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theme/theme2.xml" ContentType="application/vnd.openxmlformats-officedocument.theme+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6.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7.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8.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9.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12.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notesSlides/notesSlide13.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bookmarkIdSeed="6">
  <p:sldMasterIdLst>
    <p:sldMasterId id="2147484377" r:id="rId4"/>
    <p:sldMasterId id="2147484635" r:id="rId5"/>
    <p:sldMasterId id="2147484670" r:id="rId6"/>
  </p:sldMasterIdLst>
  <p:notesMasterIdLst>
    <p:notesMasterId r:id="rId24"/>
  </p:notesMasterIdLst>
  <p:handoutMasterIdLst>
    <p:handoutMasterId r:id="rId25"/>
  </p:handoutMasterIdLst>
  <p:sldIdLst>
    <p:sldId id="309" r:id="rId7"/>
    <p:sldId id="2147483631" r:id="rId8"/>
    <p:sldId id="2147471424" r:id="rId9"/>
    <p:sldId id="260" r:id="rId10"/>
    <p:sldId id="2144446195" r:id="rId11"/>
    <p:sldId id="1099" r:id="rId12"/>
    <p:sldId id="1100" r:id="rId13"/>
    <p:sldId id="1725" r:id="rId14"/>
    <p:sldId id="1103" r:id="rId15"/>
    <p:sldId id="1723" r:id="rId16"/>
    <p:sldId id="2147483643" r:id="rId17"/>
    <p:sldId id="1739" r:id="rId18"/>
    <p:sldId id="257" r:id="rId19"/>
    <p:sldId id="2147471532" r:id="rId20"/>
    <p:sldId id="2147483642" r:id="rId21"/>
    <p:sldId id="4677" r:id="rId22"/>
    <p:sldId id="2147483636" r:id="rId23"/>
  </p:sldIdLst>
  <p:sldSz cx="12192000" cy="6858000"/>
  <p:notesSz cx="6858000" cy="9144000"/>
  <p:embeddedFontLst>
    <p:embeddedFont>
      <p:font typeface="Barlow" panose="00000500000000000000" pitchFamily="2" charset="0"/>
      <p:regular r:id="rId26"/>
      <p:bold r:id="rId27"/>
      <p:italic r:id="rId28"/>
      <p:boldItalic r:id="rId29"/>
    </p:embeddedFont>
    <p:embeddedFont>
      <p:font typeface="Barlow Semi Condensed ExtraBold" panose="00000906000000000000" pitchFamily="2" charset="0"/>
      <p:bold r:id="rId30"/>
      <p:boldItalic r:id="rId31"/>
    </p:embeddedFont>
    <p:embeddedFont>
      <p:font typeface="Wingdings 2" panose="05020102010507070707" pitchFamily="18" charset="2"/>
      <p:regular r:id="rId32"/>
    </p:embeddedFont>
  </p:embeddedFontLst>
  <p:custDataLst>
    <p:tags r:id="rId33"/>
  </p:custDataLst>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7C8A921-DE44-139E-5D92-2F3351A3B634}" name="Ruth Lowsley" initials="RL" userId="S::Ruth.Lowsley@ipsos.com::360a34ba-7466-49f2-a436-acde7bc92606" providerId="AD"/>
  <p188:author id="{5BF4FF41-79C2-264E-DBFD-D401FCCFDE86}" name="Ruth Lowsley" initials="RL" userId="S::ruth.lowsley@ipsos.com::360a34ba-7466-49f2-a436-acde7bc92606" providerId="AD"/>
  <p188:author id="{8D657E50-130B-C806-9773-D4171904EC09}" name="Eduardo Mena" initials="EM" userId="S::eduardo.mena@Ipsos.com::b17d0b2d-8e48-4b4b-a1ec-d01c1250474d" providerId="AD"/>
  <p188:author id="{76EA9E52-0131-077B-8C56-8BB162FDBF73}" name="Nicholas Elles" initials="NE" userId="S::nicholas.elles@videogameseurope.eu::22610658-cab2-45b9-855d-36b3f4077186" providerId="AD"/>
  <p188:author id="{293CB55B-08CC-CF82-AF23-32BD81E7B149}" name="Ann Becker" initials="AB" userId="S::Ann.Becker@videogameseurope.eu::39f21e78-6abc-444b-9b47-299333c5013b" providerId="AD"/>
  <p188:author id="{854A019A-6131-7FDA-9F18-22D85D2D75F9}" name="Julia Nurse" initials="JN" userId="S::julia.nurse@Ipsos.com::a0f02c22-5676-46e0-8925-6d7c362befa2" providerId="AD"/>
  <p188:author id="{02C6A3BD-E700-6206-18A2-978A5CE695D3}" name="Isabelle Rowan" initials="IR" userId="S::Isabelle.Rowan@ipsos.com::2f62f5d8-284a-423d-a1a5-2c8cd4bc8978" providerId="AD"/>
  <p188:author id="{329508E2-E179-C7D9-D7FD-0CF0DEEEB71C}" name="Sean Burrows" initials="SB" userId="S::Sean.Burrows@ipsos.com::b50b58a1-454f-456c-9be1-e262ac74d8bd"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Romain Carette" initials="RC" lastIdx="1" clrIdx="0">
    <p:extLst>
      <p:ext uri="{19B8F6BF-5375-455C-9EA6-DF929625EA0E}">
        <p15:presenceInfo xmlns:p15="http://schemas.microsoft.com/office/powerpoint/2012/main" userId="f5b5fcd6593eb51e" providerId="Windows Live"/>
      </p:ext>
    </p:extLst>
  </p:cmAuthor>
  <p:cmAuthor id="2" name="Julia Nurse" initials="JN" lastIdx="80" clrIdx="1">
    <p:extLst>
      <p:ext uri="{19B8F6BF-5375-455C-9EA6-DF929625EA0E}">
        <p15:presenceInfo xmlns:p15="http://schemas.microsoft.com/office/powerpoint/2012/main" userId="S::julia.nurse@Ipsos.com::a0f02c22-5676-46e0-8925-6d7c362befa2" providerId="AD"/>
      </p:ext>
    </p:extLst>
  </p:cmAuthor>
  <p:cmAuthor id="3" name="Ian Jarvis" initials="IJ" lastIdx="14" clrIdx="2">
    <p:extLst>
      <p:ext uri="{19B8F6BF-5375-455C-9EA6-DF929625EA0E}">
        <p15:presenceInfo xmlns:p15="http://schemas.microsoft.com/office/powerpoint/2012/main" userId="S-1-5-21-3343930222-3471731563-1258133589-336814" providerId="AD"/>
      </p:ext>
    </p:extLst>
  </p:cmAuthor>
  <p:cmAuthor id="4" name="Hannah Williams" initials="HW" lastIdx="3" clrIdx="3">
    <p:extLst>
      <p:ext uri="{19B8F6BF-5375-455C-9EA6-DF929625EA0E}">
        <p15:presenceInfo xmlns:p15="http://schemas.microsoft.com/office/powerpoint/2012/main" userId="S::hannah.williams@ipsos.com::5910482a-1124-4d8f-8118-860f2cd0264e"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80"/>
    <a:srgbClr val="107DC5"/>
    <a:srgbClr val="2F469C"/>
    <a:srgbClr val="30A2D6"/>
    <a:srgbClr val="D70FBF"/>
    <a:srgbClr val="E87722"/>
    <a:srgbClr val="419999"/>
    <a:srgbClr val="FABEF3"/>
    <a:srgbClr val="F9A9EF"/>
    <a:srgbClr val="F2F2F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742" autoAdjust="0"/>
    <p:restoredTop sz="88235" autoAdjust="0"/>
  </p:normalViewPr>
  <p:slideViewPr>
    <p:cSldViewPr snapToGrid="0">
      <p:cViewPr varScale="1">
        <p:scale>
          <a:sx n="142" d="100"/>
          <a:sy n="142" d="100"/>
        </p:scale>
        <p:origin x="1124" y="84"/>
      </p:cViewPr>
      <p:guideLst/>
    </p:cSldViewPr>
  </p:slideViewPr>
  <p:notesTextViewPr>
    <p:cViewPr>
      <p:scale>
        <a:sx n="1" d="1"/>
        <a:sy n="1" d="1"/>
      </p:scale>
      <p:origin x="0" y="0"/>
    </p:cViewPr>
  </p:notesTextViewPr>
  <p:sorterViewPr>
    <p:cViewPr>
      <p:scale>
        <a:sx n="150" d="100"/>
        <a:sy n="150" d="100"/>
      </p:scale>
      <p:origin x="0" y="0"/>
    </p:cViewPr>
  </p:sorterViewPr>
  <p:notesViewPr>
    <p:cSldViewPr snapToGrid="0">
      <p:cViewPr>
        <p:scale>
          <a:sx n="1" d="2"/>
          <a:sy n="1" d="2"/>
        </p:scale>
        <p:origin x="0" y="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font" Target="fonts/font1.fntdata"/><Relationship Id="rId39" Type="http://schemas.microsoft.com/office/2018/10/relationships/authors" Target="authors.xml"/><Relationship Id="rId21" Type="http://schemas.openxmlformats.org/officeDocument/2006/relationships/slide" Target="slides/slide15.xml"/><Relationship Id="rId34" Type="http://schemas.openxmlformats.org/officeDocument/2006/relationships/commentAuthors" Target="commentAuthor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handoutMaster" Target="handoutMasters/handoutMaster1.xml"/><Relationship Id="rId33" Type="http://schemas.openxmlformats.org/officeDocument/2006/relationships/tags" Target="tags/tag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font" Target="fonts/font4.fntdata"/><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notesMaster" Target="notesMasters/notesMaster1.xml"/><Relationship Id="rId32" Type="http://schemas.openxmlformats.org/officeDocument/2006/relationships/font" Target="fonts/font7.fntdata"/><Relationship Id="rId37"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font" Target="fonts/font3.fntdata"/><Relationship Id="rId36" Type="http://schemas.openxmlformats.org/officeDocument/2006/relationships/viewProps" Target="viewProp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font" Target="fonts/font6.fntdata"/><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font" Target="fonts/font2.fntdata"/><Relationship Id="rId30" Type="http://schemas.openxmlformats.org/officeDocument/2006/relationships/font" Target="fonts/font5.fntdata"/><Relationship Id="rId35" Type="http://schemas.openxmlformats.org/officeDocument/2006/relationships/presProps" Target="presProps.xml"/><Relationship Id="rId8" Type="http://schemas.openxmlformats.org/officeDocument/2006/relationships/slide" Target="slides/slide2.xml"/><Relationship Id="rId3" Type="http://schemas.openxmlformats.org/officeDocument/2006/relationships/customXml" Target="../customXml/item3.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5684055544643386E-2"/>
          <c:y val="0.14584033304634511"/>
          <c:w val="0.5133916606720369"/>
          <c:h val="0.74165546712584784"/>
        </c:manualLayout>
      </c:layout>
      <c:doughnutChart>
        <c:varyColors val="1"/>
        <c:ser>
          <c:idx val="0"/>
          <c:order val="0"/>
          <c:tx>
            <c:strRef>
              <c:f>Sheet1!$B$1</c:f>
              <c:strCache>
                <c:ptCount val="1"/>
                <c:pt idx="0">
                  <c:v>Sales</c:v>
                </c:pt>
              </c:strCache>
            </c:strRef>
          </c:tx>
          <c:dPt>
            <c:idx val="0"/>
            <c:bubble3D val="0"/>
            <c:spPr>
              <a:solidFill>
                <a:schemeClr val="bg1">
                  <a:lumMod val="65000"/>
                </a:schemeClr>
              </a:solidFill>
              <a:ln w="19050">
                <a:solidFill>
                  <a:schemeClr val="lt1"/>
                </a:solidFill>
              </a:ln>
              <a:effectLst/>
            </c:spPr>
            <c:extLst>
              <c:ext xmlns:c16="http://schemas.microsoft.com/office/drawing/2014/chart" uri="{C3380CC4-5D6E-409C-BE32-E72D297353CC}">
                <c16:uniqueId val="{00000002-52E9-4CF0-9BF5-2725BC1147D9}"/>
              </c:ext>
            </c:extLst>
          </c:dPt>
          <c:dPt>
            <c:idx val="1"/>
            <c:bubble3D val="0"/>
            <c:spPr>
              <a:solidFill>
                <a:schemeClr val="accent4">
                  <a:lumMod val="60000"/>
                  <a:lumOff val="40000"/>
                </a:schemeClr>
              </a:solidFill>
              <a:ln w="19050">
                <a:solidFill>
                  <a:schemeClr val="lt1"/>
                </a:solidFill>
              </a:ln>
              <a:effectLst/>
            </c:spPr>
            <c:extLst>
              <c:ext xmlns:c16="http://schemas.microsoft.com/office/drawing/2014/chart" uri="{C3380CC4-5D6E-409C-BE32-E72D297353CC}">
                <c16:uniqueId val="{00000003-52E9-4CF0-9BF5-2725BC1147D9}"/>
              </c:ext>
            </c:extLst>
          </c:dPt>
          <c:dPt>
            <c:idx val="2"/>
            <c:bubble3D val="0"/>
            <c:spPr>
              <a:solidFill>
                <a:schemeClr val="accent1"/>
              </a:solidFill>
              <a:ln w="19050">
                <a:solidFill>
                  <a:schemeClr val="lt1"/>
                </a:solidFill>
              </a:ln>
              <a:effectLst/>
            </c:spPr>
            <c:extLst>
              <c:ext xmlns:c16="http://schemas.microsoft.com/office/drawing/2014/chart" uri="{C3380CC4-5D6E-409C-BE32-E72D297353CC}">
                <c16:uniqueId val="{00000004-52E9-4CF0-9BF5-2725BC1147D9}"/>
              </c:ext>
            </c:extLst>
          </c:dPt>
          <c:dLbls>
            <c:dLbl>
              <c:idx val="0"/>
              <c:spPr>
                <a:noFill/>
                <a:ln>
                  <a:noFill/>
                </a:ln>
                <a:effectLst/>
              </c:spPr>
              <c:txPr>
                <a:bodyPr rot="0" spcFirstLastPara="1" vertOverflow="ellipsis" vert="horz" wrap="square" anchor="ctr" anchorCtr="1"/>
                <a:lstStyle/>
                <a:p>
                  <a:pPr>
                    <a:defRPr sz="1600" b="1" i="0" u="none" strike="noStrike" kern="1200" baseline="0">
                      <a:solidFill>
                        <a:schemeClr val="tx1"/>
                      </a:solidFill>
                      <a:latin typeface="Barlow" panose="00000500000000000000" pitchFamily="2" charset="0"/>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02-52E9-4CF0-9BF5-2725BC1147D9}"/>
                </c:ext>
              </c:extLst>
            </c:dLbl>
            <c:spPr>
              <a:noFill/>
              <a:ln>
                <a:noFill/>
              </a:ln>
              <a:effectLst/>
            </c:spPr>
            <c:txPr>
              <a:bodyPr rot="0" spcFirstLastPara="1" vertOverflow="ellipsis" vert="horz" wrap="square" anchor="ctr" anchorCtr="1"/>
              <a:lstStyle/>
              <a:p>
                <a:pPr>
                  <a:defRPr sz="1600" b="1" i="0" u="none" strike="noStrike" kern="1200" baseline="0">
                    <a:solidFill>
                      <a:schemeClr val="bg1"/>
                    </a:solidFill>
                    <a:latin typeface="Barlow" panose="00000500000000000000" pitchFamily="2" charset="0"/>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3"/>
                <c:pt idx="0">
                  <c:v>Don’t know</c:v>
                </c:pt>
                <c:pt idx="1">
                  <c:v>Child spends</c:v>
                </c:pt>
                <c:pt idx="2">
                  <c:v>Child does not spend</c:v>
                </c:pt>
              </c:strCache>
            </c:strRef>
          </c:cat>
          <c:val>
            <c:numRef>
              <c:f>Sheet1!$B$2:$B$4</c:f>
              <c:numCache>
                <c:formatCode>0%</c:formatCode>
                <c:ptCount val="3"/>
                <c:pt idx="0">
                  <c:v>0.05</c:v>
                </c:pt>
                <c:pt idx="1">
                  <c:v>0.24</c:v>
                </c:pt>
                <c:pt idx="2">
                  <c:v>0.71</c:v>
                </c:pt>
              </c:numCache>
            </c:numRef>
          </c:val>
          <c:extLst>
            <c:ext xmlns:c16="http://schemas.microsoft.com/office/drawing/2014/chart" uri="{C3380CC4-5D6E-409C-BE32-E72D297353CC}">
              <c16:uniqueId val="{00000000-52E9-4CF0-9BF5-2725BC1147D9}"/>
            </c:ext>
          </c:extLst>
        </c:ser>
        <c:dLbls>
          <c:showLegendKey val="0"/>
          <c:showVal val="0"/>
          <c:showCatName val="0"/>
          <c:showSerName val="0"/>
          <c:showPercent val="0"/>
          <c:showBubbleSize val="0"/>
          <c:showLeaderLines val="1"/>
        </c:dLbls>
        <c:firstSliceAng val="0"/>
        <c:holeSize val="50"/>
      </c:doughnutChart>
      <c:spPr>
        <a:noFill/>
        <a:ln>
          <a:noFill/>
        </a:ln>
        <a:effectLst/>
      </c:spPr>
    </c:plotArea>
    <c:legend>
      <c:legendPos val="r"/>
      <c:legendEntry>
        <c:idx val="0"/>
        <c:txPr>
          <a:bodyPr rot="0" spcFirstLastPara="1" vertOverflow="ellipsis" vert="horz" wrap="square" anchor="ctr" anchorCtr="1"/>
          <a:lstStyle/>
          <a:p>
            <a:pPr>
              <a:defRPr sz="1197" b="0" i="0" u="none" strike="noStrike" kern="1200" baseline="0">
                <a:solidFill>
                  <a:schemeClr val="tx1">
                    <a:lumMod val="65000"/>
                    <a:lumOff val="35000"/>
                  </a:schemeClr>
                </a:solidFill>
                <a:latin typeface="Barlow" panose="00000500000000000000" pitchFamily="2" charset="0"/>
                <a:ea typeface="+mn-ea"/>
                <a:cs typeface="+mn-cs"/>
              </a:defRPr>
            </a:pPr>
            <a:endParaRPr lang="en-US"/>
          </a:p>
        </c:txPr>
      </c:legendEntry>
      <c:legendEntry>
        <c:idx val="1"/>
        <c:txPr>
          <a:bodyPr rot="0" spcFirstLastPara="1" vertOverflow="ellipsis" vert="horz" wrap="square" anchor="ctr" anchorCtr="1"/>
          <a:lstStyle/>
          <a:p>
            <a:pPr>
              <a:defRPr sz="1197" b="0" i="0" u="none" strike="noStrike" kern="1200" baseline="0">
                <a:solidFill>
                  <a:schemeClr val="tx1">
                    <a:lumMod val="65000"/>
                    <a:lumOff val="35000"/>
                  </a:schemeClr>
                </a:solidFill>
                <a:latin typeface="Barlow" panose="00000500000000000000" pitchFamily="2" charset="0"/>
                <a:ea typeface="+mn-ea"/>
                <a:cs typeface="+mn-cs"/>
              </a:defRPr>
            </a:pPr>
            <a:endParaRPr lang="en-US"/>
          </a:p>
        </c:txPr>
      </c:legendEntry>
      <c:legendEntry>
        <c:idx val="2"/>
        <c:txPr>
          <a:bodyPr rot="0" spcFirstLastPara="1" vertOverflow="ellipsis" vert="horz" wrap="square" anchor="ctr" anchorCtr="1"/>
          <a:lstStyle/>
          <a:p>
            <a:pPr>
              <a:defRPr sz="1197" b="0" i="0" u="none" strike="noStrike" kern="1200" baseline="0">
                <a:solidFill>
                  <a:schemeClr val="tx1">
                    <a:lumMod val="65000"/>
                    <a:lumOff val="35000"/>
                  </a:schemeClr>
                </a:solidFill>
                <a:latin typeface="Barlow" panose="00000500000000000000" pitchFamily="2" charset="0"/>
                <a:ea typeface="+mn-ea"/>
                <a:cs typeface="+mn-cs"/>
              </a:defRPr>
            </a:pPr>
            <a:endParaRPr lang="en-US"/>
          </a:p>
        </c:txPr>
      </c:legendEntry>
      <c:layout>
        <c:manualLayout>
          <c:xMode val="edge"/>
          <c:yMode val="edge"/>
          <c:x val="0.56245430307303701"/>
          <c:y val="0.15513481447260663"/>
          <c:w val="0.32868668617737651"/>
          <c:h val="0.73640095756073987"/>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Barlow" panose="00000500000000000000" pitchFamily="2"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latin typeface="Barlow" panose="00000500000000000000" pitchFamily="2" charset="0"/>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3.6036036036036036E-2"/>
          <c:w val="0.9740815109948473"/>
          <c:h val="0.84325151156093581"/>
        </c:manualLayout>
      </c:layout>
      <c:barChart>
        <c:barDir val="col"/>
        <c:grouping val="stacked"/>
        <c:varyColors val="0"/>
        <c:ser>
          <c:idx val="0"/>
          <c:order val="0"/>
          <c:tx>
            <c:strRef>
              <c:f>Sheet1!$B$1</c:f>
              <c:strCache>
                <c:ptCount val="1"/>
                <c:pt idx="0">
                  <c:v>Child DOES NOT spend</c:v>
                </c:pt>
              </c:strCache>
            </c:strRef>
          </c:tx>
          <c:spPr>
            <a:solidFill>
              <a:schemeClr val="accent1"/>
            </a:solidFill>
            <a:ln>
              <a:solidFill>
                <a:schemeClr val="bg1"/>
              </a:solidFill>
            </a:ln>
            <a:effectLst/>
          </c:spPr>
          <c:invertIfNegative val="0"/>
          <c:dLbls>
            <c:spPr>
              <a:noFill/>
              <a:ln>
                <a:noFill/>
              </a:ln>
              <a:effectLst/>
            </c:spPr>
            <c:txPr>
              <a:bodyPr rot="0" spcFirstLastPara="1" vertOverflow="ellipsis" vert="horz" wrap="square" anchor="ctr" anchorCtr="1"/>
              <a:lstStyle/>
              <a:p>
                <a:pPr>
                  <a:defRPr sz="1400" b="1" i="0" u="none" strike="noStrike" kern="1200" baseline="0">
                    <a:solidFill>
                      <a:schemeClr val="bg1"/>
                    </a:solidFill>
                    <a:latin typeface="Barlow" panose="00000500000000000000" pitchFamily="2"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2025 EU16</c:v>
                </c:pt>
                <c:pt idx="1">
                  <c:v>2025 EU5</c:v>
                </c:pt>
                <c:pt idx="3">
                  <c:v>2024 EU5</c:v>
                </c:pt>
                <c:pt idx="4">
                  <c:v>2023 EU5</c:v>
                </c:pt>
                <c:pt idx="5">
                  <c:v>2020 EU5</c:v>
                </c:pt>
                <c:pt idx="7">
                  <c:v>2019 EU5</c:v>
                </c:pt>
                <c:pt idx="8">
                  <c:v>2018 EU5</c:v>
                </c:pt>
              </c:strCache>
            </c:strRef>
          </c:cat>
          <c:val>
            <c:numRef>
              <c:f>Sheet1!$B$2:$B$10</c:f>
              <c:numCache>
                <c:formatCode>0%</c:formatCode>
                <c:ptCount val="9"/>
                <c:pt idx="0">
                  <c:v>0.71</c:v>
                </c:pt>
                <c:pt idx="1">
                  <c:v>0.72</c:v>
                </c:pt>
                <c:pt idx="3">
                  <c:v>0.76</c:v>
                </c:pt>
                <c:pt idx="4">
                  <c:v>0.76</c:v>
                </c:pt>
                <c:pt idx="5">
                  <c:v>0.74</c:v>
                </c:pt>
                <c:pt idx="7">
                  <c:v>0.6</c:v>
                </c:pt>
                <c:pt idx="8">
                  <c:v>0.53</c:v>
                </c:pt>
              </c:numCache>
            </c:numRef>
          </c:val>
          <c:extLst>
            <c:ext xmlns:c16="http://schemas.microsoft.com/office/drawing/2014/chart" uri="{C3380CC4-5D6E-409C-BE32-E72D297353CC}">
              <c16:uniqueId val="{00000000-977D-4649-B15A-59E7A2F5E9AB}"/>
            </c:ext>
          </c:extLst>
        </c:ser>
        <c:ser>
          <c:idx val="1"/>
          <c:order val="1"/>
          <c:tx>
            <c:strRef>
              <c:f>Sheet1!$C$1</c:f>
              <c:strCache>
                <c:ptCount val="1"/>
                <c:pt idx="0">
                  <c:v>Children spends</c:v>
                </c:pt>
              </c:strCache>
            </c:strRef>
          </c:tx>
          <c:spPr>
            <a:solidFill>
              <a:schemeClr val="accent4">
                <a:lumMod val="60000"/>
                <a:lumOff val="40000"/>
              </a:schemeClr>
            </a:solidFill>
            <a:ln>
              <a:solidFill>
                <a:schemeClr val="bg1"/>
              </a:solidFill>
            </a:ln>
            <a:effectLst/>
          </c:spPr>
          <c:invertIfNegative val="0"/>
          <c:dLbls>
            <c:spPr>
              <a:noFill/>
              <a:ln>
                <a:noFill/>
              </a:ln>
              <a:effectLst/>
            </c:spPr>
            <c:txPr>
              <a:bodyPr rot="0" spcFirstLastPara="1" vertOverflow="ellipsis" vert="horz" wrap="square" anchor="ctr" anchorCtr="1"/>
              <a:lstStyle/>
              <a:p>
                <a:pPr>
                  <a:defRPr sz="1400" b="1" i="0" u="none" strike="noStrike" kern="1200" baseline="0">
                    <a:solidFill>
                      <a:schemeClr val="bg1"/>
                    </a:solidFill>
                    <a:latin typeface="Barlow" panose="00000500000000000000" pitchFamily="2"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2025 EU16</c:v>
                </c:pt>
                <c:pt idx="1">
                  <c:v>2025 EU5</c:v>
                </c:pt>
                <c:pt idx="3">
                  <c:v>2024 EU5</c:v>
                </c:pt>
                <c:pt idx="4">
                  <c:v>2023 EU5</c:v>
                </c:pt>
                <c:pt idx="5">
                  <c:v>2020 EU5</c:v>
                </c:pt>
                <c:pt idx="7">
                  <c:v>2019 EU5</c:v>
                </c:pt>
                <c:pt idx="8">
                  <c:v>2018 EU5</c:v>
                </c:pt>
              </c:strCache>
            </c:strRef>
          </c:cat>
          <c:val>
            <c:numRef>
              <c:f>Sheet1!$C$2:$C$10</c:f>
              <c:numCache>
                <c:formatCode>0%</c:formatCode>
                <c:ptCount val="9"/>
                <c:pt idx="0">
                  <c:v>0.24</c:v>
                </c:pt>
                <c:pt idx="1">
                  <c:v>0.23</c:v>
                </c:pt>
                <c:pt idx="3">
                  <c:v>0.18</c:v>
                </c:pt>
                <c:pt idx="4">
                  <c:v>0.18</c:v>
                </c:pt>
                <c:pt idx="5">
                  <c:v>0.19</c:v>
                </c:pt>
                <c:pt idx="7">
                  <c:v>0.36</c:v>
                </c:pt>
                <c:pt idx="8">
                  <c:v>0.42</c:v>
                </c:pt>
              </c:numCache>
            </c:numRef>
          </c:val>
          <c:extLst>
            <c:ext xmlns:c16="http://schemas.microsoft.com/office/drawing/2014/chart" uri="{C3380CC4-5D6E-409C-BE32-E72D297353CC}">
              <c16:uniqueId val="{00000001-977D-4649-B15A-59E7A2F5E9AB}"/>
            </c:ext>
          </c:extLst>
        </c:ser>
        <c:ser>
          <c:idx val="2"/>
          <c:order val="2"/>
          <c:tx>
            <c:strRef>
              <c:f>Sheet1!$D$1</c:f>
              <c:strCache>
                <c:ptCount val="1"/>
                <c:pt idx="0">
                  <c:v>Don’t know</c:v>
                </c:pt>
              </c:strCache>
            </c:strRef>
          </c:tx>
          <c:spPr>
            <a:solidFill>
              <a:schemeClr val="bg1">
                <a:lumMod val="75000"/>
              </a:schemeClr>
            </a:solidFill>
            <a:ln>
              <a:solidFill>
                <a:schemeClr val="bg1"/>
              </a:solidFill>
            </a:ln>
            <a:effectLst/>
          </c:spPr>
          <c:invertIfNegative val="0"/>
          <c:dLbls>
            <c:spPr>
              <a:noFill/>
              <a:ln>
                <a:noFill/>
              </a:ln>
              <a:effectLst/>
            </c:spPr>
            <c:txPr>
              <a:bodyPr rot="0" spcFirstLastPara="1" vertOverflow="ellipsis" vert="horz" wrap="square" anchor="ctr" anchorCtr="1"/>
              <a:lstStyle/>
              <a:p>
                <a:pPr>
                  <a:defRPr sz="1400" b="1" i="0" u="none" strike="noStrike" kern="1200" baseline="0">
                    <a:solidFill>
                      <a:schemeClr val="tx1">
                        <a:lumMod val="75000"/>
                        <a:lumOff val="25000"/>
                      </a:schemeClr>
                    </a:solidFill>
                    <a:latin typeface="Barlow" panose="00000500000000000000" pitchFamily="2"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2025 EU16</c:v>
                </c:pt>
                <c:pt idx="1">
                  <c:v>2025 EU5</c:v>
                </c:pt>
                <c:pt idx="3">
                  <c:v>2024 EU5</c:v>
                </c:pt>
                <c:pt idx="4">
                  <c:v>2023 EU5</c:v>
                </c:pt>
                <c:pt idx="5">
                  <c:v>2020 EU5</c:v>
                </c:pt>
                <c:pt idx="7">
                  <c:v>2019 EU5</c:v>
                </c:pt>
                <c:pt idx="8">
                  <c:v>2018 EU5</c:v>
                </c:pt>
              </c:strCache>
            </c:strRef>
          </c:cat>
          <c:val>
            <c:numRef>
              <c:f>Sheet1!$D$2:$D$10</c:f>
              <c:numCache>
                <c:formatCode>0%</c:formatCode>
                <c:ptCount val="9"/>
                <c:pt idx="0">
                  <c:v>0.05</c:v>
                </c:pt>
                <c:pt idx="1">
                  <c:v>0.05</c:v>
                </c:pt>
                <c:pt idx="3">
                  <c:v>0.06</c:v>
                </c:pt>
                <c:pt idx="4">
                  <c:v>7.0000000000000007E-2</c:v>
                </c:pt>
                <c:pt idx="5">
                  <c:v>0.06</c:v>
                </c:pt>
                <c:pt idx="7">
                  <c:v>0.04</c:v>
                </c:pt>
                <c:pt idx="8">
                  <c:v>0.05</c:v>
                </c:pt>
              </c:numCache>
            </c:numRef>
          </c:val>
          <c:extLst>
            <c:ext xmlns:c16="http://schemas.microsoft.com/office/drawing/2014/chart" uri="{C3380CC4-5D6E-409C-BE32-E72D297353CC}">
              <c16:uniqueId val="{00000002-977D-4649-B15A-59E7A2F5E9AB}"/>
            </c:ext>
          </c:extLst>
        </c:ser>
        <c:dLbls>
          <c:showLegendKey val="0"/>
          <c:showVal val="0"/>
          <c:showCatName val="0"/>
          <c:showSerName val="0"/>
          <c:showPercent val="0"/>
          <c:showBubbleSize val="0"/>
        </c:dLbls>
        <c:gapWidth val="50"/>
        <c:overlap val="100"/>
        <c:axId val="997868895"/>
        <c:axId val="994799471"/>
      </c:barChart>
      <c:catAx>
        <c:axId val="99786889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Barlow" panose="00000500000000000000" pitchFamily="2" charset="0"/>
                <a:ea typeface="+mn-ea"/>
                <a:cs typeface="+mn-cs"/>
              </a:defRPr>
            </a:pPr>
            <a:endParaRPr lang="en-US"/>
          </a:p>
        </c:txPr>
        <c:crossAx val="994799471"/>
        <c:crosses val="autoZero"/>
        <c:auto val="1"/>
        <c:lblAlgn val="ctr"/>
        <c:lblOffset val="100"/>
        <c:noMultiLvlLbl val="0"/>
      </c:catAx>
      <c:valAx>
        <c:axId val="994799471"/>
        <c:scaling>
          <c:orientation val="minMax"/>
          <c:max val="1"/>
        </c:scaling>
        <c:delete val="1"/>
        <c:axPos val="l"/>
        <c:numFmt formatCode="0%" sourceLinked="1"/>
        <c:majorTickMark val="out"/>
        <c:minorTickMark val="none"/>
        <c:tickLblPos val="nextTo"/>
        <c:crossAx val="997868895"/>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latin typeface="Barlow" panose="00000500000000000000" pitchFamily="2" charset="0"/>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7892662819455895"/>
          <c:y val="7.657856491659501E-2"/>
          <c:w val="0.41532014289640012"/>
          <c:h val="0.92342143508340502"/>
        </c:manualLayout>
      </c:layout>
      <c:barChart>
        <c:barDir val="bar"/>
        <c:grouping val="clustered"/>
        <c:varyColors val="0"/>
        <c:ser>
          <c:idx val="0"/>
          <c:order val="0"/>
          <c:tx>
            <c:strRef>
              <c:f>Sheet1!$B$1</c:f>
              <c:strCache>
                <c:ptCount val="1"/>
                <c:pt idx="0">
                  <c:v>2020 EU5</c:v>
                </c:pt>
              </c:strCache>
            </c:strRef>
          </c:tx>
          <c:spPr>
            <a:solidFill>
              <a:schemeClr val="bg2">
                <a:lumMod val="25000"/>
                <a:lumOff val="75000"/>
              </a:schemeClr>
            </a:solidFill>
            <a:ln>
              <a:noFill/>
            </a:ln>
            <a:effectLst/>
          </c:spPr>
          <c:invertIfNegative val="0"/>
          <c:dLbls>
            <c:dLbl>
              <c:idx val="1"/>
              <c:spPr>
                <a:noFill/>
                <a:ln>
                  <a:noFill/>
                </a:ln>
                <a:effectLst/>
              </c:spPr>
              <c:txPr>
                <a:bodyPr rot="0" spcFirstLastPara="1" vertOverflow="ellipsis" vert="horz" wrap="square" lIns="38100" tIns="19050" rIns="38100" bIns="19050" anchor="ctr" anchorCtr="0">
                  <a:spAutoFit/>
                </a:bodyPr>
                <a:lstStyle/>
                <a:p>
                  <a:pPr algn="ctr">
                    <a:defRPr lang="en-US" sz="900" b="0" i="0" u="none" strike="noStrike" kern="1200" baseline="0">
                      <a:solidFill>
                        <a:schemeClr val="tx1">
                          <a:lumMod val="75000"/>
                          <a:lumOff val="25000"/>
                        </a:schemeClr>
                      </a:solidFill>
                      <a:latin typeface="Barlow" panose="00000500000000000000" pitchFamily="2" charset="0"/>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00-A477-4D61-B8E8-C101D78BEC16}"/>
                </c:ext>
              </c:extLst>
            </c:dLbl>
            <c:dLbl>
              <c:idx val="4"/>
              <c:spPr>
                <a:noFill/>
                <a:ln>
                  <a:noFill/>
                </a:ln>
                <a:effectLst/>
              </c:spPr>
              <c:txPr>
                <a:bodyPr rot="0" spcFirstLastPara="1" vertOverflow="ellipsis" vert="horz" wrap="square" lIns="38100" tIns="19050" rIns="38100" bIns="19050" anchor="ctr" anchorCtr="0">
                  <a:spAutoFit/>
                </a:bodyPr>
                <a:lstStyle/>
                <a:p>
                  <a:pPr algn="ctr">
                    <a:defRPr lang="en-US" sz="900" b="0" i="0" u="none" strike="noStrike" kern="1200" baseline="0">
                      <a:solidFill>
                        <a:schemeClr val="tx1">
                          <a:lumMod val="75000"/>
                          <a:lumOff val="25000"/>
                        </a:schemeClr>
                      </a:solidFill>
                      <a:latin typeface="Barlow" panose="00000500000000000000" pitchFamily="2" charset="0"/>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01-A40B-46FA-A8F4-C2D31A9B147A}"/>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Barlow" panose="00000500000000000000" pitchFamily="2"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…has unknown rewards </c:v>
                </c:pt>
                <c:pt idx="1">
                  <c:v>...impacts gameplay </c:v>
                </c:pt>
                <c:pt idx="2">
                  <c:v>...increases rewards you can earn from gameplay </c:v>
                </c:pt>
                <c:pt idx="3">
                  <c:v>...makes videogames easier to play </c:v>
                </c:pt>
                <c:pt idx="4">
                  <c:v>...is decorative or cosmetic and doesn’t impact gameplay </c:v>
                </c:pt>
                <c:pt idx="5">
                  <c:v>...expands gameplay</c:v>
                </c:pt>
              </c:strCache>
            </c:strRef>
          </c:cat>
          <c:val>
            <c:numRef>
              <c:f>Sheet1!$B$2:$B$7</c:f>
              <c:numCache>
                <c:formatCode>0%</c:formatCode>
                <c:ptCount val="6"/>
                <c:pt idx="0">
                  <c:v>0.21</c:v>
                </c:pt>
                <c:pt idx="1">
                  <c:v>0.27</c:v>
                </c:pt>
                <c:pt idx="2">
                  <c:v>0.22</c:v>
                </c:pt>
                <c:pt idx="3">
                  <c:v>0.21</c:v>
                </c:pt>
                <c:pt idx="4">
                  <c:v>0.39</c:v>
                </c:pt>
                <c:pt idx="5">
                  <c:v>0.28000000000000003</c:v>
                </c:pt>
              </c:numCache>
            </c:numRef>
          </c:val>
          <c:extLst>
            <c:ext xmlns:c16="http://schemas.microsoft.com/office/drawing/2014/chart" uri="{C3380CC4-5D6E-409C-BE32-E72D297353CC}">
              <c16:uniqueId val="{00000000-E975-45AC-AFD7-5A1ADE2BFF51}"/>
            </c:ext>
          </c:extLst>
        </c:ser>
        <c:ser>
          <c:idx val="1"/>
          <c:order val="1"/>
          <c:tx>
            <c:strRef>
              <c:f>Sheet1!$C$1</c:f>
              <c:strCache>
                <c:ptCount val="1"/>
                <c:pt idx="0">
                  <c:v>2023 EU5</c:v>
                </c:pt>
              </c:strCache>
            </c:strRef>
          </c:tx>
          <c:spPr>
            <a:solidFill>
              <a:schemeClr val="bg2">
                <a:lumMod val="50000"/>
                <a:lumOff val="5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Barlow" panose="00000500000000000000" pitchFamily="2"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…has unknown rewards </c:v>
                </c:pt>
                <c:pt idx="1">
                  <c:v>...impacts gameplay </c:v>
                </c:pt>
                <c:pt idx="2">
                  <c:v>...increases rewards you can earn from gameplay </c:v>
                </c:pt>
                <c:pt idx="3">
                  <c:v>...makes videogames easier to play </c:v>
                </c:pt>
                <c:pt idx="4">
                  <c:v>...is decorative or cosmetic and doesn’t impact gameplay </c:v>
                </c:pt>
                <c:pt idx="5">
                  <c:v>...expands gameplay</c:v>
                </c:pt>
              </c:strCache>
            </c:strRef>
          </c:cat>
          <c:val>
            <c:numRef>
              <c:f>Sheet1!$C$2:$C$7</c:f>
              <c:numCache>
                <c:formatCode>0%</c:formatCode>
                <c:ptCount val="6"/>
                <c:pt idx="0">
                  <c:v>0.23</c:v>
                </c:pt>
                <c:pt idx="1">
                  <c:v>0.34</c:v>
                </c:pt>
                <c:pt idx="2">
                  <c:v>0.3</c:v>
                </c:pt>
                <c:pt idx="3">
                  <c:v>0.24</c:v>
                </c:pt>
                <c:pt idx="4">
                  <c:v>0.31</c:v>
                </c:pt>
                <c:pt idx="5">
                  <c:v>0.26</c:v>
                </c:pt>
              </c:numCache>
            </c:numRef>
          </c:val>
          <c:extLst>
            <c:ext xmlns:c16="http://schemas.microsoft.com/office/drawing/2014/chart" uri="{C3380CC4-5D6E-409C-BE32-E72D297353CC}">
              <c16:uniqueId val="{00000000-A40B-46FA-A8F4-C2D31A9B147A}"/>
            </c:ext>
          </c:extLst>
        </c:ser>
        <c:ser>
          <c:idx val="2"/>
          <c:order val="2"/>
          <c:tx>
            <c:strRef>
              <c:f>Sheet1!$D$1</c:f>
              <c:strCache>
                <c:ptCount val="1"/>
                <c:pt idx="0">
                  <c:v>2024 EU5</c:v>
                </c:pt>
              </c:strCache>
            </c:strRef>
          </c:tx>
          <c:spPr>
            <a:solidFill>
              <a:schemeClr val="bg2">
                <a:lumMod val="75000"/>
                <a:lumOff val="2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…has unknown rewards </c:v>
                </c:pt>
                <c:pt idx="1">
                  <c:v>...impacts gameplay </c:v>
                </c:pt>
                <c:pt idx="2">
                  <c:v>...increases rewards you can earn from gameplay </c:v>
                </c:pt>
                <c:pt idx="3">
                  <c:v>...makes videogames easier to play </c:v>
                </c:pt>
                <c:pt idx="4">
                  <c:v>...is decorative or cosmetic and doesn’t impact gameplay </c:v>
                </c:pt>
                <c:pt idx="5">
                  <c:v>...expands gameplay</c:v>
                </c:pt>
              </c:strCache>
            </c:strRef>
          </c:cat>
          <c:val>
            <c:numRef>
              <c:f>Sheet1!$D$2:$D$7</c:f>
              <c:numCache>
                <c:formatCode>0%</c:formatCode>
                <c:ptCount val="6"/>
                <c:pt idx="0">
                  <c:v>0.21</c:v>
                </c:pt>
                <c:pt idx="1">
                  <c:v>0.38</c:v>
                </c:pt>
                <c:pt idx="2">
                  <c:v>0.28000000000000003</c:v>
                </c:pt>
                <c:pt idx="3">
                  <c:v>0.23</c:v>
                </c:pt>
                <c:pt idx="4">
                  <c:v>0.3</c:v>
                </c:pt>
                <c:pt idx="5">
                  <c:v>0.27</c:v>
                </c:pt>
              </c:numCache>
            </c:numRef>
          </c:val>
          <c:extLst>
            <c:ext xmlns:c16="http://schemas.microsoft.com/office/drawing/2014/chart" uri="{C3380CC4-5D6E-409C-BE32-E72D297353CC}">
              <c16:uniqueId val="{00000000-E117-4BD1-A0C4-6C6D857A3FC7}"/>
            </c:ext>
          </c:extLst>
        </c:ser>
        <c:ser>
          <c:idx val="3"/>
          <c:order val="3"/>
          <c:tx>
            <c:strRef>
              <c:f>Sheet1!$E$1</c:f>
              <c:strCache>
                <c:ptCount val="1"/>
                <c:pt idx="0">
                  <c:v>2025 EU16</c:v>
                </c:pt>
              </c:strCache>
            </c:strRef>
          </c:tx>
          <c:spPr>
            <a:solidFill>
              <a:schemeClr val="accent4">
                <a:lumMod val="60000"/>
                <a:lumOff val="40000"/>
              </a:schemeClr>
            </a:solidFill>
            <a:ln>
              <a:noFill/>
            </a:ln>
            <a:effectLst/>
          </c:spPr>
          <c:invertIfNegative val="0"/>
          <c:dLbls>
            <c:dLbl>
              <c:idx val="0"/>
              <c:layout>
                <c:manualLayout>
                  <c:x val="0"/>
                  <c:y val="-6.6956971710152233E-3"/>
                </c:manualLayout>
              </c:layout>
              <c:spPr>
                <a:noFill/>
                <a:ln>
                  <a:solidFill>
                    <a:srgbClr val="FF0000"/>
                  </a:solid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tx1">
                          <a:lumMod val="75000"/>
                          <a:lumOff val="25000"/>
                        </a:schemeClr>
                      </a:solidFill>
                      <a:latin typeface="Barlow" panose="00000500000000000000" pitchFamily="2" charset="0"/>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444A-4C49-90B4-CE2687FC0C8E}"/>
                </c:ext>
              </c:extLst>
            </c:dLbl>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tx1">
                        <a:lumMod val="75000"/>
                        <a:lumOff val="25000"/>
                      </a:schemeClr>
                    </a:solidFill>
                    <a:latin typeface="Barlow" panose="00000500000000000000" pitchFamily="2"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…has unknown rewards </c:v>
                </c:pt>
                <c:pt idx="1">
                  <c:v>...impacts gameplay </c:v>
                </c:pt>
                <c:pt idx="2">
                  <c:v>...increases rewards you can earn from gameplay </c:v>
                </c:pt>
                <c:pt idx="3">
                  <c:v>...makes videogames easier to play </c:v>
                </c:pt>
                <c:pt idx="4">
                  <c:v>...is decorative or cosmetic and doesn’t impact gameplay </c:v>
                </c:pt>
                <c:pt idx="5">
                  <c:v>...expands gameplay</c:v>
                </c:pt>
              </c:strCache>
            </c:strRef>
          </c:cat>
          <c:val>
            <c:numRef>
              <c:f>Sheet1!$E$2:$E$7</c:f>
              <c:numCache>
                <c:formatCode>0%</c:formatCode>
                <c:ptCount val="6"/>
                <c:pt idx="0">
                  <c:v>0.21900646897048201</c:v>
                </c:pt>
                <c:pt idx="1">
                  <c:v>0.26024546234068902</c:v>
                </c:pt>
                <c:pt idx="2">
                  <c:v>0.276984248794791</c:v>
                </c:pt>
                <c:pt idx="3">
                  <c:v>0.32448924020957498</c:v>
                </c:pt>
                <c:pt idx="4">
                  <c:v>0.32926788323440098</c:v>
                </c:pt>
                <c:pt idx="5">
                  <c:v>0.36459805996395001</c:v>
                </c:pt>
              </c:numCache>
            </c:numRef>
          </c:val>
          <c:extLst>
            <c:ext xmlns:c16="http://schemas.microsoft.com/office/drawing/2014/chart" uri="{C3380CC4-5D6E-409C-BE32-E72D297353CC}">
              <c16:uniqueId val="{00000000-1DEF-4AB1-8525-16D3F6C749D5}"/>
            </c:ext>
          </c:extLst>
        </c:ser>
        <c:dLbls>
          <c:showLegendKey val="0"/>
          <c:showVal val="0"/>
          <c:showCatName val="0"/>
          <c:showSerName val="0"/>
          <c:showPercent val="0"/>
          <c:showBubbleSize val="0"/>
        </c:dLbls>
        <c:gapWidth val="182"/>
        <c:axId val="1446720335"/>
        <c:axId val="1437979695"/>
      </c:barChart>
      <c:catAx>
        <c:axId val="1446720335"/>
        <c:scaling>
          <c:orientation val="minMax"/>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600" b="0" i="0" u="none" strike="noStrike" kern="1200" baseline="0">
                <a:solidFill>
                  <a:schemeClr val="tx1"/>
                </a:solidFill>
                <a:latin typeface="Barlow" panose="00000500000000000000" pitchFamily="2" charset="0"/>
                <a:ea typeface="+mn-ea"/>
                <a:cs typeface="+mn-cs"/>
              </a:defRPr>
            </a:pPr>
            <a:endParaRPr lang="en-US"/>
          </a:p>
        </c:txPr>
        <c:crossAx val="1437979695"/>
        <c:crosses val="autoZero"/>
        <c:auto val="1"/>
        <c:lblAlgn val="ctr"/>
        <c:lblOffset val="100"/>
        <c:noMultiLvlLbl val="0"/>
      </c:catAx>
      <c:valAx>
        <c:axId val="1437979695"/>
        <c:scaling>
          <c:orientation val="minMax"/>
        </c:scaling>
        <c:delete val="1"/>
        <c:axPos val="b"/>
        <c:numFmt formatCode="0%" sourceLinked="1"/>
        <c:majorTickMark val="none"/>
        <c:minorTickMark val="none"/>
        <c:tickLblPos val="nextTo"/>
        <c:crossAx val="1446720335"/>
        <c:crosses val="autoZero"/>
        <c:crossBetween val="between"/>
      </c:valAx>
      <c:spPr>
        <a:noFill/>
        <a:ln w="25400">
          <a:noFill/>
        </a:ln>
        <a:effectLst/>
      </c:spPr>
    </c:plotArea>
    <c:legend>
      <c:legendPos val="r"/>
      <c:legendEntry>
        <c:idx val="0"/>
        <c:txPr>
          <a:bodyPr rot="0" spcFirstLastPara="1" vertOverflow="ellipsis" vert="horz" wrap="square" anchor="ctr" anchorCtr="1"/>
          <a:lstStyle/>
          <a:p>
            <a:pPr>
              <a:defRPr sz="1197" b="1" i="0" u="none" strike="noStrike" kern="1200" baseline="0">
                <a:solidFill>
                  <a:schemeClr val="tx1">
                    <a:lumMod val="65000"/>
                    <a:lumOff val="35000"/>
                  </a:schemeClr>
                </a:solidFill>
                <a:latin typeface="+mn-lt"/>
                <a:ea typeface="+mn-ea"/>
                <a:cs typeface="+mn-cs"/>
              </a:defRPr>
            </a:pPr>
            <a:endParaRPr lang="en-US"/>
          </a:p>
        </c:txPr>
      </c:legendEntry>
      <c:layout>
        <c:manualLayout>
          <c:xMode val="edge"/>
          <c:yMode val="edge"/>
          <c:x val="0.92940807914262147"/>
          <c:y val="6.4341545173049006E-2"/>
          <c:w val="5.9252051100291775E-2"/>
          <c:h val="0.89943411250222094"/>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9962162262933756"/>
          <c:y val="0"/>
          <c:w val="0.66329496797141263"/>
          <c:h val="0.66244536977616542"/>
        </c:manualLayout>
      </c:layout>
      <c:barChart>
        <c:barDir val="col"/>
        <c:grouping val="stacked"/>
        <c:varyColors val="0"/>
        <c:ser>
          <c:idx val="0"/>
          <c:order val="0"/>
          <c:tx>
            <c:strRef>
              <c:f>Sheet1!$B$1</c:f>
              <c:strCache>
                <c:ptCount val="1"/>
                <c:pt idx="0">
                  <c:v>€1-20</c:v>
                </c:pt>
              </c:strCache>
            </c:strRef>
          </c:tx>
          <c:spPr>
            <a:solidFill>
              <a:schemeClr val="accent3">
                <a:lumMod val="40000"/>
                <a:lumOff val="60000"/>
              </a:schemeClr>
            </a:solidFill>
            <a:ln>
              <a:noFill/>
            </a:ln>
            <a:effectLst/>
          </c:spPr>
          <c:invertIfNegative val="0"/>
          <c:dPt>
            <c:idx val="4"/>
            <c:invertIfNegative val="0"/>
            <c:bubble3D val="0"/>
            <c:spPr>
              <a:solidFill>
                <a:schemeClr val="accent3">
                  <a:lumMod val="40000"/>
                  <a:lumOff val="60000"/>
                </a:schemeClr>
              </a:solidFill>
              <a:ln>
                <a:noFill/>
              </a:ln>
              <a:effectLst/>
            </c:spPr>
            <c:extLst>
              <c:ext xmlns:c16="http://schemas.microsoft.com/office/drawing/2014/chart" uri="{C3380CC4-5D6E-409C-BE32-E72D297353CC}">
                <c16:uniqueId val="{00000001-F4DF-4449-8FBB-4D3FB20D5E69}"/>
              </c:ext>
            </c:extLst>
          </c:dPt>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solidFill>
                    <a:latin typeface="Barlow" panose="00000500000000000000" pitchFamily="2"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 Spending 
in-game
2025
EU16</c:v>
                </c:pt>
                <c:pt idx="1">
                  <c:v>% Spending 
in-game
2025
EU5</c:v>
                </c:pt>
                <c:pt idx="3">
                  <c:v>% Spending 
in-game
2024
EU5</c:v>
                </c:pt>
                <c:pt idx="4">
                  <c:v>% Spending 
in-game
2023
EU5</c:v>
                </c:pt>
                <c:pt idx="5">
                  <c:v>% Spending 
in-game
2020
EU5</c:v>
                </c:pt>
                <c:pt idx="7">
                  <c:v>% Spending 
in-game
2019
EU5</c:v>
                </c:pt>
              </c:strCache>
            </c:strRef>
          </c:cat>
          <c:val>
            <c:numRef>
              <c:f>Sheet1!$B$2:$B$9</c:f>
              <c:numCache>
                <c:formatCode>0%</c:formatCode>
                <c:ptCount val="8"/>
                <c:pt idx="0">
                  <c:v>0.64421794056332427</c:v>
                </c:pt>
                <c:pt idx="1">
                  <c:v>0.66202761078127181</c:v>
                </c:pt>
                <c:pt idx="3">
                  <c:v>0.73</c:v>
                </c:pt>
                <c:pt idx="4">
                  <c:v>0.64</c:v>
                </c:pt>
                <c:pt idx="5">
                  <c:v>0.78</c:v>
                </c:pt>
                <c:pt idx="7">
                  <c:v>0.75</c:v>
                </c:pt>
              </c:numCache>
            </c:numRef>
          </c:val>
          <c:extLst>
            <c:ext xmlns:c16="http://schemas.microsoft.com/office/drawing/2014/chart" uri="{C3380CC4-5D6E-409C-BE32-E72D297353CC}">
              <c16:uniqueId val="{00000002-C7BE-4B44-AD3F-36F3C8EF3C57}"/>
            </c:ext>
          </c:extLst>
        </c:ser>
        <c:ser>
          <c:idx val="1"/>
          <c:order val="1"/>
          <c:tx>
            <c:strRef>
              <c:f>Sheet1!$C$1</c:f>
              <c:strCache>
                <c:ptCount val="1"/>
                <c:pt idx="0">
                  <c:v>€21-40</c:v>
                </c:pt>
              </c:strCache>
            </c:strRef>
          </c:tx>
          <c:spPr>
            <a:solidFill>
              <a:schemeClr val="accent3">
                <a:lumMod val="60000"/>
                <a:lumOff val="40000"/>
              </a:schemeClr>
            </a:solidFill>
            <a:ln>
              <a:noFill/>
            </a:ln>
            <a:effectLst/>
          </c:spPr>
          <c:invertIfNegative val="0"/>
          <c:dLbls>
            <c:dLbl>
              <c:idx val="5"/>
              <c:layout>
                <c:manualLayout>
                  <c:x val="-8.1898156321832031E-17"/>
                  <c:y val="3.412960111364619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F4DF-4449-8FBB-4D3FB20D5E69}"/>
                </c:ext>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solidFill>
                    <a:latin typeface="Barlow" panose="00000500000000000000" pitchFamily="2"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 Spending 
in-game
2025
EU16</c:v>
                </c:pt>
                <c:pt idx="1">
                  <c:v>% Spending 
in-game
2025
EU5</c:v>
                </c:pt>
                <c:pt idx="3">
                  <c:v>% Spending 
in-game
2024
EU5</c:v>
                </c:pt>
                <c:pt idx="4">
                  <c:v>% Spending 
in-game
2023
EU5</c:v>
                </c:pt>
                <c:pt idx="5">
                  <c:v>% Spending 
in-game
2020
EU5</c:v>
                </c:pt>
                <c:pt idx="7">
                  <c:v>% Spending 
in-game
2019
EU5</c:v>
                </c:pt>
              </c:strCache>
            </c:strRef>
          </c:cat>
          <c:val>
            <c:numRef>
              <c:f>Sheet1!$C$2:$C$9</c:f>
              <c:numCache>
                <c:formatCode>0%</c:formatCode>
                <c:ptCount val="8"/>
                <c:pt idx="0">
                  <c:v>0.15697300139291201</c:v>
                </c:pt>
                <c:pt idx="1">
                  <c:v>0.14338254368449699</c:v>
                </c:pt>
                <c:pt idx="3">
                  <c:v>0.13</c:v>
                </c:pt>
                <c:pt idx="4">
                  <c:v>0.16</c:v>
                </c:pt>
                <c:pt idx="5">
                  <c:v>0.11</c:v>
                </c:pt>
                <c:pt idx="7">
                  <c:v>0.13</c:v>
                </c:pt>
              </c:numCache>
            </c:numRef>
          </c:val>
          <c:extLst>
            <c:ext xmlns:c16="http://schemas.microsoft.com/office/drawing/2014/chart" uri="{C3380CC4-5D6E-409C-BE32-E72D297353CC}">
              <c16:uniqueId val="{00000004-C7BE-4B44-AD3F-36F3C8EF3C57}"/>
            </c:ext>
          </c:extLst>
        </c:ser>
        <c:ser>
          <c:idx val="2"/>
          <c:order val="2"/>
          <c:tx>
            <c:strRef>
              <c:f>Sheet1!$D$1</c:f>
              <c:strCache>
                <c:ptCount val="1"/>
                <c:pt idx="0">
                  <c:v>€41-60</c:v>
                </c:pt>
              </c:strCache>
            </c:strRef>
          </c:tx>
          <c:spPr>
            <a:solidFill>
              <a:schemeClr val="accent3"/>
            </a:solidFill>
            <a:ln>
              <a:noFill/>
            </a:ln>
            <a:effectLst/>
          </c:spPr>
          <c:invertIfNegative val="0"/>
          <c:dLbls>
            <c:dLbl>
              <c:idx val="5"/>
              <c:layout>
                <c:manualLayout>
                  <c:x val="-8.1898156321832031E-17"/>
                  <c:y val="2.559720083523464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F4DF-4449-8FBB-4D3FB20D5E69}"/>
                </c:ext>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solidFill>
                    <a:latin typeface="Barlow" panose="00000500000000000000" pitchFamily="2"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 Spending 
in-game
2025
EU16</c:v>
                </c:pt>
                <c:pt idx="1">
                  <c:v>% Spending 
in-game
2025
EU5</c:v>
                </c:pt>
                <c:pt idx="3">
                  <c:v>% Spending 
in-game
2024
EU5</c:v>
                </c:pt>
                <c:pt idx="4">
                  <c:v>% Spending 
in-game
2023
EU5</c:v>
                </c:pt>
                <c:pt idx="5">
                  <c:v>% Spending 
in-game
2020
EU5</c:v>
                </c:pt>
                <c:pt idx="7">
                  <c:v>% Spending 
in-game
2019
EU5</c:v>
                </c:pt>
              </c:strCache>
            </c:strRef>
          </c:cat>
          <c:val>
            <c:numRef>
              <c:f>Sheet1!$D$2:$D$9</c:f>
              <c:numCache>
                <c:formatCode>0%</c:formatCode>
                <c:ptCount val="8"/>
                <c:pt idx="0">
                  <c:v>0.100223305640357</c:v>
                </c:pt>
                <c:pt idx="1">
                  <c:v>0.10342990380579001</c:v>
                </c:pt>
                <c:pt idx="3">
                  <c:v>0.09</c:v>
                </c:pt>
                <c:pt idx="4">
                  <c:v>0.12</c:v>
                </c:pt>
                <c:pt idx="5">
                  <c:v>0.08</c:v>
                </c:pt>
                <c:pt idx="7">
                  <c:v>0.06</c:v>
                </c:pt>
              </c:numCache>
            </c:numRef>
          </c:val>
          <c:extLst>
            <c:ext xmlns:c16="http://schemas.microsoft.com/office/drawing/2014/chart" uri="{C3380CC4-5D6E-409C-BE32-E72D297353CC}">
              <c16:uniqueId val="{00000006-C7BE-4B44-AD3F-36F3C8EF3C57}"/>
            </c:ext>
          </c:extLst>
        </c:ser>
        <c:ser>
          <c:idx val="3"/>
          <c:order val="3"/>
          <c:tx>
            <c:strRef>
              <c:f>Sheet1!$E$1</c:f>
              <c:strCache>
                <c:ptCount val="1"/>
                <c:pt idx="0">
                  <c:v>€61-80</c:v>
                </c:pt>
              </c:strCache>
            </c:strRef>
          </c:tx>
          <c:spPr>
            <a:solidFill>
              <a:schemeClr val="accent3">
                <a:lumMod val="75000"/>
              </a:schemeClr>
            </a:solidFill>
            <a:ln>
              <a:noFill/>
            </a:ln>
            <a:effectLst/>
          </c:spPr>
          <c:invertIfNegative val="0"/>
          <c:cat>
            <c:strRef>
              <c:f>Sheet1!$A$2:$A$9</c:f>
              <c:strCache>
                <c:ptCount val="8"/>
                <c:pt idx="0">
                  <c:v>% Spending 
in-game
2025
EU16</c:v>
                </c:pt>
                <c:pt idx="1">
                  <c:v>% Spending 
in-game
2025
EU5</c:v>
                </c:pt>
                <c:pt idx="3">
                  <c:v>% Spending 
in-game
2024
EU5</c:v>
                </c:pt>
                <c:pt idx="4">
                  <c:v>% Spending 
in-game
2023
EU5</c:v>
                </c:pt>
                <c:pt idx="5">
                  <c:v>% Spending 
in-game
2020
EU5</c:v>
                </c:pt>
                <c:pt idx="7">
                  <c:v>% Spending 
in-game
2019
EU5</c:v>
                </c:pt>
              </c:strCache>
            </c:strRef>
          </c:cat>
          <c:val>
            <c:numRef>
              <c:f>Sheet1!$E$2:$E$9</c:f>
              <c:numCache>
                <c:formatCode>0%</c:formatCode>
                <c:ptCount val="8"/>
                <c:pt idx="0">
                  <c:v>2.4478355973626006E-2</c:v>
                </c:pt>
                <c:pt idx="1">
                  <c:v>2.7805421585589001E-2</c:v>
                </c:pt>
                <c:pt idx="3">
                  <c:v>0.01</c:v>
                </c:pt>
                <c:pt idx="4">
                  <c:v>0.02</c:v>
                </c:pt>
                <c:pt idx="5">
                  <c:v>0.02</c:v>
                </c:pt>
                <c:pt idx="7">
                  <c:v>0.01</c:v>
                </c:pt>
              </c:numCache>
            </c:numRef>
          </c:val>
          <c:extLst>
            <c:ext xmlns:c16="http://schemas.microsoft.com/office/drawing/2014/chart" uri="{C3380CC4-5D6E-409C-BE32-E72D297353CC}">
              <c16:uniqueId val="{00000007-C7BE-4B44-AD3F-36F3C8EF3C57}"/>
            </c:ext>
          </c:extLst>
        </c:ser>
        <c:ser>
          <c:idx val="4"/>
          <c:order val="4"/>
          <c:tx>
            <c:strRef>
              <c:f>Sheet1!$F$1</c:f>
              <c:strCache>
                <c:ptCount val="1"/>
                <c:pt idx="0">
                  <c:v>€80+</c:v>
                </c:pt>
              </c:strCache>
            </c:strRef>
          </c:tx>
          <c:spPr>
            <a:solidFill>
              <a:schemeClr val="accent3">
                <a:lumMod val="50000"/>
              </a:schemeClr>
            </a:solidFill>
            <a:ln>
              <a:noFill/>
            </a:ln>
            <a:effectLst/>
          </c:spPr>
          <c:invertIfNegative val="0"/>
          <c:dLbls>
            <c:dLbl>
              <c:idx val="3"/>
              <c:layout>
                <c:manualLayout>
                  <c:x val="0"/>
                  <c:y val="-2.9863400974440422E-2"/>
                </c:manualLayout>
              </c:layout>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solidFill>
                      <a:latin typeface="Barlow" panose="00000500000000000000" pitchFamily="2" charset="0"/>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3C98-48E3-A06F-F54669C71FA8}"/>
                </c:ext>
              </c:extLst>
            </c:dLbl>
            <c:dLbl>
              <c:idx val="5"/>
              <c:layout>
                <c:manualLayout>
                  <c:x val="-8.1898156321832031E-17"/>
                  <c:y val="1.7064800556823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F4DF-4449-8FBB-4D3FB20D5E69}"/>
                </c:ext>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bg1"/>
                    </a:solidFill>
                    <a:latin typeface="Barlow" panose="00000500000000000000" pitchFamily="2"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 Spending 
in-game
2025
EU16</c:v>
                </c:pt>
                <c:pt idx="1">
                  <c:v>% Spending 
in-game
2025
EU5</c:v>
                </c:pt>
                <c:pt idx="3">
                  <c:v>% Spending 
in-game
2024
EU5</c:v>
                </c:pt>
                <c:pt idx="4">
                  <c:v>% Spending 
in-game
2023
EU5</c:v>
                </c:pt>
                <c:pt idx="5">
                  <c:v>% Spending 
in-game
2020
EU5</c:v>
                </c:pt>
                <c:pt idx="7">
                  <c:v>% Spending 
in-game
2019
EU5</c:v>
                </c:pt>
              </c:strCache>
            </c:strRef>
          </c:cat>
          <c:val>
            <c:numRef>
              <c:f>Sheet1!$F$2:$F$9</c:f>
              <c:numCache>
                <c:formatCode>0%</c:formatCode>
                <c:ptCount val="8"/>
                <c:pt idx="0">
                  <c:v>7.4107396429781008E-2</c:v>
                </c:pt>
                <c:pt idx="1">
                  <c:v>6.3354520142851992E-2</c:v>
                </c:pt>
                <c:pt idx="3">
                  <c:v>0.04</c:v>
                </c:pt>
                <c:pt idx="4">
                  <c:v>7.0000000000000007E-2</c:v>
                </c:pt>
                <c:pt idx="5">
                  <c:v>0.02</c:v>
                </c:pt>
                <c:pt idx="7">
                  <c:v>0.05</c:v>
                </c:pt>
              </c:numCache>
            </c:numRef>
          </c:val>
          <c:extLst>
            <c:ext xmlns:c16="http://schemas.microsoft.com/office/drawing/2014/chart" uri="{C3380CC4-5D6E-409C-BE32-E72D297353CC}">
              <c16:uniqueId val="{0000000A-C7BE-4B44-AD3F-36F3C8EF3C57}"/>
            </c:ext>
          </c:extLst>
        </c:ser>
        <c:dLbls>
          <c:showLegendKey val="0"/>
          <c:showVal val="0"/>
          <c:showCatName val="0"/>
          <c:showSerName val="0"/>
          <c:showPercent val="0"/>
          <c:showBubbleSize val="0"/>
        </c:dLbls>
        <c:gapWidth val="100"/>
        <c:overlap val="100"/>
        <c:axId val="1345534031"/>
        <c:axId val="1289721055"/>
      </c:barChart>
      <c:catAx>
        <c:axId val="1345534031"/>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Barlow" panose="00000500000000000000" pitchFamily="2" charset="0"/>
                <a:ea typeface="+mn-ea"/>
                <a:cs typeface="+mn-cs"/>
              </a:defRPr>
            </a:pPr>
            <a:endParaRPr lang="en-US"/>
          </a:p>
        </c:txPr>
        <c:crossAx val="1289721055"/>
        <c:crosses val="autoZero"/>
        <c:auto val="1"/>
        <c:lblAlgn val="ctr"/>
        <c:lblOffset val="100"/>
        <c:noMultiLvlLbl val="0"/>
      </c:catAx>
      <c:valAx>
        <c:axId val="1289721055"/>
        <c:scaling>
          <c:orientation val="minMax"/>
          <c:max val="1.2"/>
        </c:scaling>
        <c:delete val="1"/>
        <c:axPos val="l"/>
        <c:numFmt formatCode="0%" sourceLinked="1"/>
        <c:majorTickMark val="out"/>
        <c:minorTickMark val="none"/>
        <c:tickLblPos val="nextTo"/>
        <c:crossAx val="1345534031"/>
        <c:crosses val="autoZero"/>
        <c:crossBetween val="between"/>
      </c:valAx>
      <c:spPr>
        <a:noFill/>
        <a:ln>
          <a:noFill/>
        </a:ln>
        <a:effectLst/>
      </c:spPr>
    </c:plotArea>
    <c:legend>
      <c:legendPos val="l"/>
      <c:layout>
        <c:manualLayout>
          <c:xMode val="edge"/>
          <c:yMode val="edge"/>
          <c:x val="0.10942913101241712"/>
          <c:y val="0.11481178681164615"/>
          <c:w val="0.11326777770391029"/>
          <c:h val="0.55677424543300613"/>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Barlow" panose="00000500000000000000" pitchFamily="2"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3016462448377176E-2"/>
          <c:y val="0.15001758677894206"/>
          <c:w val="0.49929906140647157"/>
          <c:h val="0.73996844879359946"/>
        </c:manualLayout>
      </c:layout>
      <c:doughnutChart>
        <c:varyColors val="1"/>
        <c:ser>
          <c:idx val="0"/>
          <c:order val="0"/>
          <c:tx>
            <c:strRef>
              <c:f>Sheet1!$B$1</c:f>
              <c:strCache>
                <c:ptCount val="1"/>
                <c:pt idx="0">
                  <c:v>Sales</c:v>
                </c:pt>
              </c:strCache>
            </c:strRef>
          </c:tx>
          <c:spPr>
            <a:solidFill>
              <a:schemeClr val="accent1"/>
            </a:solidFill>
          </c:spPr>
          <c:dPt>
            <c:idx val="0"/>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2-52E9-4CF0-9BF5-2725BC1147D9}"/>
              </c:ext>
            </c:extLst>
          </c:dPt>
          <c:dPt>
            <c:idx val="1"/>
            <c:bubble3D val="0"/>
            <c:spPr>
              <a:solidFill>
                <a:schemeClr val="accent4"/>
              </a:solidFill>
              <a:ln w="19050">
                <a:solidFill>
                  <a:schemeClr val="lt1"/>
                </a:solidFill>
              </a:ln>
              <a:effectLst/>
            </c:spPr>
            <c:extLst>
              <c:ext xmlns:c16="http://schemas.microsoft.com/office/drawing/2014/chart" uri="{C3380CC4-5D6E-409C-BE32-E72D297353CC}">
                <c16:uniqueId val="{00000003-52E9-4CF0-9BF5-2725BC1147D9}"/>
              </c:ext>
            </c:extLst>
          </c:dPt>
          <c:dLbls>
            <c:dLbl>
              <c:idx val="1"/>
              <c:spPr>
                <a:noFill/>
                <a:ln>
                  <a:noFill/>
                </a:ln>
                <a:effectLst/>
              </c:spPr>
              <c:txPr>
                <a:bodyPr rot="0" spcFirstLastPara="1" vertOverflow="ellipsis" vert="horz" wrap="square" anchor="ctr" anchorCtr="1"/>
                <a:lstStyle/>
                <a:p>
                  <a:pPr>
                    <a:defRPr sz="2000" b="1" i="0" u="none" strike="noStrike" kern="1200" baseline="0">
                      <a:solidFill>
                        <a:schemeClr val="bg1"/>
                      </a:solidFill>
                      <a:latin typeface="Barlow" panose="00000500000000000000" pitchFamily="2" charset="0"/>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03-52E9-4CF0-9BF5-2725BC1147D9}"/>
                </c:ext>
              </c:extLst>
            </c:dLbl>
            <c:spPr>
              <a:noFill/>
              <a:ln>
                <a:noFill/>
              </a:ln>
              <a:effectLst/>
            </c:spPr>
            <c:txPr>
              <a:bodyPr rot="0" spcFirstLastPara="1" vertOverflow="ellipsis" vert="horz" wrap="square" anchor="ctr" anchorCtr="1"/>
              <a:lstStyle/>
              <a:p>
                <a:pPr>
                  <a:defRPr sz="2000" b="0" i="0" u="none" strike="noStrike" kern="1200" baseline="0">
                    <a:solidFill>
                      <a:schemeClr val="bg1"/>
                    </a:solidFill>
                    <a:latin typeface="Barlow" panose="00000500000000000000" pitchFamily="2" charset="0"/>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Sheet1!$A$2:$A$3</c:f>
              <c:strCache>
                <c:ptCount val="2"/>
                <c:pt idx="0">
                  <c:v>No agreement with child </c:v>
                </c:pt>
                <c:pt idx="1">
                  <c:v>Agreement with child</c:v>
                </c:pt>
              </c:strCache>
            </c:strRef>
          </c:cat>
          <c:val>
            <c:numRef>
              <c:f>Sheet1!$B$2:$B$3</c:f>
              <c:numCache>
                <c:formatCode>0%</c:formatCode>
                <c:ptCount val="2"/>
                <c:pt idx="0">
                  <c:v>0.22</c:v>
                </c:pt>
                <c:pt idx="1">
                  <c:v>0.78</c:v>
                </c:pt>
              </c:numCache>
            </c:numRef>
          </c:val>
          <c:extLst>
            <c:ext xmlns:c16="http://schemas.microsoft.com/office/drawing/2014/chart" uri="{C3380CC4-5D6E-409C-BE32-E72D297353CC}">
              <c16:uniqueId val="{00000000-52E9-4CF0-9BF5-2725BC1147D9}"/>
            </c:ext>
          </c:extLst>
        </c:ser>
        <c:dLbls>
          <c:showLegendKey val="0"/>
          <c:showVal val="0"/>
          <c:showCatName val="0"/>
          <c:showSerName val="0"/>
          <c:showPercent val="0"/>
          <c:showBubbleSize val="0"/>
          <c:showLeaderLines val="1"/>
        </c:dLbls>
        <c:firstSliceAng val="0"/>
        <c:holeSize val="50"/>
      </c:doughnutChart>
      <c:spPr>
        <a:noFill/>
        <a:ln>
          <a:noFill/>
        </a:ln>
        <a:effectLst/>
      </c:spPr>
    </c:plotArea>
    <c:legend>
      <c:legendPos val="r"/>
      <c:legendEntry>
        <c:idx val="0"/>
        <c:txPr>
          <a:bodyPr rot="0" spcFirstLastPara="1" vertOverflow="ellipsis" vert="horz" wrap="square" anchor="ctr" anchorCtr="1"/>
          <a:lstStyle/>
          <a:p>
            <a:pPr>
              <a:defRPr sz="1200" b="0" i="0" u="none" strike="noStrike" kern="1200" baseline="0">
                <a:solidFill>
                  <a:schemeClr val="tx1">
                    <a:lumMod val="65000"/>
                    <a:lumOff val="35000"/>
                  </a:schemeClr>
                </a:solidFill>
                <a:latin typeface="Barlow" panose="00000500000000000000" pitchFamily="2" charset="0"/>
                <a:ea typeface="+mn-ea"/>
                <a:cs typeface="+mn-cs"/>
              </a:defRPr>
            </a:pPr>
            <a:endParaRPr lang="en-US"/>
          </a:p>
        </c:txPr>
      </c:legendEntry>
      <c:layout>
        <c:manualLayout>
          <c:xMode val="edge"/>
          <c:yMode val="edge"/>
          <c:x val="0.57720783258805652"/>
          <c:y val="0.26181044077192833"/>
          <c:w val="0.3239863046428792"/>
          <c:h val="0.63639255790512594"/>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Barlow" panose="00000500000000000000" pitchFamily="2"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latin typeface="Barlow" panose="00000500000000000000" pitchFamily="2" charset="0"/>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711794576363435E-2"/>
          <c:y val="3.6036036036036036E-2"/>
          <c:w val="0.95050940564848752"/>
          <c:h val="0.7567147726323632"/>
        </c:manualLayout>
      </c:layout>
      <c:barChart>
        <c:barDir val="col"/>
        <c:grouping val="stacked"/>
        <c:varyColors val="0"/>
        <c:ser>
          <c:idx val="0"/>
          <c:order val="0"/>
          <c:tx>
            <c:strRef>
              <c:f>Sheet1!$B$1</c:f>
              <c:strCache>
                <c:ptCount val="1"/>
                <c:pt idx="0">
                  <c:v>Agreement with child</c:v>
                </c:pt>
              </c:strCache>
            </c:strRef>
          </c:tx>
          <c:spPr>
            <a:solidFill>
              <a:schemeClr val="accent4"/>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bg1"/>
                    </a:solidFill>
                    <a:latin typeface="Barlow" panose="00000500000000000000" pitchFamily="2"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2025 EU16</c:v>
                </c:pt>
                <c:pt idx="1">
                  <c:v>2025 EU5</c:v>
                </c:pt>
                <c:pt idx="3">
                  <c:v>2024 EU5</c:v>
                </c:pt>
                <c:pt idx="4">
                  <c:v>2023 EU5</c:v>
                </c:pt>
                <c:pt idx="5">
                  <c:v>2020 EU5</c:v>
                </c:pt>
                <c:pt idx="7">
                  <c:v>2019 EU5</c:v>
                </c:pt>
                <c:pt idx="8">
                  <c:v>2018 EU5</c:v>
                </c:pt>
              </c:strCache>
            </c:strRef>
          </c:cat>
          <c:val>
            <c:numRef>
              <c:f>Sheet1!$B$2:$B$10</c:f>
              <c:numCache>
                <c:formatCode>0%</c:formatCode>
                <c:ptCount val="9"/>
                <c:pt idx="0">
                  <c:v>0.78</c:v>
                </c:pt>
                <c:pt idx="1">
                  <c:v>0.78</c:v>
                </c:pt>
                <c:pt idx="3">
                  <c:v>0.73</c:v>
                </c:pt>
                <c:pt idx="4">
                  <c:v>0.76</c:v>
                </c:pt>
                <c:pt idx="5">
                  <c:v>0.75</c:v>
                </c:pt>
                <c:pt idx="7">
                  <c:v>0.85</c:v>
                </c:pt>
                <c:pt idx="8">
                  <c:v>0.79</c:v>
                </c:pt>
              </c:numCache>
            </c:numRef>
          </c:val>
          <c:extLst>
            <c:ext xmlns:c16="http://schemas.microsoft.com/office/drawing/2014/chart" uri="{C3380CC4-5D6E-409C-BE32-E72D297353CC}">
              <c16:uniqueId val="{00000000-13E4-466D-A046-A14DED1D01CB}"/>
            </c:ext>
          </c:extLst>
        </c:ser>
        <c:ser>
          <c:idx val="1"/>
          <c:order val="1"/>
          <c:tx>
            <c:strRef>
              <c:f>Sheet1!$C$1</c:f>
              <c:strCache>
                <c:ptCount val="1"/>
                <c:pt idx="0">
                  <c:v>No agreement with child </c:v>
                </c:pt>
              </c:strCache>
            </c:strRef>
          </c:tx>
          <c:spPr>
            <a:solidFill>
              <a:schemeClr val="bg1">
                <a:lumMod val="65000"/>
              </a:schemeClr>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Barlow" panose="00000500000000000000" pitchFamily="2"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2025 EU16</c:v>
                </c:pt>
                <c:pt idx="1">
                  <c:v>2025 EU5</c:v>
                </c:pt>
                <c:pt idx="3">
                  <c:v>2024 EU5</c:v>
                </c:pt>
                <c:pt idx="4">
                  <c:v>2023 EU5</c:v>
                </c:pt>
                <c:pt idx="5">
                  <c:v>2020 EU5</c:v>
                </c:pt>
                <c:pt idx="7">
                  <c:v>2019 EU5</c:v>
                </c:pt>
                <c:pt idx="8">
                  <c:v>2018 EU5</c:v>
                </c:pt>
              </c:strCache>
            </c:strRef>
          </c:cat>
          <c:val>
            <c:numRef>
              <c:f>Sheet1!$C$2:$C$10</c:f>
              <c:numCache>
                <c:formatCode>0%</c:formatCode>
                <c:ptCount val="9"/>
                <c:pt idx="0">
                  <c:v>0.22</c:v>
                </c:pt>
                <c:pt idx="1">
                  <c:v>0.22</c:v>
                </c:pt>
                <c:pt idx="3">
                  <c:v>0.27</c:v>
                </c:pt>
                <c:pt idx="4">
                  <c:v>0.24</c:v>
                </c:pt>
                <c:pt idx="5">
                  <c:v>0.25</c:v>
                </c:pt>
                <c:pt idx="7">
                  <c:v>0.15000000000000002</c:v>
                </c:pt>
                <c:pt idx="8">
                  <c:v>0.20999999999999996</c:v>
                </c:pt>
              </c:numCache>
            </c:numRef>
          </c:val>
          <c:extLst>
            <c:ext xmlns:c16="http://schemas.microsoft.com/office/drawing/2014/chart" uri="{C3380CC4-5D6E-409C-BE32-E72D297353CC}">
              <c16:uniqueId val="{00000001-13E4-466D-A046-A14DED1D01CB}"/>
            </c:ext>
          </c:extLst>
        </c:ser>
        <c:dLbls>
          <c:showLegendKey val="0"/>
          <c:showVal val="0"/>
          <c:showCatName val="0"/>
          <c:showSerName val="0"/>
          <c:showPercent val="0"/>
          <c:showBubbleSize val="0"/>
        </c:dLbls>
        <c:gapWidth val="40"/>
        <c:overlap val="100"/>
        <c:axId val="997868895"/>
        <c:axId val="994799471"/>
      </c:barChart>
      <c:catAx>
        <c:axId val="99786889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Barlow" panose="00000500000000000000" pitchFamily="2" charset="0"/>
                <a:ea typeface="+mn-ea"/>
                <a:cs typeface="+mn-cs"/>
              </a:defRPr>
            </a:pPr>
            <a:endParaRPr lang="en-US"/>
          </a:p>
        </c:txPr>
        <c:crossAx val="994799471"/>
        <c:crosses val="autoZero"/>
        <c:auto val="1"/>
        <c:lblAlgn val="ctr"/>
        <c:lblOffset val="100"/>
        <c:noMultiLvlLbl val="0"/>
      </c:catAx>
      <c:valAx>
        <c:axId val="994799471"/>
        <c:scaling>
          <c:orientation val="minMax"/>
          <c:max val="1"/>
        </c:scaling>
        <c:delete val="1"/>
        <c:axPos val="l"/>
        <c:numFmt formatCode="0%" sourceLinked="1"/>
        <c:majorTickMark val="out"/>
        <c:minorTickMark val="none"/>
        <c:tickLblPos val="nextTo"/>
        <c:crossAx val="997868895"/>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4017974804426685"/>
          <c:y val="0.14876330876330876"/>
          <c:w val="0.37609549135004411"/>
          <c:h val="0.85123663463715782"/>
        </c:manualLayout>
      </c:layout>
      <c:barChart>
        <c:barDir val="bar"/>
        <c:grouping val="clustered"/>
        <c:varyColors val="0"/>
        <c:ser>
          <c:idx val="0"/>
          <c:order val="0"/>
          <c:tx>
            <c:strRef>
              <c:f>Sheet1!$B$1</c:f>
              <c:strCache>
                <c:ptCount val="1"/>
                <c:pt idx="0">
                  <c:v>2020
EU5</c:v>
                </c:pt>
              </c:strCache>
            </c:strRef>
          </c:tx>
          <c:spPr>
            <a:solidFill>
              <a:schemeClr val="bg2">
                <a:lumMod val="25000"/>
                <a:lumOff val="75000"/>
              </a:schemeClr>
            </a:solidFill>
            <a:ln>
              <a:noFill/>
            </a:ln>
            <a:effectLst/>
          </c:spPr>
          <c:invertIfNegative val="0"/>
          <c:dPt>
            <c:idx val="0"/>
            <c:invertIfNegative val="0"/>
            <c:bubble3D val="0"/>
            <c:spPr>
              <a:solidFill>
                <a:schemeClr val="bg2">
                  <a:lumMod val="25000"/>
                  <a:lumOff val="75000"/>
                </a:schemeClr>
              </a:solidFill>
              <a:ln>
                <a:noFill/>
              </a:ln>
              <a:effectLst/>
            </c:spPr>
            <c:extLst>
              <c:ext xmlns:c16="http://schemas.microsoft.com/office/drawing/2014/chart" uri="{C3380CC4-5D6E-409C-BE32-E72D297353CC}">
                <c16:uniqueId val="{00000004-FBDA-4A47-B695-7A3A7BD81F71}"/>
              </c:ext>
            </c:extLst>
          </c:dPt>
          <c:dLbls>
            <c:dLbl>
              <c:idx val="0"/>
              <c:layout>
                <c:manualLayout>
                  <c:x val="1.7665360037855237E-3"/>
                  <c:y val="1.6739374732600357E-2"/>
                </c:manualLayout>
              </c:layout>
              <c:showLegendKey val="0"/>
              <c:showVal val="1"/>
              <c:showCatName val="0"/>
              <c:showSerName val="0"/>
              <c:showPercent val="0"/>
              <c:showBubbleSize val="0"/>
              <c:extLst>
                <c:ext xmlns:c15="http://schemas.microsoft.com/office/drawing/2012/chart" uri="{CE6537A1-D6FC-4f65-9D91-7224C49458BB}">
                  <c15:layout>
                    <c:manualLayout>
                      <c:w val="4.1158668468184265E-2"/>
                      <c:h val="5.6109942293107562E-2"/>
                    </c:manualLayout>
                  </c15:layout>
                </c:ext>
                <c:ext xmlns:c16="http://schemas.microsoft.com/office/drawing/2014/chart" uri="{C3380CC4-5D6E-409C-BE32-E72D297353CC}">
                  <c16:uniqueId val="{00000004-FBDA-4A47-B695-7A3A7BD81F71}"/>
                </c:ext>
              </c:extLst>
            </c:dLbl>
            <c:dLbl>
              <c:idx val="1"/>
              <c:layout>
                <c:manualLayout>
                  <c:x val="-3.5329329157239718E-3"/>
                  <c:y val="2.00870915130456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A07A-4DCE-86ED-3FEDFD3AE0FC}"/>
                </c:ext>
              </c:extLst>
            </c:dLbl>
            <c:dLbl>
              <c:idx val="6"/>
              <c:layout>
                <c:manualLayout>
                  <c:x val="-1.2953937712660703E-16"/>
                  <c:y val="2.343494009855328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FBDA-4A47-B695-7A3A7BD81F71}"/>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50000"/>
                        <a:lumOff val="50000"/>
                      </a:schemeClr>
                    </a:solidFill>
                    <a:latin typeface="Barlow" panose="00000500000000000000" pitchFamily="2"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Sheet1!$A$2:$A$9</c:f>
              <c:strCache>
                <c:ptCount val="8"/>
                <c:pt idx="0">
                  <c:v>I don’t monitor their in-game spending </c:v>
                </c:pt>
                <c:pt idx="1">
                  <c:v>Monitor credit card bills</c:v>
                </c:pt>
                <c:pt idx="2">
                  <c:v>Pre-paid value cards </c:v>
                </c:pt>
                <c:pt idx="3">
                  <c:v>Parental controls on gaming devices</c:v>
                </c:pt>
                <c:pt idx="4">
                  <c:v>Push notifications</c:v>
                </c:pt>
                <c:pt idx="5">
                  <c:v>Two-factor authentification </c:v>
                </c:pt>
                <c:pt idx="6">
                  <c:v>Agreement with child on spending limits</c:v>
                </c:pt>
                <c:pt idx="7">
                  <c:v>Agreement with child that they ask permission </c:v>
                </c:pt>
              </c:strCache>
            </c:strRef>
          </c:cat>
          <c:val>
            <c:numRef>
              <c:f>Sheet1!$B$2:$B$9</c:f>
              <c:numCache>
                <c:formatCode>0%</c:formatCode>
                <c:ptCount val="8"/>
                <c:pt idx="0">
                  <c:v>0.03</c:v>
                </c:pt>
                <c:pt idx="1">
                  <c:v>0.2</c:v>
                </c:pt>
                <c:pt idx="2">
                  <c:v>0.2</c:v>
                </c:pt>
                <c:pt idx="3">
                  <c:v>0.22</c:v>
                </c:pt>
                <c:pt idx="4">
                  <c:v>0.19</c:v>
                </c:pt>
                <c:pt idx="5">
                  <c:v>0.2</c:v>
                </c:pt>
                <c:pt idx="6">
                  <c:v>0.2</c:v>
                </c:pt>
                <c:pt idx="7">
                  <c:v>0.45</c:v>
                </c:pt>
              </c:numCache>
            </c:numRef>
          </c:val>
          <c:extLst>
            <c:ext xmlns:c16="http://schemas.microsoft.com/office/drawing/2014/chart" uri="{C3380CC4-5D6E-409C-BE32-E72D297353CC}">
              <c16:uniqueId val="{00000000-E975-45AC-AFD7-5A1ADE2BFF51}"/>
            </c:ext>
          </c:extLst>
        </c:ser>
        <c:ser>
          <c:idx val="1"/>
          <c:order val="1"/>
          <c:tx>
            <c:strRef>
              <c:f>Sheet1!$C$1</c:f>
              <c:strCache>
                <c:ptCount val="1"/>
                <c:pt idx="0">
                  <c:v>2023
EU5</c:v>
                </c:pt>
              </c:strCache>
            </c:strRef>
          </c:tx>
          <c:spPr>
            <a:solidFill>
              <a:schemeClr val="bg2">
                <a:lumMod val="50000"/>
                <a:lumOff val="50000"/>
              </a:schemeClr>
            </a:solidFill>
            <a:ln>
              <a:noFill/>
            </a:ln>
            <a:effectLst/>
          </c:spPr>
          <c:invertIfNegative val="0"/>
          <c:dPt>
            <c:idx val="0"/>
            <c:invertIfNegative val="0"/>
            <c:bubble3D val="0"/>
            <c:spPr>
              <a:solidFill>
                <a:schemeClr val="bg2">
                  <a:lumMod val="50000"/>
                  <a:lumOff val="50000"/>
                </a:schemeClr>
              </a:solidFill>
              <a:ln>
                <a:noFill/>
              </a:ln>
              <a:effectLst/>
            </c:spPr>
            <c:extLst>
              <c:ext xmlns:c16="http://schemas.microsoft.com/office/drawing/2014/chart" uri="{C3380CC4-5D6E-409C-BE32-E72D297353CC}">
                <c16:uniqueId val="{00000001-1B10-4018-8267-262C897B9393}"/>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50000"/>
                        <a:lumOff val="50000"/>
                      </a:schemeClr>
                    </a:solidFill>
                    <a:latin typeface="Barlow" panose="00000500000000000000" pitchFamily="2"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I don’t monitor their in-game spending </c:v>
                </c:pt>
                <c:pt idx="1">
                  <c:v>Monitor credit card bills</c:v>
                </c:pt>
                <c:pt idx="2">
                  <c:v>Pre-paid value cards </c:v>
                </c:pt>
                <c:pt idx="3">
                  <c:v>Parental controls on gaming devices</c:v>
                </c:pt>
                <c:pt idx="4">
                  <c:v>Push notifications</c:v>
                </c:pt>
                <c:pt idx="5">
                  <c:v>Two-factor authentification </c:v>
                </c:pt>
                <c:pt idx="6">
                  <c:v>Agreement with child on spending limits</c:v>
                </c:pt>
                <c:pt idx="7">
                  <c:v>Agreement with child that they ask permission </c:v>
                </c:pt>
              </c:strCache>
            </c:strRef>
          </c:cat>
          <c:val>
            <c:numRef>
              <c:f>Sheet1!$C$2:$C$9</c:f>
              <c:numCache>
                <c:formatCode>0%</c:formatCode>
                <c:ptCount val="8"/>
                <c:pt idx="0">
                  <c:v>0.11</c:v>
                </c:pt>
                <c:pt idx="1">
                  <c:v>0.23</c:v>
                </c:pt>
                <c:pt idx="2">
                  <c:v>0.14000000000000001</c:v>
                </c:pt>
                <c:pt idx="3">
                  <c:v>0.23</c:v>
                </c:pt>
                <c:pt idx="4">
                  <c:v>0.13</c:v>
                </c:pt>
                <c:pt idx="5">
                  <c:v>0.16</c:v>
                </c:pt>
                <c:pt idx="6">
                  <c:v>0.23</c:v>
                </c:pt>
                <c:pt idx="7">
                  <c:v>0.38</c:v>
                </c:pt>
              </c:numCache>
            </c:numRef>
          </c:val>
          <c:extLst>
            <c:ext xmlns:c16="http://schemas.microsoft.com/office/drawing/2014/chart" uri="{C3380CC4-5D6E-409C-BE32-E72D297353CC}">
              <c16:uniqueId val="{00000000-0FCA-4897-B00D-43F4AB22F7E9}"/>
            </c:ext>
          </c:extLst>
        </c:ser>
        <c:ser>
          <c:idx val="2"/>
          <c:order val="2"/>
          <c:tx>
            <c:strRef>
              <c:f>Sheet1!$D$1</c:f>
              <c:strCache>
                <c:ptCount val="1"/>
                <c:pt idx="0">
                  <c:v>2024
EU5</c:v>
                </c:pt>
              </c:strCache>
            </c:strRef>
          </c:tx>
          <c:spPr>
            <a:solidFill>
              <a:schemeClr val="bg2">
                <a:lumMod val="75000"/>
                <a:lumOff val="2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50000"/>
                        <a:lumOff val="50000"/>
                      </a:schemeClr>
                    </a:solidFill>
                    <a:latin typeface="Barlow" panose="00000500000000000000" pitchFamily="2"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I don’t monitor their in-game spending </c:v>
                </c:pt>
                <c:pt idx="1">
                  <c:v>Monitor credit card bills</c:v>
                </c:pt>
                <c:pt idx="2">
                  <c:v>Pre-paid value cards </c:v>
                </c:pt>
                <c:pt idx="3">
                  <c:v>Parental controls on gaming devices</c:v>
                </c:pt>
                <c:pt idx="4">
                  <c:v>Push notifications</c:v>
                </c:pt>
                <c:pt idx="5">
                  <c:v>Two-factor authentification </c:v>
                </c:pt>
                <c:pt idx="6">
                  <c:v>Agreement with child on spending limits</c:v>
                </c:pt>
                <c:pt idx="7">
                  <c:v>Agreement with child that they ask permission </c:v>
                </c:pt>
              </c:strCache>
            </c:strRef>
          </c:cat>
          <c:val>
            <c:numRef>
              <c:f>Sheet1!$D$2:$D$9</c:f>
              <c:numCache>
                <c:formatCode>0%</c:formatCode>
                <c:ptCount val="8"/>
                <c:pt idx="0">
                  <c:v>0.05</c:v>
                </c:pt>
                <c:pt idx="1">
                  <c:v>0.14000000000000001</c:v>
                </c:pt>
                <c:pt idx="2">
                  <c:v>0.14000000000000001</c:v>
                </c:pt>
                <c:pt idx="3">
                  <c:v>0.17</c:v>
                </c:pt>
                <c:pt idx="4">
                  <c:v>0.17</c:v>
                </c:pt>
                <c:pt idx="5">
                  <c:v>0.23</c:v>
                </c:pt>
                <c:pt idx="6">
                  <c:v>0.27</c:v>
                </c:pt>
                <c:pt idx="7">
                  <c:v>0.49</c:v>
                </c:pt>
              </c:numCache>
            </c:numRef>
          </c:val>
          <c:extLst>
            <c:ext xmlns:c16="http://schemas.microsoft.com/office/drawing/2014/chart" uri="{C3380CC4-5D6E-409C-BE32-E72D297353CC}">
              <c16:uniqueId val="{00000004-2CBD-41D2-B34D-39B05D64E485}"/>
            </c:ext>
          </c:extLst>
        </c:ser>
        <c:ser>
          <c:idx val="3"/>
          <c:order val="3"/>
          <c:tx>
            <c:strRef>
              <c:f>Sheet1!$E$1</c:f>
              <c:strCache>
                <c:ptCount val="1"/>
                <c:pt idx="0">
                  <c:v>2025
EU16</c:v>
                </c:pt>
              </c:strCache>
            </c:strRef>
          </c:tx>
          <c:spPr>
            <a:solidFill>
              <a:schemeClr val="accent4">
                <a:lumMod val="60000"/>
                <a:lumOff val="40000"/>
              </a:schemeClr>
            </a:solidFill>
            <a:ln>
              <a:noFill/>
            </a:ln>
            <a:effectLst/>
          </c:spPr>
          <c:invertIfNegative val="0"/>
          <c:dLbls>
            <c:dLbl>
              <c:idx val="7"/>
              <c:layout>
                <c:manualLayout>
                  <c:x val="-8.3416421522749298E-17"/>
                  <c:y val="-9.482419196597678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99D0-463D-B81B-B9F7F2E79739}"/>
                </c:ext>
              </c:extLst>
            </c:dLbl>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I don’t monitor their in-game spending </c:v>
                </c:pt>
                <c:pt idx="1">
                  <c:v>Monitor credit card bills</c:v>
                </c:pt>
                <c:pt idx="2">
                  <c:v>Pre-paid value cards </c:v>
                </c:pt>
                <c:pt idx="3">
                  <c:v>Parental controls on gaming devices</c:v>
                </c:pt>
                <c:pt idx="4">
                  <c:v>Push notifications</c:v>
                </c:pt>
                <c:pt idx="5">
                  <c:v>Two-factor authentification </c:v>
                </c:pt>
                <c:pt idx="6">
                  <c:v>Agreement with child on spending limits</c:v>
                </c:pt>
                <c:pt idx="7">
                  <c:v>Agreement with child that they ask permission </c:v>
                </c:pt>
              </c:strCache>
            </c:strRef>
          </c:cat>
          <c:val>
            <c:numRef>
              <c:f>Sheet1!$E$2:$E$9</c:f>
              <c:numCache>
                <c:formatCode>0%</c:formatCode>
                <c:ptCount val="8"/>
                <c:pt idx="0">
                  <c:v>6.2970247918240005E-2</c:v>
                </c:pt>
                <c:pt idx="1">
                  <c:v>0.161237257032251</c:v>
                </c:pt>
                <c:pt idx="2">
                  <c:v>0.176134299583383</c:v>
                </c:pt>
                <c:pt idx="3">
                  <c:v>0.21666992745239499</c:v>
                </c:pt>
                <c:pt idx="4">
                  <c:v>0.22890588720421801</c:v>
                </c:pt>
                <c:pt idx="5">
                  <c:v>0.23818402838819799</c:v>
                </c:pt>
                <c:pt idx="6">
                  <c:v>0.29920702445582797</c:v>
                </c:pt>
                <c:pt idx="7">
                  <c:v>0.39175467327402902</c:v>
                </c:pt>
              </c:numCache>
            </c:numRef>
          </c:val>
          <c:extLst>
            <c:ext xmlns:c16="http://schemas.microsoft.com/office/drawing/2014/chart" uri="{C3380CC4-5D6E-409C-BE32-E72D297353CC}">
              <c16:uniqueId val="{00000005-51A7-4E7E-9DE6-03D122622FA8}"/>
            </c:ext>
          </c:extLst>
        </c:ser>
        <c:dLbls>
          <c:showLegendKey val="0"/>
          <c:showVal val="0"/>
          <c:showCatName val="0"/>
          <c:showSerName val="0"/>
          <c:showPercent val="0"/>
          <c:showBubbleSize val="0"/>
        </c:dLbls>
        <c:gapWidth val="182"/>
        <c:axId val="1446720335"/>
        <c:axId val="1437979695"/>
      </c:barChart>
      <c:catAx>
        <c:axId val="1446720335"/>
        <c:scaling>
          <c:orientation val="minMax"/>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Barlow" panose="00000500000000000000" pitchFamily="2" charset="0"/>
                <a:ea typeface="+mn-ea"/>
                <a:cs typeface="+mn-cs"/>
              </a:defRPr>
            </a:pPr>
            <a:endParaRPr lang="en-US"/>
          </a:p>
        </c:txPr>
        <c:crossAx val="1437979695"/>
        <c:crosses val="autoZero"/>
        <c:auto val="1"/>
        <c:lblAlgn val="ctr"/>
        <c:lblOffset val="100"/>
        <c:noMultiLvlLbl val="0"/>
      </c:catAx>
      <c:valAx>
        <c:axId val="1437979695"/>
        <c:scaling>
          <c:orientation val="minMax"/>
        </c:scaling>
        <c:delete val="1"/>
        <c:axPos val="b"/>
        <c:numFmt formatCode="0%" sourceLinked="1"/>
        <c:majorTickMark val="none"/>
        <c:minorTickMark val="none"/>
        <c:tickLblPos val="nextTo"/>
        <c:crossAx val="1446720335"/>
        <c:crosses val="autoZero"/>
        <c:crossBetween val="between"/>
      </c:valAx>
      <c:spPr>
        <a:noFill/>
        <a:ln>
          <a:noFill/>
        </a:ln>
        <a:effectLst/>
      </c:spPr>
    </c:plotArea>
    <c:legend>
      <c:legendPos val="t"/>
      <c:legendEntry>
        <c:idx val="0"/>
        <c:txPr>
          <a:bodyPr rot="0" spcFirstLastPara="1" vertOverflow="ellipsis" vert="horz" wrap="square" anchor="ctr" anchorCtr="1"/>
          <a:lstStyle/>
          <a:p>
            <a:pPr>
              <a:defRPr sz="1200" b="1" i="0" u="none" strike="noStrike" kern="1200" baseline="0">
                <a:solidFill>
                  <a:schemeClr val="tx1">
                    <a:lumMod val="65000"/>
                    <a:lumOff val="35000"/>
                  </a:schemeClr>
                </a:solidFill>
                <a:latin typeface="Barlow" panose="00000500000000000000" pitchFamily="2" charset="0"/>
                <a:ea typeface="+mn-ea"/>
                <a:cs typeface="+mn-cs"/>
              </a:defRPr>
            </a:pPr>
            <a:endParaRPr lang="en-US"/>
          </a:p>
        </c:txPr>
      </c:legendEntry>
      <c:legendEntry>
        <c:idx val="1"/>
        <c:txPr>
          <a:bodyPr rot="0" spcFirstLastPara="1" vertOverflow="ellipsis" vert="horz" wrap="square" anchor="ctr" anchorCtr="1"/>
          <a:lstStyle/>
          <a:p>
            <a:pPr>
              <a:defRPr sz="1200" b="0" i="0" u="none" strike="noStrike" kern="1200" baseline="0">
                <a:solidFill>
                  <a:schemeClr val="tx1">
                    <a:lumMod val="65000"/>
                    <a:lumOff val="35000"/>
                  </a:schemeClr>
                </a:solidFill>
                <a:latin typeface="Barlow" panose="00000500000000000000" pitchFamily="2" charset="0"/>
                <a:ea typeface="+mn-ea"/>
                <a:cs typeface="+mn-cs"/>
              </a:defRPr>
            </a:pPr>
            <a:endParaRPr lang="en-US"/>
          </a:p>
        </c:txPr>
      </c:legendEntry>
      <c:layout>
        <c:manualLayout>
          <c:xMode val="edge"/>
          <c:yMode val="edge"/>
          <c:x val="0.91984799696404085"/>
          <c:y val="0.12946264797924917"/>
          <c:w val="8.0152003035959138E-2"/>
          <c:h val="0.86361618153680897"/>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Barlow" panose="00000500000000000000" pitchFamily="2"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2306075894052112E-3"/>
          <c:y val="4.2068330035562637E-2"/>
          <c:w val="0.83837682983081518"/>
          <c:h val="0.74032273653462266"/>
        </c:manualLayout>
      </c:layout>
      <c:barChart>
        <c:barDir val="bar"/>
        <c:grouping val="percentStacked"/>
        <c:varyColors val="0"/>
        <c:ser>
          <c:idx val="0"/>
          <c:order val="0"/>
          <c:tx>
            <c:strRef>
              <c:f>Sheet1!$B$1</c:f>
              <c:strCache>
                <c:ptCount val="1"/>
                <c:pt idx="0">
                  <c:v>Aware - I HAVE used IGC and SPENT real money in it</c:v>
                </c:pt>
              </c:strCache>
            </c:strRef>
          </c:tx>
          <c:spPr>
            <a:solidFill>
              <a:schemeClr val="accent1">
                <a:lumMod val="50000"/>
                <a:lumOff val="50000"/>
              </a:schemeClr>
            </a:solidFill>
            <a:ln>
              <a:solidFill>
                <a:schemeClr val="bg1"/>
              </a:solidFill>
            </a:ln>
            <a:effectLst/>
          </c:spPr>
          <c:invertIfNegative val="0"/>
          <c:dLbls>
            <c:dLbl>
              <c:idx val="1"/>
              <c:tx>
                <c:rich>
                  <a:bodyPr/>
                  <a:lstStyle/>
                  <a:p>
                    <a:r>
                      <a:rPr lang="en-US" dirty="0"/>
                      <a:t>11%</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B21E-4833-BEAA-2D0237D183AF}"/>
                </c:ext>
              </c:extLst>
            </c:dLbl>
            <c:numFmt formatCode="0%" sourceLinked="0"/>
            <c:spPr>
              <a:noFill/>
              <a:ln>
                <a:noFill/>
              </a:ln>
              <a:effectLst/>
            </c:spPr>
            <c:txPr>
              <a:bodyPr rot="0" spcFirstLastPara="1" vertOverflow="ellipsis" vert="horz" wrap="square" anchor="ctr" anchorCtr="1"/>
              <a:lstStyle/>
              <a:p>
                <a:pPr>
                  <a:defRPr sz="1600" b="0" i="0" u="none" strike="noStrike" kern="1200" baseline="0">
                    <a:solidFill>
                      <a:schemeClr val="bg1"/>
                    </a:solidFill>
                    <a:latin typeface="Barlow" panose="00000500000000000000" pitchFamily="2"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2023 EU5
(11-64 yrs old)</c:v>
                </c:pt>
                <c:pt idx="1">
                  <c:v>2024 EU5
(11-64 yrs old)</c:v>
                </c:pt>
                <c:pt idx="3">
                  <c:v>2025 EU5
(11-64 yrs old)</c:v>
                </c:pt>
                <c:pt idx="4">
                  <c:v>2025 EU5
(11-75 yrs old)</c:v>
                </c:pt>
                <c:pt idx="5">
                  <c:v>2025 EU16
(11-75 yrs old)</c:v>
                </c:pt>
              </c:strCache>
            </c:strRef>
          </c:cat>
          <c:val>
            <c:numRef>
              <c:f>Sheet1!$B$2:$B$7</c:f>
              <c:numCache>
                <c:formatCode>0.00%</c:formatCode>
                <c:ptCount val="6"/>
                <c:pt idx="0">
                  <c:v>0.09</c:v>
                </c:pt>
                <c:pt idx="1">
                  <c:v>0.11</c:v>
                </c:pt>
                <c:pt idx="3">
                  <c:v>0.1734</c:v>
                </c:pt>
                <c:pt idx="4">
                  <c:v>0.16439999999999999</c:v>
                </c:pt>
                <c:pt idx="5">
                  <c:v>0.1651</c:v>
                </c:pt>
              </c:numCache>
            </c:numRef>
          </c:val>
          <c:extLst>
            <c:ext xmlns:c16="http://schemas.microsoft.com/office/drawing/2014/chart" uri="{C3380CC4-5D6E-409C-BE32-E72D297353CC}">
              <c16:uniqueId val="{00000001-B21E-4833-BEAA-2D0237D183AF}"/>
            </c:ext>
          </c:extLst>
        </c:ser>
        <c:ser>
          <c:idx val="1"/>
          <c:order val="1"/>
          <c:tx>
            <c:strRef>
              <c:f>Sheet1!$C$1</c:f>
              <c:strCache>
                <c:ptCount val="1"/>
                <c:pt idx="0">
                  <c:v>Aware - I HAVE used IGC, but HAVE NOT spent real money in it</c:v>
                </c:pt>
              </c:strCache>
            </c:strRef>
          </c:tx>
          <c:spPr>
            <a:solidFill>
              <a:schemeClr val="accent1">
                <a:lumMod val="75000"/>
                <a:lumOff val="25000"/>
              </a:schemeClr>
            </a:solidFill>
            <a:ln>
              <a:solidFill>
                <a:schemeClr val="bg1"/>
              </a:solidFill>
            </a:ln>
            <a:effectLst/>
          </c:spPr>
          <c:invertIfNegative val="0"/>
          <c:dLbls>
            <c:dLbl>
              <c:idx val="1"/>
              <c:tx>
                <c:rich>
                  <a:bodyPr/>
                  <a:lstStyle/>
                  <a:p>
                    <a:r>
                      <a:rPr lang="en-US" dirty="0"/>
                      <a:t>6%</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2-B21E-4833-BEAA-2D0237D183AF}"/>
                </c:ext>
              </c:extLst>
            </c:dLbl>
            <c:numFmt formatCode="0%" sourceLinked="0"/>
            <c:spPr>
              <a:noFill/>
              <a:ln>
                <a:noFill/>
              </a:ln>
              <a:effectLst/>
            </c:spPr>
            <c:txPr>
              <a:bodyPr rot="0" spcFirstLastPara="1" vertOverflow="ellipsis" vert="horz" wrap="square" anchor="ctr" anchorCtr="1"/>
              <a:lstStyle/>
              <a:p>
                <a:pPr>
                  <a:defRPr sz="1600" b="0" i="0" u="none" strike="noStrike" kern="1200" baseline="0">
                    <a:solidFill>
                      <a:schemeClr val="bg1"/>
                    </a:solidFill>
                    <a:latin typeface="Barlow" panose="00000500000000000000" pitchFamily="2"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2023 EU5
(11-64 yrs old)</c:v>
                </c:pt>
                <c:pt idx="1">
                  <c:v>2024 EU5
(11-64 yrs old)</c:v>
                </c:pt>
                <c:pt idx="3">
                  <c:v>2025 EU5
(11-64 yrs old)</c:v>
                </c:pt>
                <c:pt idx="4">
                  <c:v>2025 EU5
(11-75 yrs old)</c:v>
                </c:pt>
                <c:pt idx="5">
                  <c:v>2025 EU16
(11-75 yrs old)</c:v>
                </c:pt>
              </c:strCache>
            </c:strRef>
          </c:cat>
          <c:val>
            <c:numRef>
              <c:f>Sheet1!$C$2:$C$7</c:f>
              <c:numCache>
                <c:formatCode>0.00%</c:formatCode>
                <c:ptCount val="6"/>
                <c:pt idx="0">
                  <c:v>0.05</c:v>
                </c:pt>
                <c:pt idx="1">
                  <c:v>0.06</c:v>
                </c:pt>
                <c:pt idx="3">
                  <c:v>8.0600000000000005E-2</c:v>
                </c:pt>
                <c:pt idx="4">
                  <c:v>7.8100000000000003E-2</c:v>
                </c:pt>
                <c:pt idx="5">
                  <c:v>8.2199999999999995E-2</c:v>
                </c:pt>
              </c:numCache>
            </c:numRef>
          </c:val>
          <c:extLst>
            <c:ext xmlns:c16="http://schemas.microsoft.com/office/drawing/2014/chart" uri="{C3380CC4-5D6E-409C-BE32-E72D297353CC}">
              <c16:uniqueId val="{00000003-B21E-4833-BEAA-2D0237D183AF}"/>
            </c:ext>
          </c:extLst>
        </c:ser>
        <c:ser>
          <c:idx val="2"/>
          <c:order val="2"/>
          <c:tx>
            <c:strRef>
              <c:f>Sheet1!$D$1</c:f>
              <c:strCache>
                <c:ptCount val="1"/>
                <c:pt idx="0">
                  <c:v>Aware but I have NEVER used IGC in-game</c:v>
                </c:pt>
              </c:strCache>
            </c:strRef>
          </c:tx>
          <c:spPr>
            <a:solidFill>
              <a:schemeClr val="accent1"/>
            </a:solidFill>
            <a:ln>
              <a:solidFill>
                <a:schemeClr val="bg1"/>
              </a:solidFill>
            </a:ln>
            <a:effectLst/>
          </c:spPr>
          <c:invertIfNegative val="0"/>
          <c:dLbls>
            <c:dLbl>
              <c:idx val="1"/>
              <c:tx>
                <c:rich>
                  <a:bodyPr/>
                  <a:lstStyle/>
                  <a:p>
                    <a:r>
                      <a:rPr lang="en-US" dirty="0"/>
                      <a:t>31%</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4-B21E-4833-BEAA-2D0237D183AF}"/>
                </c:ext>
              </c:extLst>
            </c:dLbl>
            <c:numFmt formatCode="0%" sourceLinked="0"/>
            <c:spPr>
              <a:noFill/>
              <a:ln>
                <a:noFill/>
              </a:ln>
              <a:effectLst/>
            </c:spPr>
            <c:txPr>
              <a:bodyPr rot="0" spcFirstLastPara="1" vertOverflow="ellipsis" vert="horz" wrap="square" anchor="ctr" anchorCtr="1"/>
              <a:lstStyle/>
              <a:p>
                <a:pPr>
                  <a:defRPr sz="1600" b="0" i="0" u="none" strike="noStrike" kern="1200" baseline="0">
                    <a:solidFill>
                      <a:schemeClr val="bg1"/>
                    </a:solidFill>
                    <a:latin typeface="Barlow" panose="00000500000000000000" pitchFamily="2"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2023 EU5
(11-64 yrs old)</c:v>
                </c:pt>
                <c:pt idx="1">
                  <c:v>2024 EU5
(11-64 yrs old)</c:v>
                </c:pt>
                <c:pt idx="3">
                  <c:v>2025 EU5
(11-64 yrs old)</c:v>
                </c:pt>
                <c:pt idx="4">
                  <c:v>2025 EU5
(11-75 yrs old)</c:v>
                </c:pt>
                <c:pt idx="5">
                  <c:v>2025 EU16
(11-75 yrs old)</c:v>
                </c:pt>
              </c:strCache>
            </c:strRef>
          </c:cat>
          <c:val>
            <c:numRef>
              <c:f>Sheet1!$D$2:$D$7</c:f>
              <c:numCache>
                <c:formatCode>0.00%</c:formatCode>
                <c:ptCount val="6"/>
                <c:pt idx="0">
                  <c:v>0.3</c:v>
                </c:pt>
                <c:pt idx="1">
                  <c:v>0.31</c:v>
                </c:pt>
                <c:pt idx="3">
                  <c:v>0.33729999999999999</c:v>
                </c:pt>
                <c:pt idx="4">
                  <c:v>0.32900000000000001</c:v>
                </c:pt>
                <c:pt idx="5">
                  <c:v>0.33288705049400202</c:v>
                </c:pt>
              </c:numCache>
            </c:numRef>
          </c:val>
          <c:extLst>
            <c:ext xmlns:c16="http://schemas.microsoft.com/office/drawing/2014/chart" uri="{C3380CC4-5D6E-409C-BE32-E72D297353CC}">
              <c16:uniqueId val="{00000005-B21E-4833-BEAA-2D0237D183AF}"/>
            </c:ext>
          </c:extLst>
        </c:ser>
        <c:ser>
          <c:idx val="3"/>
          <c:order val="3"/>
          <c:tx>
            <c:strRef>
              <c:f>Sheet1!$E$1</c:f>
              <c:strCache>
                <c:ptCount val="1"/>
                <c:pt idx="0">
                  <c:v>No, I am not aware of IGC / Don’t know </c:v>
                </c:pt>
              </c:strCache>
            </c:strRef>
          </c:tx>
          <c:spPr>
            <a:solidFill>
              <a:schemeClr val="bg1">
                <a:lumMod val="50000"/>
              </a:schemeClr>
            </a:solidFill>
            <a:ln>
              <a:solidFill>
                <a:schemeClr val="bg1"/>
              </a:solidFill>
            </a:ln>
            <a:effectLst/>
          </c:spPr>
          <c:invertIfNegative val="0"/>
          <c:dLbls>
            <c:dLbl>
              <c:idx val="1"/>
              <c:tx>
                <c:rich>
                  <a:bodyPr/>
                  <a:lstStyle/>
                  <a:p>
                    <a:r>
                      <a:rPr lang="en-US" dirty="0"/>
                      <a:t>52%</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6-B21E-4833-BEAA-2D0237D183AF}"/>
                </c:ext>
              </c:extLst>
            </c:dLbl>
            <c:numFmt formatCode="0%" sourceLinked="0"/>
            <c:spPr>
              <a:noFill/>
              <a:ln>
                <a:noFill/>
              </a:ln>
              <a:effectLst/>
            </c:spPr>
            <c:txPr>
              <a:bodyPr rot="0" spcFirstLastPara="1" vertOverflow="ellipsis" vert="horz" wrap="square" anchor="ctr" anchorCtr="1"/>
              <a:lstStyle/>
              <a:p>
                <a:pPr>
                  <a:defRPr sz="1600" b="0" i="0" u="none" strike="noStrike" kern="1200" baseline="0">
                    <a:solidFill>
                      <a:schemeClr val="bg1"/>
                    </a:solidFill>
                    <a:latin typeface="Barlow" panose="00000500000000000000" pitchFamily="2"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2023 EU5
(11-64 yrs old)</c:v>
                </c:pt>
                <c:pt idx="1">
                  <c:v>2024 EU5
(11-64 yrs old)</c:v>
                </c:pt>
                <c:pt idx="3">
                  <c:v>2025 EU5
(11-64 yrs old)</c:v>
                </c:pt>
                <c:pt idx="4">
                  <c:v>2025 EU5
(11-75 yrs old)</c:v>
                </c:pt>
                <c:pt idx="5">
                  <c:v>2025 EU16
(11-75 yrs old)</c:v>
                </c:pt>
              </c:strCache>
            </c:strRef>
          </c:cat>
          <c:val>
            <c:numRef>
              <c:f>Sheet1!$E$2:$E$7</c:f>
              <c:numCache>
                <c:formatCode>0.00%</c:formatCode>
                <c:ptCount val="6"/>
                <c:pt idx="0">
                  <c:v>0.56000000000000005</c:v>
                </c:pt>
                <c:pt idx="1">
                  <c:v>0.52</c:v>
                </c:pt>
                <c:pt idx="3">
                  <c:v>0.40870000000000001</c:v>
                </c:pt>
                <c:pt idx="4">
                  <c:v>0.42849999999999999</c:v>
                </c:pt>
                <c:pt idx="5">
                  <c:v>0.41980000000000001</c:v>
                </c:pt>
              </c:numCache>
            </c:numRef>
          </c:val>
          <c:extLst>
            <c:ext xmlns:c16="http://schemas.microsoft.com/office/drawing/2014/chart" uri="{C3380CC4-5D6E-409C-BE32-E72D297353CC}">
              <c16:uniqueId val="{00000007-B21E-4833-BEAA-2D0237D183AF}"/>
            </c:ext>
          </c:extLst>
        </c:ser>
        <c:dLbls>
          <c:showLegendKey val="0"/>
          <c:showVal val="0"/>
          <c:showCatName val="0"/>
          <c:showSerName val="0"/>
          <c:showPercent val="0"/>
          <c:showBubbleSize val="0"/>
        </c:dLbls>
        <c:gapWidth val="20"/>
        <c:overlap val="100"/>
        <c:axId val="1897330607"/>
        <c:axId val="561482223"/>
      </c:barChart>
      <c:catAx>
        <c:axId val="1897330607"/>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Barlow" panose="00000500000000000000" pitchFamily="2" charset="0"/>
                <a:ea typeface="+mn-ea"/>
                <a:cs typeface="+mn-cs"/>
              </a:defRPr>
            </a:pPr>
            <a:endParaRPr lang="en-US"/>
          </a:p>
        </c:txPr>
        <c:crossAx val="561482223"/>
        <c:crosses val="autoZero"/>
        <c:auto val="1"/>
        <c:lblAlgn val="ctr"/>
        <c:lblOffset val="100"/>
        <c:noMultiLvlLbl val="0"/>
      </c:catAx>
      <c:valAx>
        <c:axId val="561482223"/>
        <c:scaling>
          <c:orientation val="minMax"/>
        </c:scaling>
        <c:delete val="1"/>
        <c:axPos val="b"/>
        <c:numFmt formatCode="0%" sourceLinked="1"/>
        <c:majorTickMark val="out"/>
        <c:minorTickMark val="none"/>
        <c:tickLblPos val="nextTo"/>
        <c:crossAx val="1897330607"/>
        <c:crosses val="autoZero"/>
        <c:crossBetween val="between"/>
      </c:valAx>
      <c:spPr>
        <a:noFill/>
        <a:ln>
          <a:noFill/>
        </a:ln>
        <a:effectLst/>
      </c:spPr>
    </c:plotArea>
    <c:legend>
      <c:legendPos val="b"/>
      <c:layout>
        <c:manualLayout>
          <c:xMode val="edge"/>
          <c:yMode val="edge"/>
          <c:x val="9.2023943544980752E-2"/>
          <c:y val="0.82839404660981519"/>
          <c:w val="0.83727473397533891"/>
          <c:h val="0.17160595339018481"/>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Barlow" panose="00000500000000000000" pitchFamily="2"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latin typeface="Barlow" panose="00000500000000000000" pitchFamily="2" charset="0"/>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2306075894052112E-3"/>
          <c:y val="4.2068330035562637E-2"/>
          <c:w val="0.83837682983081518"/>
          <c:h val="0.74032273653462266"/>
        </c:manualLayout>
      </c:layout>
      <c:barChart>
        <c:barDir val="bar"/>
        <c:grouping val="percentStacked"/>
        <c:varyColors val="0"/>
        <c:ser>
          <c:idx val="0"/>
          <c:order val="0"/>
          <c:tx>
            <c:strRef>
              <c:f>Sheet1!$B$1</c:f>
              <c:strCache>
                <c:ptCount val="1"/>
                <c:pt idx="0">
                  <c:v>Aware - I HAVE used Loot Boxes and SPENT real money in them</c:v>
                </c:pt>
              </c:strCache>
            </c:strRef>
          </c:tx>
          <c:spPr>
            <a:solidFill>
              <a:schemeClr val="tx2">
                <a:lumMod val="60000"/>
                <a:lumOff val="40000"/>
              </a:schemeClr>
            </a:solidFill>
            <a:ln>
              <a:solidFill>
                <a:schemeClr val="bg1"/>
              </a:solid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solidFill>
                    <a:latin typeface="Barlow" panose="00000500000000000000" pitchFamily="2" charset="0"/>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2023 EU5
(11-64 yrs old)</c:v>
                </c:pt>
                <c:pt idx="1">
                  <c:v>2024 EU5
(11-64 yrs old)</c:v>
                </c:pt>
                <c:pt idx="3">
                  <c:v>2025 EU5
(11-64 yrs old)</c:v>
                </c:pt>
                <c:pt idx="4">
                  <c:v>2025 EU5
(11-75 yrs old)</c:v>
                </c:pt>
                <c:pt idx="5">
                  <c:v>2025 EU16
(11-75 yrs old)</c:v>
                </c:pt>
              </c:strCache>
            </c:strRef>
          </c:cat>
          <c:val>
            <c:numRef>
              <c:f>Sheet1!$B$2:$B$7</c:f>
              <c:numCache>
                <c:formatCode>0.00%</c:formatCode>
                <c:ptCount val="6"/>
                <c:pt idx="0">
                  <c:v>0.04</c:v>
                </c:pt>
                <c:pt idx="1">
                  <c:v>0.04</c:v>
                </c:pt>
                <c:pt idx="3">
                  <c:v>8.0500000000000002E-2</c:v>
                </c:pt>
                <c:pt idx="4">
                  <c:v>7.5399999999999995E-2</c:v>
                </c:pt>
                <c:pt idx="5">
                  <c:v>7.7700000000000005E-2</c:v>
                </c:pt>
              </c:numCache>
            </c:numRef>
          </c:val>
          <c:extLst>
            <c:ext xmlns:c16="http://schemas.microsoft.com/office/drawing/2014/chart" uri="{C3380CC4-5D6E-409C-BE32-E72D297353CC}">
              <c16:uniqueId val="{00000001-B21E-4833-BEAA-2D0237D183AF}"/>
            </c:ext>
          </c:extLst>
        </c:ser>
        <c:ser>
          <c:idx val="1"/>
          <c:order val="1"/>
          <c:tx>
            <c:strRef>
              <c:f>Sheet1!$C$1</c:f>
              <c:strCache>
                <c:ptCount val="1"/>
                <c:pt idx="0">
                  <c:v>Aware - I HAVE used Loot Boxes, but HAVE NOT spent real money in them</c:v>
                </c:pt>
              </c:strCache>
            </c:strRef>
          </c:tx>
          <c:spPr>
            <a:solidFill>
              <a:schemeClr val="tx2"/>
            </a:solidFill>
            <a:ln>
              <a:solidFill>
                <a:schemeClr val="bg1"/>
              </a:solid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Barlow" panose="00000500000000000000" pitchFamily="2"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2023 EU5
(11-64 yrs old)</c:v>
                </c:pt>
                <c:pt idx="1">
                  <c:v>2024 EU5
(11-64 yrs old)</c:v>
                </c:pt>
                <c:pt idx="3">
                  <c:v>2025 EU5
(11-64 yrs old)</c:v>
                </c:pt>
                <c:pt idx="4">
                  <c:v>2025 EU5
(11-75 yrs old)</c:v>
                </c:pt>
                <c:pt idx="5">
                  <c:v>2025 EU16
(11-75 yrs old)</c:v>
                </c:pt>
              </c:strCache>
            </c:strRef>
          </c:cat>
          <c:val>
            <c:numRef>
              <c:f>Sheet1!$C$2:$C$7</c:f>
              <c:numCache>
                <c:formatCode>0.00%</c:formatCode>
                <c:ptCount val="6"/>
                <c:pt idx="0">
                  <c:v>0.05</c:v>
                </c:pt>
                <c:pt idx="1">
                  <c:v>0.06</c:v>
                </c:pt>
                <c:pt idx="3">
                  <c:v>6.7500000000000004E-2</c:v>
                </c:pt>
                <c:pt idx="4">
                  <c:v>6.4199999999999993E-2</c:v>
                </c:pt>
                <c:pt idx="5">
                  <c:v>6.3399999999999998E-2</c:v>
                </c:pt>
              </c:numCache>
            </c:numRef>
          </c:val>
          <c:extLst>
            <c:ext xmlns:c16="http://schemas.microsoft.com/office/drawing/2014/chart" uri="{C3380CC4-5D6E-409C-BE32-E72D297353CC}">
              <c16:uniqueId val="{00000003-B21E-4833-BEAA-2D0237D183AF}"/>
            </c:ext>
          </c:extLst>
        </c:ser>
        <c:ser>
          <c:idx val="2"/>
          <c:order val="2"/>
          <c:tx>
            <c:strRef>
              <c:f>Sheet1!$D$1</c:f>
              <c:strCache>
                <c:ptCount val="1"/>
                <c:pt idx="0">
                  <c:v>Aware but I have NEVER used Loot Boxes in-game</c:v>
                </c:pt>
              </c:strCache>
            </c:strRef>
          </c:tx>
          <c:spPr>
            <a:solidFill>
              <a:schemeClr val="tx2">
                <a:lumMod val="50000"/>
              </a:schemeClr>
            </a:solidFill>
            <a:ln>
              <a:solidFill>
                <a:schemeClr val="bg1"/>
              </a:solid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bg1"/>
                    </a:solidFill>
                    <a:latin typeface="Barlow" panose="00000500000000000000" pitchFamily="2"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2023 EU5
(11-64 yrs old)</c:v>
                </c:pt>
                <c:pt idx="1">
                  <c:v>2024 EU5
(11-64 yrs old)</c:v>
                </c:pt>
                <c:pt idx="3">
                  <c:v>2025 EU5
(11-64 yrs old)</c:v>
                </c:pt>
                <c:pt idx="4">
                  <c:v>2025 EU5
(11-75 yrs old)</c:v>
                </c:pt>
                <c:pt idx="5">
                  <c:v>2025 EU16
(11-75 yrs old)</c:v>
                </c:pt>
              </c:strCache>
            </c:strRef>
          </c:cat>
          <c:val>
            <c:numRef>
              <c:f>Sheet1!$D$2:$D$7</c:f>
              <c:numCache>
                <c:formatCode>0.00%</c:formatCode>
                <c:ptCount val="6"/>
                <c:pt idx="0">
                  <c:v>0.2</c:v>
                </c:pt>
                <c:pt idx="1">
                  <c:v>0.19</c:v>
                </c:pt>
                <c:pt idx="3">
                  <c:v>0.22919999999999999</c:v>
                </c:pt>
                <c:pt idx="4">
                  <c:v>0.22</c:v>
                </c:pt>
                <c:pt idx="5">
                  <c:v>0.21959999999999999</c:v>
                </c:pt>
              </c:numCache>
            </c:numRef>
          </c:val>
          <c:extLst>
            <c:ext xmlns:c16="http://schemas.microsoft.com/office/drawing/2014/chart" uri="{C3380CC4-5D6E-409C-BE32-E72D297353CC}">
              <c16:uniqueId val="{00000005-B21E-4833-BEAA-2D0237D183AF}"/>
            </c:ext>
          </c:extLst>
        </c:ser>
        <c:ser>
          <c:idx val="3"/>
          <c:order val="3"/>
          <c:tx>
            <c:strRef>
              <c:f>Sheet1!$E$1</c:f>
              <c:strCache>
                <c:ptCount val="1"/>
                <c:pt idx="0">
                  <c:v>No, I am not aware of Loot Boxes / Don’t know </c:v>
                </c:pt>
              </c:strCache>
            </c:strRef>
          </c:tx>
          <c:spPr>
            <a:solidFill>
              <a:schemeClr val="bg1">
                <a:lumMod val="50000"/>
              </a:schemeClr>
            </a:solidFill>
            <a:ln>
              <a:solidFill>
                <a:schemeClr val="bg1"/>
              </a:solid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Barlow" panose="00000500000000000000" pitchFamily="2"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2023 EU5
(11-64 yrs old)</c:v>
                </c:pt>
                <c:pt idx="1">
                  <c:v>2024 EU5
(11-64 yrs old)</c:v>
                </c:pt>
                <c:pt idx="3">
                  <c:v>2025 EU5
(11-64 yrs old)</c:v>
                </c:pt>
                <c:pt idx="4">
                  <c:v>2025 EU5
(11-75 yrs old)</c:v>
                </c:pt>
                <c:pt idx="5">
                  <c:v>2025 EU16
(11-75 yrs old)</c:v>
                </c:pt>
              </c:strCache>
            </c:strRef>
          </c:cat>
          <c:val>
            <c:numRef>
              <c:f>Sheet1!$E$2:$E$7</c:f>
              <c:numCache>
                <c:formatCode>0.00%</c:formatCode>
                <c:ptCount val="6"/>
                <c:pt idx="0">
                  <c:v>0.71</c:v>
                </c:pt>
                <c:pt idx="1">
                  <c:v>0.71</c:v>
                </c:pt>
                <c:pt idx="3">
                  <c:v>0.623</c:v>
                </c:pt>
                <c:pt idx="4">
                  <c:v>0.64039999999999997</c:v>
                </c:pt>
                <c:pt idx="5">
                  <c:v>0.63939999999999997</c:v>
                </c:pt>
              </c:numCache>
            </c:numRef>
          </c:val>
          <c:extLst>
            <c:ext xmlns:c16="http://schemas.microsoft.com/office/drawing/2014/chart" uri="{C3380CC4-5D6E-409C-BE32-E72D297353CC}">
              <c16:uniqueId val="{00000007-B21E-4833-BEAA-2D0237D183AF}"/>
            </c:ext>
          </c:extLst>
        </c:ser>
        <c:dLbls>
          <c:showLegendKey val="0"/>
          <c:showVal val="0"/>
          <c:showCatName val="0"/>
          <c:showSerName val="0"/>
          <c:showPercent val="0"/>
          <c:showBubbleSize val="0"/>
        </c:dLbls>
        <c:gapWidth val="20"/>
        <c:overlap val="100"/>
        <c:axId val="1897330607"/>
        <c:axId val="561482223"/>
      </c:barChart>
      <c:catAx>
        <c:axId val="1897330607"/>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Barlow" panose="00000500000000000000" pitchFamily="2" charset="0"/>
                <a:ea typeface="+mn-ea"/>
                <a:cs typeface="+mn-cs"/>
              </a:defRPr>
            </a:pPr>
            <a:endParaRPr lang="en-US"/>
          </a:p>
        </c:txPr>
        <c:crossAx val="561482223"/>
        <c:crosses val="autoZero"/>
        <c:auto val="1"/>
        <c:lblAlgn val="ctr"/>
        <c:lblOffset val="100"/>
        <c:noMultiLvlLbl val="0"/>
      </c:catAx>
      <c:valAx>
        <c:axId val="561482223"/>
        <c:scaling>
          <c:orientation val="minMax"/>
        </c:scaling>
        <c:delete val="1"/>
        <c:axPos val="b"/>
        <c:numFmt formatCode="0%" sourceLinked="1"/>
        <c:majorTickMark val="out"/>
        <c:minorTickMark val="none"/>
        <c:tickLblPos val="nextTo"/>
        <c:crossAx val="1897330607"/>
        <c:crosses val="autoZero"/>
        <c:crossBetween val="between"/>
      </c:valAx>
      <c:spPr>
        <a:noFill/>
        <a:ln>
          <a:noFill/>
        </a:ln>
        <a:effectLst/>
      </c:spPr>
    </c:plotArea>
    <c:legend>
      <c:legendPos val="b"/>
      <c:layout>
        <c:manualLayout>
          <c:xMode val="edge"/>
          <c:yMode val="edge"/>
          <c:x val="9.2023943544980752E-2"/>
          <c:y val="0.82839404660981519"/>
          <c:w val="0.83727473397533891"/>
          <c:h val="0.17160595339018481"/>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Barlow" panose="00000500000000000000" pitchFamily="2"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latin typeface="Barlow" panose="00000500000000000000" pitchFamily="2" charset="0"/>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Espace réservé du numéro de diapositive 6">
            <a:extLst>
              <a:ext uri="{FF2B5EF4-FFF2-40B4-BE49-F238E27FC236}">
                <a16:creationId xmlns:a16="http://schemas.microsoft.com/office/drawing/2014/main" id="{24EDE16D-8876-4EF1-8863-60C2FE4CD79C}"/>
              </a:ext>
            </a:extLst>
          </p:cNvPr>
          <p:cNvSpPr>
            <a:spLocks noGrp="1"/>
          </p:cNvSpPr>
          <p:nvPr>
            <p:ph type="sldNum" sz="quarter" idx="3"/>
          </p:nvPr>
        </p:nvSpPr>
        <p:spPr>
          <a:xfrm>
            <a:off x="3188970" y="8562234"/>
            <a:ext cx="480060" cy="362639"/>
          </a:xfrm>
          <a:prstGeom prst="rect">
            <a:avLst/>
          </a:prstGeom>
        </p:spPr>
        <p:txBody>
          <a:bodyPr vert="horz" lIns="91440" tIns="45720" rIns="91440" bIns="45720" rtlCol="0" anchor="b"/>
          <a:lstStyle>
            <a:lvl1pPr algn="l">
              <a:defRPr sz="800" b="1">
                <a:latin typeface="Barlow" panose="020B0604020202020204" pitchFamily="34" charset="0"/>
              </a:defRPr>
            </a:lvl1pPr>
          </a:lstStyle>
          <a:p>
            <a:pPr algn="ctr"/>
            <a:fld id="{3B8578AD-0529-46A5-84EB-6338160D5A7D}" type="slidenum">
              <a:rPr lang="en-GB" smtClean="0"/>
              <a:pPr algn="ctr"/>
              <a:t>‹#›</a:t>
            </a:fld>
            <a:endParaRPr lang="en-GB" dirty="0"/>
          </a:p>
        </p:txBody>
      </p:sp>
      <p:pic>
        <p:nvPicPr>
          <p:cNvPr id="2" name="object 9">
            <a:extLst>
              <a:ext uri="{FF2B5EF4-FFF2-40B4-BE49-F238E27FC236}">
                <a16:creationId xmlns:a16="http://schemas.microsoft.com/office/drawing/2014/main" id="{1B3F5568-0B61-BD77-DA18-CA7F7AD5FAB1}"/>
              </a:ext>
            </a:extLst>
          </p:cNvPr>
          <p:cNvPicPr>
            <a:picLocks noChangeAspect="1"/>
          </p:cNvPicPr>
          <p:nvPr/>
        </p:nvPicPr>
        <p:blipFill>
          <a:blip r:embed="rId2" cstate="print"/>
          <a:stretch>
            <a:fillRect/>
          </a:stretch>
        </p:blipFill>
        <p:spPr>
          <a:xfrm>
            <a:off x="5970250" y="8478471"/>
            <a:ext cx="487701" cy="446400"/>
          </a:xfrm>
          <a:prstGeom prst="rect">
            <a:avLst/>
          </a:prstGeom>
        </p:spPr>
      </p:pic>
    </p:spTree>
    <p:extLst>
      <p:ext uri="{BB962C8B-B14F-4D97-AF65-F5344CB8AC3E}">
        <p14:creationId xmlns:p14="http://schemas.microsoft.com/office/powerpoint/2010/main" val="114395089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Espace réservé de l'image des diapositives 3"/>
          <p:cNvSpPr>
            <a:spLocks noGrp="1" noRot="1" noChangeAspect="1"/>
          </p:cNvSpPr>
          <p:nvPr>
            <p:ph type="sldImg" idx="2"/>
          </p:nvPr>
        </p:nvSpPr>
        <p:spPr>
          <a:xfrm>
            <a:off x="149225" y="152400"/>
            <a:ext cx="6569075" cy="3695700"/>
          </a:xfrm>
          <a:prstGeom prst="rect">
            <a:avLst/>
          </a:prstGeom>
          <a:noFill/>
          <a:ln w="12700">
            <a:solidFill>
              <a:srgbClr val="878787"/>
            </a:solidFill>
          </a:ln>
        </p:spPr>
        <p:txBody>
          <a:bodyPr vert="horz" lIns="91440" tIns="45720" rIns="91440" bIns="45720" rtlCol="0" anchor="ctr"/>
          <a:lstStyle/>
          <a:p>
            <a:endParaRPr lang="en-GB" dirty="0"/>
          </a:p>
        </p:txBody>
      </p:sp>
      <p:sp>
        <p:nvSpPr>
          <p:cNvPr id="6" name="Espace réservé des notes 4">
            <a:extLst>
              <a:ext uri="{FF2B5EF4-FFF2-40B4-BE49-F238E27FC236}">
                <a16:creationId xmlns:a16="http://schemas.microsoft.com/office/drawing/2014/main" id="{D3C969E9-D72B-43D0-96E0-B91161682A16}"/>
              </a:ext>
            </a:extLst>
          </p:cNvPr>
          <p:cNvSpPr>
            <a:spLocks noGrp="1"/>
          </p:cNvSpPr>
          <p:nvPr>
            <p:ph type="body" sz="quarter" idx="3"/>
          </p:nvPr>
        </p:nvSpPr>
        <p:spPr>
          <a:xfrm>
            <a:off x="317501" y="4273075"/>
            <a:ext cx="6223000" cy="4025107"/>
          </a:xfrm>
          <a:prstGeom prst="rect">
            <a:avLst/>
          </a:prstGeom>
        </p:spPr>
        <p:txBody>
          <a:bodyPr vert="horz" lIns="0" tIns="0" rIns="0" bIns="0" rtlCol="0"/>
          <a:lstStyle/>
          <a:p>
            <a:pPr marL="0" lvl="0" algn="l" defTabSz="914400" rtl="0" eaLnBrk="1" latinLnBrk="0" hangingPunct="1">
              <a:lnSpc>
                <a:spcPct val="110000"/>
              </a:lnSpc>
              <a:spcBef>
                <a:spcPts val="300"/>
              </a:spcBef>
              <a:spcAft>
                <a:spcPts val="300"/>
              </a:spcAft>
            </a:pPr>
            <a:r>
              <a:rPr lang="en-GB" noProof="0"/>
              <a:t>Click here to add text</a:t>
            </a:r>
          </a:p>
          <a:p>
            <a:pPr marL="171450" lvl="1" indent="-171450" algn="l" defTabSz="914400" rtl="0" eaLnBrk="1" latinLnBrk="0" hangingPunct="1">
              <a:lnSpc>
                <a:spcPct val="110000"/>
              </a:lnSpc>
              <a:spcBef>
                <a:spcPts val="300"/>
              </a:spcBef>
              <a:spcAft>
                <a:spcPts val="300"/>
              </a:spcAft>
              <a:buFont typeface="Wingdings" panose="05000000000000000000" pitchFamily="2" charset="2"/>
              <a:buChar char=""/>
            </a:pPr>
            <a:r>
              <a:rPr lang="en-GB" noProof="0"/>
              <a:t>First level bullet</a:t>
            </a:r>
          </a:p>
          <a:p>
            <a:pPr marL="357188" lvl="2" indent="-171450" algn="l" defTabSz="914400" rtl="0" eaLnBrk="1" latinLnBrk="0" hangingPunct="1">
              <a:lnSpc>
                <a:spcPct val="110000"/>
              </a:lnSpc>
              <a:spcBef>
                <a:spcPts val="300"/>
              </a:spcBef>
              <a:spcAft>
                <a:spcPts val="300"/>
              </a:spcAft>
              <a:buFont typeface="Barlow" panose="020B0502040204020203" pitchFamily="34" charset="0"/>
              <a:buChar char="-"/>
            </a:pPr>
            <a:r>
              <a:rPr lang="en-GB" noProof="0"/>
              <a:t>Second level bullet</a:t>
            </a:r>
          </a:p>
          <a:p>
            <a:pPr marL="628650" lvl="3" indent="-182563" algn="l" defTabSz="914400" rtl="0" eaLnBrk="1" latinLnBrk="0" hangingPunct="1">
              <a:lnSpc>
                <a:spcPct val="110000"/>
              </a:lnSpc>
              <a:spcBef>
                <a:spcPts val="300"/>
              </a:spcBef>
              <a:spcAft>
                <a:spcPts val="300"/>
              </a:spcAft>
              <a:buFont typeface="Barlow" panose="020B0604020202020204" pitchFamily="34" charset="0"/>
              <a:buChar char="•"/>
            </a:pPr>
            <a:r>
              <a:rPr lang="en-GB" noProof="0"/>
              <a:t>Third level bullet</a:t>
            </a:r>
          </a:p>
        </p:txBody>
      </p:sp>
      <p:sp>
        <p:nvSpPr>
          <p:cNvPr id="10" name="Espace réservé du numéro de diapositive 6">
            <a:extLst>
              <a:ext uri="{FF2B5EF4-FFF2-40B4-BE49-F238E27FC236}">
                <a16:creationId xmlns:a16="http://schemas.microsoft.com/office/drawing/2014/main" id="{9CC188B7-201A-41CF-A8C8-B17F56565C7C}"/>
              </a:ext>
            </a:extLst>
          </p:cNvPr>
          <p:cNvSpPr>
            <a:spLocks noGrp="1"/>
          </p:cNvSpPr>
          <p:nvPr>
            <p:ph type="sldNum" sz="quarter" idx="5"/>
          </p:nvPr>
        </p:nvSpPr>
        <p:spPr>
          <a:xfrm>
            <a:off x="3188970" y="8621402"/>
            <a:ext cx="480060" cy="362639"/>
          </a:xfrm>
          <a:prstGeom prst="rect">
            <a:avLst/>
          </a:prstGeom>
        </p:spPr>
        <p:txBody>
          <a:bodyPr vert="horz" lIns="91440" tIns="45720" rIns="91440" bIns="45720" rtlCol="0" anchor="b"/>
          <a:lstStyle>
            <a:lvl1pPr algn="ctr">
              <a:defRPr sz="800" b="1">
                <a:latin typeface="Barlow" panose="020B0604020202020204" pitchFamily="34" charset="0"/>
              </a:defRPr>
            </a:lvl1pPr>
          </a:lstStyle>
          <a:p>
            <a:fld id="{3B8578AD-0529-46A5-84EB-6338160D5A7D}" type="slidenum">
              <a:rPr lang="en-GB" smtClean="0"/>
              <a:pPr/>
              <a:t>‹#›</a:t>
            </a:fld>
            <a:endParaRPr lang="en-GB" dirty="0"/>
          </a:p>
        </p:txBody>
      </p:sp>
      <p:pic>
        <p:nvPicPr>
          <p:cNvPr id="2" name="object 9">
            <a:extLst>
              <a:ext uri="{FF2B5EF4-FFF2-40B4-BE49-F238E27FC236}">
                <a16:creationId xmlns:a16="http://schemas.microsoft.com/office/drawing/2014/main" id="{1B3F5568-0B61-BD77-DA18-CA7F7AD5FAB1}"/>
              </a:ext>
            </a:extLst>
          </p:cNvPr>
          <p:cNvPicPr>
            <a:picLocks noChangeAspect="1"/>
          </p:cNvPicPr>
          <p:nvPr/>
        </p:nvPicPr>
        <p:blipFill>
          <a:blip r:embed="rId2" cstate="print"/>
          <a:stretch>
            <a:fillRect/>
          </a:stretch>
        </p:blipFill>
        <p:spPr>
          <a:xfrm>
            <a:off x="6128381" y="8606821"/>
            <a:ext cx="412119" cy="377219"/>
          </a:xfrm>
          <a:prstGeom prst="rect">
            <a:avLst/>
          </a:prstGeom>
        </p:spPr>
      </p:pic>
    </p:spTree>
    <p:extLst>
      <p:ext uri="{BB962C8B-B14F-4D97-AF65-F5344CB8AC3E}">
        <p14:creationId xmlns:p14="http://schemas.microsoft.com/office/powerpoint/2010/main" val="4242194222"/>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lang="en-GB" sz="1000" kern="1200" noProof="0" dirty="0" smtClean="0">
        <a:solidFill>
          <a:schemeClr val="tx1"/>
        </a:solidFill>
        <a:latin typeface="Barlow" panose="020B0604020202020204" pitchFamily="34" charset="0"/>
        <a:ea typeface="+mn-ea"/>
        <a:cs typeface="+mn-cs"/>
      </a:defRPr>
    </a:lvl1pPr>
    <a:lvl2pPr marL="457200" algn="l" defTabSz="914400" rtl="0" eaLnBrk="1" latinLnBrk="0" hangingPunct="1">
      <a:defRPr lang="en-GB" sz="1000" kern="1200" noProof="0" dirty="0" smtClean="0">
        <a:solidFill>
          <a:schemeClr val="tx1"/>
        </a:solidFill>
        <a:latin typeface="Barlow" panose="020B0604020202020204" pitchFamily="34" charset="0"/>
        <a:ea typeface="+mn-ea"/>
        <a:cs typeface="+mn-cs"/>
      </a:defRPr>
    </a:lvl2pPr>
    <a:lvl3pPr marL="914400" algn="l" defTabSz="914400" rtl="0" eaLnBrk="1" latinLnBrk="0" hangingPunct="1">
      <a:defRPr lang="en-GB" sz="1000" kern="1200" noProof="0" dirty="0" smtClean="0">
        <a:solidFill>
          <a:schemeClr val="tx1"/>
        </a:solidFill>
        <a:latin typeface="Barlow" panose="020B0604020202020204" pitchFamily="34" charset="0"/>
        <a:ea typeface="+mn-ea"/>
        <a:cs typeface="+mn-cs"/>
      </a:defRPr>
    </a:lvl3pPr>
    <a:lvl4pPr marL="1371600" algn="l" defTabSz="914400" rtl="0" eaLnBrk="1" latinLnBrk="0" hangingPunct="1">
      <a:defRPr lang="en-GB" sz="1000" kern="1200" noProof="0" dirty="0">
        <a:solidFill>
          <a:schemeClr val="tx1"/>
        </a:solidFill>
        <a:latin typeface="Barlow" panose="020B0604020202020204" pitchFamily="34" charset="0"/>
        <a:ea typeface="+mn-ea"/>
        <a:cs typeface="+mn-cs"/>
      </a:defRPr>
    </a:lvl4pPr>
    <a:lvl5pPr marL="1828800" algn="l" defTabSz="914400" rtl="0" eaLnBrk="1" latinLnBrk="0" hangingPunct="1">
      <a:defRPr sz="1200" kern="1200">
        <a:solidFill>
          <a:schemeClr val="tx1"/>
        </a:solidFill>
        <a:latin typeface="Barlow"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225" y="152400"/>
            <a:ext cx="6569075" cy="3695700"/>
          </a:xfrm>
        </p:spPr>
        <p:txBody>
          <a:bodyPr/>
          <a:lstStyle/>
          <a:p>
            <a:endParaRPr lang="en-GB" dirty="0"/>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B8578AD-0529-46A5-84EB-6338160D5A7D}" type="slidenum">
              <a:rPr lang="en-GB" smtClean="0"/>
              <a:pPr/>
              <a:t>1</a:t>
            </a:fld>
            <a:endParaRPr lang="en-GB" dirty="0"/>
          </a:p>
        </p:txBody>
      </p:sp>
    </p:spTree>
    <p:extLst>
      <p:ext uri="{BB962C8B-B14F-4D97-AF65-F5344CB8AC3E}">
        <p14:creationId xmlns:p14="http://schemas.microsoft.com/office/powerpoint/2010/main" val="21562930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61925" y="165100"/>
            <a:ext cx="7131050" cy="4011613"/>
          </a:xfrm>
        </p:spPr>
        <p:txBody>
          <a:bodyPr/>
          <a:lstStyle/>
          <a:p>
            <a:endParaRPr lang="en-GB" dirty="0"/>
          </a:p>
        </p:txBody>
      </p:sp>
      <p:sp>
        <p:nvSpPr>
          <p:cNvPr id="3" name="Notes Placeholder 2"/>
          <p:cNvSpPr>
            <a:spLocks noGrp="1"/>
          </p:cNvSpPr>
          <p:nvPr>
            <p:ph type="body" idx="1"/>
          </p:nvPr>
        </p:nvSpPr>
        <p:spPr/>
        <p:txBody>
          <a:bodyPr/>
          <a:lstStyle/>
          <a:p>
            <a:pPr defTabSz="955580">
              <a:defRPr/>
            </a:pPr>
            <a:endParaRPr lang="en-GB" kern="100" dirty="0">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3B8578AD-0529-46A5-84EB-6338160D5A7D}" type="slidenum">
              <a:rPr lang="en-GB" smtClean="0"/>
              <a:pPr/>
              <a:t>2</a:t>
            </a:fld>
            <a:endParaRPr lang="en-GB" dirty="0"/>
          </a:p>
        </p:txBody>
      </p:sp>
    </p:spTree>
    <p:extLst>
      <p:ext uri="{BB962C8B-B14F-4D97-AF65-F5344CB8AC3E}">
        <p14:creationId xmlns:p14="http://schemas.microsoft.com/office/powerpoint/2010/main" val="6425472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D76A51-C0DA-3FBB-EC90-0573CF9069D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C8C112-B02A-E3E1-67BB-3B18DF57002A}"/>
              </a:ext>
            </a:extLst>
          </p:cNvPr>
          <p:cNvSpPr>
            <a:spLocks noGrp="1" noRot="1" noChangeAspect="1"/>
          </p:cNvSpPr>
          <p:nvPr>
            <p:ph type="sldImg"/>
          </p:nvPr>
        </p:nvSpPr>
        <p:spPr>
          <a:xfrm>
            <a:off x="149225" y="160338"/>
            <a:ext cx="6559550" cy="3689350"/>
          </a:xfrm>
        </p:spPr>
        <p:txBody>
          <a:bodyPr/>
          <a:lstStyle/>
          <a:p>
            <a:endParaRPr lang="en-GB" dirty="0"/>
          </a:p>
        </p:txBody>
      </p:sp>
      <p:sp>
        <p:nvSpPr>
          <p:cNvPr id="3" name="Notes Placeholder 2">
            <a:extLst>
              <a:ext uri="{FF2B5EF4-FFF2-40B4-BE49-F238E27FC236}">
                <a16:creationId xmlns:a16="http://schemas.microsoft.com/office/drawing/2014/main" id="{77F4743C-A8C3-D3F4-6088-73A8DB3F1A7A}"/>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16A89CCD-E356-0FB3-D443-5283303BEF5F}"/>
              </a:ext>
            </a:extLst>
          </p:cNvPr>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B8578AD-0529-46A5-84EB-6338160D5A7D}" type="slidenum">
              <a:rPr kumimoji="0" lang="en-GB" sz="800" b="1"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a:t>
            </a:fld>
            <a:endParaRPr kumimoji="0" lang="en-GB" sz="800" b="1"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3284883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225" y="152400"/>
            <a:ext cx="6569075" cy="3695700"/>
          </a:xfrm>
        </p:spPr>
        <p:txBody>
          <a:bodyPr/>
          <a:lstStyle/>
          <a:p>
            <a:endParaRPr lang="en-GB" dirty="0"/>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B8578AD-0529-46A5-84EB-6338160D5A7D}" type="slidenum">
              <a:rPr lang="en-GB" smtClean="0"/>
              <a:pPr/>
              <a:t>5</a:t>
            </a:fld>
            <a:endParaRPr lang="en-GB" dirty="0"/>
          </a:p>
        </p:txBody>
      </p:sp>
    </p:spTree>
    <p:extLst>
      <p:ext uri="{BB962C8B-B14F-4D97-AF65-F5344CB8AC3E}">
        <p14:creationId xmlns:p14="http://schemas.microsoft.com/office/powerpoint/2010/main" val="459115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225" y="152400"/>
            <a:ext cx="6569075" cy="3695700"/>
          </a:xfrm>
        </p:spPr>
        <p:txBody>
          <a:bodyPr/>
          <a:lstStyle/>
          <a:p>
            <a:endParaRPr lang="en-GB" dirty="0"/>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000" kern="1200" noProof="0" dirty="0">
              <a:solidFill>
                <a:schemeClr val="tx1"/>
              </a:solidFill>
              <a:effectLst/>
              <a:latin typeface="Arial" panose="020B06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000" dirty="0">
                <a:latin typeface="Barlow" panose="00000500000000000000" pitchFamily="2" charset="0"/>
              </a:rPr>
              <a:t>7 in 10 of parents of children who play video games across EU16 markets state their children did not purchase in-game additional content</a:t>
            </a:r>
          </a:p>
          <a:p>
            <a:endParaRPr lang="en-GB" dirty="0"/>
          </a:p>
        </p:txBody>
      </p:sp>
      <p:sp>
        <p:nvSpPr>
          <p:cNvPr id="4" name="Slide Number Placeholder 3"/>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B8578AD-0529-46A5-84EB-6338160D5A7D}" type="slidenum">
              <a:rPr kumimoji="0" lang="en-GB" sz="800" b="1"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a:t>
            </a:fld>
            <a:endParaRPr kumimoji="0" lang="en-GB" sz="800" b="1"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5233984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225" y="152400"/>
            <a:ext cx="6569075" cy="3695700"/>
          </a:xfrm>
        </p:spPr>
        <p:txBody>
          <a:bodyPr/>
          <a:lstStyle/>
          <a:p>
            <a:endParaRPr lang="en-GB" dirty="0"/>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00" dirty="0">
                <a:latin typeface="Barlow" panose="00000500000000000000" pitchFamily="2" charset="0"/>
              </a:rPr>
              <a:t>Gameplay expansions top in-game purchases (36%), while spending on ‘</a:t>
            </a:r>
            <a:r>
              <a:rPr lang="en-GB" sz="1000" i="1" dirty="0">
                <a:latin typeface="Barlow" panose="00000500000000000000" pitchFamily="2" charset="0"/>
              </a:rPr>
              <a:t>unknown rewards’ </a:t>
            </a:r>
            <a:r>
              <a:rPr lang="en-GB" sz="1000" dirty="0">
                <a:latin typeface="Barlow" panose="00000500000000000000" pitchFamily="2" charset="0"/>
              </a:rPr>
              <a:t>is the least popular option</a:t>
            </a:r>
          </a:p>
          <a:p>
            <a:endParaRPr lang="en-GB" dirty="0"/>
          </a:p>
        </p:txBody>
      </p:sp>
      <p:sp>
        <p:nvSpPr>
          <p:cNvPr id="4" name="Slide Number Placeholder 3"/>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B8578AD-0529-46A5-84EB-6338160D5A7D}" type="slidenum">
              <a:rPr kumimoji="0" lang="en-GB" sz="800" b="1"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a:t>
            </a:fld>
            <a:endParaRPr kumimoji="0" lang="en-GB" sz="800" b="1"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4468591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225" y="152400"/>
            <a:ext cx="6569075" cy="3695700"/>
          </a:xfrm>
        </p:spPr>
        <p:txBody>
          <a:bodyPr/>
          <a:lstStyle/>
          <a:p>
            <a:endParaRPr lang="en-GB" dirty="0"/>
          </a:p>
        </p:txBody>
      </p:sp>
      <p:sp>
        <p:nvSpPr>
          <p:cNvPr id="3" name="Notes Placeholder 2"/>
          <p:cNvSpPr>
            <a:spLocks noGrp="1"/>
          </p:cNvSpPr>
          <p:nvPr>
            <p:ph type="body" idx="1"/>
          </p:nvPr>
        </p:nvSpPr>
        <p:spPr/>
        <p:txBody>
          <a:bodyPr/>
          <a:lstStyle/>
          <a:p>
            <a:r>
              <a:rPr lang="en-GB" sz="1000" dirty="0">
                <a:latin typeface="Barlow" panose="00000500000000000000" pitchFamily="2" charset="0"/>
              </a:rPr>
              <a:t>Average claimed spend per month on in-game extras has decreased vs 2025.</a:t>
            </a:r>
          </a:p>
          <a:p>
            <a:r>
              <a:rPr lang="en-GB" sz="1000" dirty="0">
                <a:latin typeface="Barlow" panose="00000500000000000000" pitchFamily="2" charset="0"/>
              </a:rPr>
              <a:t>2 in 3 claim this spend is lower than €20 per month</a:t>
            </a:r>
          </a:p>
          <a:p>
            <a:pPr lvl="0"/>
            <a:endParaRPr lang="en-GB" sz="1000" b="1" kern="1200" noProof="0" dirty="0">
              <a:solidFill>
                <a:schemeClr val="tx1"/>
              </a:solidFill>
              <a:effectLst/>
              <a:latin typeface="Arial" panose="020B0604020202020204" pitchFamily="34" charset="0"/>
              <a:ea typeface="+mn-ea"/>
              <a:cs typeface="+mn-cs"/>
            </a:endParaRPr>
          </a:p>
        </p:txBody>
      </p:sp>
      <p:sp>
        <p:nvSpPr>
          <p:cNvPr id="4" name="Slide Number Placeholder 3"/>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B8578AD-0529-46A5-84EB-6338160D5A7D}" type="slidenum">
              <a:rPr kumimoji="0" lang="en-GB" sz="800" b="1"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a:t>
            </a:fld>
            <a:endParaRPr kumimoji="0" lang="en-GB" sz="800" b="1"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673722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225" y="152400"/>
            <a:ext cx="6569075" cy="3695700"/>
          </a:xfrm>
        </p:spPr>
        <p:txBody>
          <a:bodyPr/>
          <a:lstStyle/>
          <a:p>
            <a:endParaRPr lang="en-GB" dirty="0"/>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00" dirty="0">
                <a:latin typeface="Barlow" panose="00000500000000000000" pitchFamily="2" charset="0"/>
              </a:rPr>
              <a:t>Nearly 8 in 10 parents have an agreement with their child about spend on in-game extras, which it the highest it has been since 2019 across EU5</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B8578AD-0529-46A5-84EB-6338160D5A7D}" type="slidenum">
              <a:rPr kumimoji="0" lang="en-GB" sz="800" b="1"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a:t>
            </a:fld>
            <a:endParaRPr kumimoji="0" lang="en-GB" sz="800" b="1"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4813281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225" y="152400"/>
            <a:ext cx="6569075" cy="3695700"/>
          </a:xfrm>
        </p:spPr>
        <p:txBody>
          <a:bodyPr/>
          <a:lstStyle/>
          <a:p>
            <a:endParaRPr lang="en-GB" dirty="0"/>
          </a:p>
        </p:txBody>
      </p:sp>
      <p:sp>
        <p:nvSpPr>
          <p:cNvPr id="3" name="Notes Placeholder 2"/>
          <p:cNvSpPr>
            <a:spLocks noGrp="1"/>
          </p:cNvSpPr>
          <p:nvPr>
            <p:ph type="body" idx="1"/>
          </p:nvPr>
        </p:nvSpPr>
        <p:spPr/>
        <p:txBody>
          <a:bodyPr/>
          <a:lstStyle/>
          <a:p>
            <a:r>
              <a:rPr lang="en-GB" sz="1000" dirty="0">
                <a:latin typeface="Barlow" panose="00000500000000000000" pitchFamily="2" charset="0"/>
              </a:rPr>
              <a:t>93% of parents monitor children’s purchases on in-game content, with parent-child agreements and two factor authentication showing YoY growth</a:t>
            </a:r>
            <a:endParaRPr lang="en-GB" dirty="0"/>
          </a:p>
        </p:txBody>
      </p:sp>
      <p:sp>
        <p:nvSpPr>
          <p:cNvPr id="4" name="Slide Number Placeholder 3"/>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B8578AD-0529-46A5-84EB-6338160D5A7D}" type="slidenum">
              <a:rPr kumimoji="0" lang="en-GB" sz="800" b="1"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a:t>
            </a:fld>
            <a:endParaRPr kumimoji="0" lang="en-GB" sz="800" b="1"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9618934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225" y="152400"/>
            <a:ext cx="6569075" cy="3695700"/>
          </a:xfrm>
        </p:spPr>
        <p:txBody>
          <a:bodyPr/>
          <a:lstStyle/>
          <a:p>
            <a:endParaRPr lang="en-GB" dirty="0"/>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B8578AD-0529-46A5-84EB-6338160D5A7D}" type="slidenum">
              <a:rPr lang="en-GB" smtClean="0"/>
              <a:pPr/>
              <a:t>11</a:t>
            </a:fld>
            <a:endParaRPr lang="en-GB" dirty="0"/>
          </a:p>
        </p:txBody>
      </p:sp>
    </p:spTree>
    <p:extLst>
      <p:ext uri="{BB962C8B-B14F-4D97-AF65-F5344CB8AC3E}">
        <p14:creationId xmlns:p14="http://schemas.microsoft.com/office/powerpoint/2010/main" val="459115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225" y="152400"/>
            <a:ext cx="6569075" cy="3695700"/>
          </a:xfrm>
        </p:spPr>
        <p:txBody>
          <a:bodyPr/>
          <a:lstStyle/>
          <a:p>
            <a:endParaRPr lang="en-GB" dirty="0"/>
          </a:p>
        </p:txBody>
      </p:sp>
      <p:sp>
        <p:nvSpPr>
          <p:cNvPr id="3" name="Notes Placeholder 2"/>
          <p:cNvSpPr>
            <a:spLocks noGrp="1"/>
          </p:cNvSpPr>
          <p:nvPr>
            <p:ph type="body" idx="1"/>
          </p:nvPr>
        </p:nvSpPr>
        <p:spPr/>
        <p:txBody>
          <a:bodyPr/>
          <a:lstStyle/>
          <a:p>
            <a:r>
              <a:rPr lang="en-GB" dirty="0"/>
              <a:t>	Awareness		Not used real money</a:t>
            </a:r>
          </a:p>
          <a:p>
            <a:r>
              <a:rPr lang="en-GB" dirty="0"/>
              <a:t>2023 EU5	44%		91%</a:t>
            </a:r>
          </a:p>
          <a:p>
            <a:r>
              <a:rPr lang="en-GB" dirty="0"/>
              <a:t>2024 EU5	48%		89%</a:t>
            </a:r>
          </a:p>
          <a:p>
            <a:endParaRPr lang="en-GB" dirty="0"/>
          </a:p>
          <a:p>
            <a:r>
              <a:rPr lang="en-GB" dirty="0"/>
              <a:t>2025 EU5	59%		83%</a:t>
            </a:r>
          </a:p>
          <a:p>
            <a:endParaRPr lang="en-GB" dirty="0"/>
          </a:p>
          <a:p>
            <a:r>
              <a:rPr lang="en-GB" dirty="0"/>
              <a:t>2025 EU16	57%/58%		83%</a:t>
            </a:r>
          </a:p>
        </p:txBody>
      </p:sp>
      <p:sp>
        <p:nvSpPr>
          <p:cNvPr id="4" name="Slide Number Placeholder 3"/>
          <p:cNvSpPr>
            <a:spLocks noGrp="1"/>
          </p:cNvSpPr>
          <p:nvPr>
            <p:ph type="sldNum" sz="quarter" idx="5"/>
          </p:nvPr>
        </p:nvSpPr>
        <p:spPr/>
        <p:txBody>
          <a:bodyPr/>
          <a:lstStyle/>
          <a:p>
            <a:fld id="{3B8578AD-0529-46A5-84EB-6338160D5A7D}" type="slidenum">
              <a:rPr lang="en-GB" smtClean="0"/>
              <a:pPr/>
              <a:t>12</a:t>
            </a:fld>
            <a:endParaRPr lang="en-GB" dirty="0"/>
          </a:p>
        </p:txBody>
      </p:sp>
    </p:spTree>
    <p:extLst>
      <p:ext uri="{BB962C8B-B14F-4D97-AF65-F5344CB8AC3E}">
        <p14:creationId xmlns:p14="http://schemas.microsoft.com/office/powerpoint/2010/main" val="6636383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AC322D-F3DA-B77B-1D34-F2E6D492155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89022F0-4DC3-4D81-D987-81BD3E3E2C15}"/>
              </a:ext>
            </a:extLst>
          </p:cNvPr>
          <p:cNvSpPr>
            <a:spLocks noGrp="1" noRot="1" noChangeAspect="1"/>
          </p:cNvSpPr>
          <p:nvPr>
            <p:ph type="sldImg"/>
          </p:nvPr>
        </p:nvSpPr>
        <p:spPr>
          <a:xfrm>
            <a:off x="149225" y="152400"/>
            <a:ext cx="6569075" cy="3695700"/>
          </a:xfrm>
        </p:spPr>
        <p:txBody>
          <a:bodyPr/>
          <a:lstStyle/>
          <a:p>
            <a:endParaRPr lang="en-GB" dirty="0"/>
          </a:p>
        </p:txBody>
      </p:sp>
      <p:sp>
        <p:nvSpPr>
          <p:cNvPr id="3" name="Notes Placeholder 2">
            <a:extLst>
              <a:ext uri="{FF2B5EF4-FFF2-40B4-BE49-F238E27FC236}">
                <a16:creationId xmlns:a16="http://schemas.microsoft.com/office/drawing/2014/main" id="{9C4C8A2D-B035-96A1-85A3-6F05944ED223}"/>
              </a:ext>
            </a:extLst>
          </p:cNvPr>
          <p:cNvSpPr>
            <a:spLocks noGrp="1"/>
          </p:cNvSpPr>
          <p:nvPr>
            <p:ph type="body" idx="1"/>
          </p:nvPr>
        </p:nvSpPr>
        <p:spPr/>
        <p:txBody>
          <a:bodyPr/>
          <a:lstStyle/>
          <a:p>
            <a:r>
              <a:rPr lang="en-GB" dirty="0"/>
              <a:t>	Awareness		Not used real money</a:t>
            </a:r>
          </a:p>
          <a:p>
            <a:r>
              <a:rPr lang="en-GB" dirty="0"/>
              <a:t>2023 EU5	29%		96%</a:t>
            </a:r>
          </a:p>
          <a:p>
            <a:r>
              <a:rPr lang="en-GB" dirty="0"/>
              <a:t>2024 EU5	29%		96%</a:t>
            </a:r>
          </a:p>
          <a:p>
            <a:endParaRPr lang="en-GB" dirty="0"/>
          </a:p>
          <a:p>
            <a:r>
              <a:rPr lang="en-GB" dirty="0"/>
              <a:t>2025 EU5	38%		92%</a:t>
            </a:r>
          </a:p>
          <a:p>
            <a:endParaRPr lang="en-GB" dirty="0"/>
          </a:p>
          <a:p>
            <a:r>
              <a:rPr lang="en-GB" dirty="0"/>
              <a:t>2025 EU16	36%		92%</a:t>
            </a:r>
          </a:p>
          <a:p>
            <a:endParaRPr lang="en-GB" dirty="0"/>
          </a:p>
        </p:txBody>
      </p:sp>
      <p:sp>
        <p:nvSpPr>
          <p:cNvPr id="4" name="Slide Number Placeholder 3">
            <a:extLst>
              <a:ext uri="{FF2B5EF4-FFF2-40B4-BE49-F238E27FC236}">
                <a16:creationId xmlns:a16="http://schemas.microsoft.com/office/drawing/2014/main" id="{40D91153-9455-00E2-464E-7648A17048FF}"/>
              </a:ext>
            </a:extLst>
          </p:cNvPr>
          <p:cNvSpPr>
            <a:spLocks noGrp="1"/>
          </p:cNvSpPr>
          <p:nvPr>
            <p:ph type="sldNum" sz="quarter" idx="5"/>
          </p:nvPr>
        </p:nvSpPr>
        <p:spPr/>
        <p:txBody>
          <a:bodyPr/>
          <a:lstStyle/>
          <a:p>
            <a:fld id="{3B8578AD-0529-46A5-84EB-6338160D5A7D}" type="slidenum">
              <a:rPr lang="en-GB" smtClean="0"/>
              <a:pPr/>
              <a:t>13</a:t>
            </a:fld>
            <a:endParaRPr lang="en-GB" dirty="0"/>
          </a:p>
        </p:txBody>
      </p:sp>
    </p:spTree>
    <p:extLst>
      <p:ext uri="{BB962C8B-B14F-4D97-AF65-F5344CB8AC3E}">
        <p14:creationId xmlns:p14="http://schemas.microsoft.com/office/powerpoint/2010/main" val="17012248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61925" y="165100"/>
            <a:ext cx="7131050" cy="4011613"/>
          </a:xfrm>
        </p:spPr>
        <p:txBody>
          <a:bodyPr/>
          <a:lstStyle/>
          <a:p>
            <a:endParaRPr lang="en-GB" dirty="0"/>
          </a:p>
        </p:txBody>
      </p:sp>
      <p:sp>
        <p:nvSpPr>
          <p:cNvPr id="3" name="Notes Placeholder 2"/>
          <p:cNvSpPr>
            <a:spLocks noGrp="1"/>
          </p:cNvSpPr>
          <p:nvPr>
            <p:ph type="body" idx="1"/>
          </p:nvPr>
        </p:nvSpPr>
        <p:spPr>
          <a:xfrm>
            <a:off x="679768" y="4777194"/>
            <a:ext cx="5438140" cy="3908614"/>
          </a:xfrm>
          <a:prstGeom prst="rect">
            <a:avLst/>
          </a:prstGeom>
        </p:spPr>
        <p:txBody>
          <a:bodyPr/>
          <a:lstStyle/>
          <a:p>
            <a:endParaRPr lang="en-GB" dirty="0"/>
          </a:p>
        </p:txBody>
      </p:sp>
      <p:sp>
        <p:nvSpPr>
          <p:cNvPr id="4" name="Slide Number Placeholder 3"/>
          <p:cNvSpPr>
            <a:spLocks noGrp="1"/>
          </p:cNvSpPr>
          <p:nvPr>
            <p:ph type="sldNum" sz="quarter" idx="10"/>
          </p:nvPr>
        </p:nvSpPr>
        <p:spPr>
          <a:xfrm>
            <a:off x="1926008" y="9428584"/>
            <a:ext cx="2945659" cy="49805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FB8B7E8-C405-4882-AAD0-1D72826C463D}" type="slidenum">
              <a:rPr kumimoji="0" lang="en-GB" sz="800" b="1" i="0" u="none" strike="noStrike" kern="1200" cap="none" spc="0" normalizeH="0" baseline="0" noProof="0" smtClean="0">
                <a:ln>
                  <a:noFill/>
                </a:ln>
                <a:solidFill>
                  <a:prstClr val="black"/>
                </a:solidFill>
                <a:effectLst/>
                <a:uLnTx/>
                <a:uFillTx/>
                <a:latin typeface="Barlow" panose="020B0604020202020204" pitchFamily="34"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17</a:t>
            </a:fld>
            <a:endParaRPr kumimoji="0" lang="en-GB" sz="800" b="1" i="0" u="none" strike="noStrike" kern="1200" cap="none" spc="0" normalizeH="0" baseline="0" noProof="0" dirty="0">
              <a:ln>
                <a:noFill/>
              </a:ln>
              <a:solidFill>
                <a:prstClr val="black"/>
              </a:solidFill>
              <a:effectLst/>
              <a:uLnTx/>
              <a:uFillTx/>
              <a:latin typeface="Barlow" panose="020B0604020202020204" pitchFamily="34" charset="0"/>
              <a:ea typeface="+mn-ea"/>
              <a:cs typeface="+mn-cs"/>
            </a:endParaRPr>
          </a:p>
        </p:txBody>
      </p:sp>
    </p:spTree>
    <p:extLst>
      <p:ext uri="{BB962C8B-B14F-4D97-AF65-F5344CB8AC3E}">
        <p14:creationId xmlns:p14="http://schemas.microsoft.com/office/powerpoint/2010/main" val="3468734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2.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2.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2.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3.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3.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3.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3.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3.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3.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3.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3.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3.xml"/></Relationships>
</file>

<file path=ppt/slideLayouts/_rels/slideLayout113.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3.xml"/></Relationships>
</file>

<file path=ppt/slideLayouts/_rels/slideLayout114.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3.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8.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3.xml"/></Relationships>
</file>

<file path=ppt/slideLayouts/_rels/slideLayout119.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userDrawn="1">
  <p:cSld name="2_Front cover 1">
    <p:bg>
      <p:bgPr>
        <a:solidFill>
          <a:schemeClr val="accent1"/>
        </a:solidFill>
        <a:effectLst/>
      </p:bgPr>
    </p:bg>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B66D97C3-1B7F-5C9F-E63F-96F1A14B6253}"/>
              </a:ext>
            </a:extLst>
          </p:cNvPr>
          <p:cNvSpPr>
            <a:spLocks noGrp="1"/>
          </p:cNvSpPr>
          <p:nvPr>
            <p:ph type="title" hasCustomPrompt="1"/>
          </p:nvPr>
        </p:nvSpPr>
        <p:spPr>
          <a:xfrm>
            <a:off x="431999" y="1350000"/>
            <a:ext cx="5825926" cy="715669"/>
          </a:xfrm>
        </p:spPr>
        <p:txBody>
          <a:bodyPr/>
          <a:lstStyle>
            <a:lvl1pPr>
              <a:defRPr sz="4800" cap="all" baseline="0">
                <a:solidFill>
                  <a:schemeClr val="bg1"/>
                </a:solidFill>
                <a:latin typeface="+mj-lt"/>
              </a:defRPr>
            </a:lvl1pPr>
          </a:lstStyle>
          <a:p>
            <a:r>
              <a:rPr lang="en-US" dirty="0"/>
              <a:t>PUNCHY TITLE LINKED TO CLIENT BENEFIT</a:t>
            </a:r>
            <a:endParaRPr lang="en-GB" dirty="0"/>
          </a:p>
        </p:txBody>
      </p:sp>
      <p:sp>
        <p:nvSpPr>
          <p:cNvPr id="7" name="Picture Placeholder">
            <a:extLst>
              <a:ext uri="{FF2B5EF4-FFF2-40B4-BE49-F238E27FC236}">
                <a16:creationId xmlns:a16="http://schemas.microsoft.com/office/drawing/2014/main" id="{67F8163F-D370-5C4C-500A-7D576C590BB1}"/>
              </a:ext>
              <a:ext uri="{C183D7F6-B498-43B3-948B-1728B52AA6E4}">
                <adec:decorative xmlns:adec="http://schemas.microsoft.com/office/drawing/2017/decorative" val="1"/>
              </a:ext>
            </a:extLst>
          </p:cNvPr>
          <p:cNvSpPr>
            <a:spLocks noGrp="1"/>
          </p:cNvSpPr>
          <p:nvPr>
            <p:ph type="pic" sz="quarter" idx="11" hasCustomPrompt="1"/>
          </p:nvPr>
        </p:nvSpPr>
        <p:spPr>
          <a:xfrm>
            <a:off x="1905000" y="0"/>
            <a:ext cx="10300263" cy="6870700"/>
          </a:xfrm>
          <a:custGeom>
            <a:avLst/>
            <a:gdLst>
              <a:gd name="connsiteX0" fmla="*/ 6858000 w 10287001"/>
              <a:gd name="connsiteY0" fmla="*/ 0 h 6858000"/>
              <a:gd name="connsiteX1" fmla="*/ 10287001 w 10287001"/>
              <a:gd name="connsiteY1" fmla="*/ 0 h 6858000"/>
              <a:gd name="connsiteX2" fmla="*/ 10287001 w 10287001"/>
              <a:gd name="connsiteY2" fmla="*/ 3467099 h 6858000"/>
              <a:gd name="connsiteX3" fmla="*/ 6896100 w 10287001"/>
              <a:gd name="connsiteY3" fmla="*/ 6858000 h 6858000"/>
              <a:gd name="connsiteX4" fmla="*/ 0 w 10287001"/>
              <a:gd name="connsiteY4" fmla="*/ 6858000 h 6858000"/>
              <a:gd name="connsiteX0" fmla="*/ 6858000 w 10287001"/>
              <a:gd name="connsiteY0" fmla="*/ 0 h 6858000"/>
              <a:gd name="connsiteX1" fmla="*/ 10287001 w 10287001"/>
              <a:gd name="connsiteY1" fmla="*/ 0 h 6858000"/>
              <a:gd name="connsiteX2" fmla="*/ 10287001 w 10287001"/>
              <a:gd name="connsiteY2" fmla="*/ 3467099 h 6858000"/>
              <a:gd name="connsiteX3" fmla="*/ 8636000 w 10287001"/>
              <a:gd name="connsiteY3" fmla="*/ 5080000 h 6858000"/>
              <a:gd name="connsiteX4" fmla="*/ 6896100 w 10287001"/>
              <a:gd name="connsiteY4" fmla="*/ 6858000 h 6858000"/>
              <a:gd name="connsiteX5" fmla="*/ 0 w 10287001"/>
              <a:gd name="connsiteY5" fmla="*/ 6858000 h 6858000"/>
              <a:gd name="connsiteX6" fmla="*/ 6858000 w 10287001"/>
              <a:gd name="connsiteY6" fmla="*/ 0 h 6858000"/>
              <a:gd name="connsiteX0" fmla="*/ 6858000 w 10287001"/>
              <a:gd name="connsiteY0" fmla="*/ 0 h 6870700"/>
              <a:gd name="connsiteX1" fmla="*/ 10287001 w 10287001"/>
              <a:gd name="connsiteY1" fmla="*/ 0 h 6870700"/>
              <a:gd name="connsiteX2" fmla="*/ 10287001 w 10287001"/>
              <a:gd name="connsiteY2" fmla="*/ 3467099 h 6870700"/>
              <a:gd name="connsiteX3" fmla="*/ 10274300 w 10287001"/>
              <a:gd name="connsiteY3" fmla="*/ 6870700 h 6870700"/>
              <a:gd name="connsiteX4" fmla="*/ 6896100 w 10287001"/>
              <a:gd name="connsiteY4" fmla="*/ 6858000 h 6870700"/>
              <a:gd name="connsiteX5" fmla="*/ 0 w 10287001"/>
              <a:gd name="connsiteY5" fmla="*/ 6858000 h 6870700"/>
              <a:gd name="connsiteX6" fmla="*/ 6858000 w 10287001"/>
              <a:gd name="connsiteY6" fmla="*/ 0 h 6870700"/>
              <a:gd name="connsiteX0" fmla="*/ 6858000 w 10300263"/>
              <a:gd name="connsiteY0" fmla="*/ 0 h 6870700"/>
              <a:gd name="connsiteX1" fmla="*/ 10287001 w 10300263"/>
              <a:gd name="connsiteY1" fmla="*/ 0 h 6870700"/>
              <a:gd name="connsiteX2" fmla="*/ 10287001 w 10300263"/>
              <a:gd name="connsiteY2" fmla="*/ 3467099 h 6870700"/>
              <a:gd name="connsiteX3" fmla="*/ 10299700 w 10300263"/>
              <a:gd name="connsiteY3" fmla="*/ 6870700 h 6870700"/>
              <a:gd name="connsiteX4" fmla="*/ 6896100 w 10300263"/>
              <a:gd name="connsiteY4" fmla="*/ 6858000 h 6870700"/>
              <a:gd name="connsiteX5" fmla="*/ 0 w 10300263"/>
              <a:gd name="connsiteY5" fmla="*/ 6858000 h 6870700"/>
              <a:gd name="connsiteX6" fmla="*/ 6858000 w 10300263"/>
              <a:gd name="connsiteY6" fmla="*/ 0 h 6870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300263" h="6870700">
                <a:moveTo>
                  <a:pt x="6858000" y="0"/>
                </a:moveTo>
                <a:lnTo>
                  <a:pt x="10287001" y="0"/>
                </a:lnTo>
                <a:lnTo>
                  <a:pt x="10287001" y="3467099"/>
                </a:lnTo>
                <a:cubicBezTo>
                  <a:pt x="10282767" y="4601633"/>
                  <a:pt x="10303934" y="5736166"/>
                  <a:pt x="10299700" y="6870700"/>
                </a:cubicBezTo>
                <a:lnTo>
                  <a:pt x="6896100" y="6858000"/>
                </a:lnTo>
                <a:lnTo>
                  <a:pt x="0" y="6858000"/>
                </a:lnTo>
                <a:lnTo>
                  <a:pt x="6858000" y="0"/>
                </a:lnTo>
                <a:close/>
              </a:path>
            </a:pathLst>
          </a:custGeom>
          <a:pattFill prst="dkUpDiag">
            <a:fgClr>
              <a:schemeClr val="bg1">
                <a:lumMod val="85000"/>
              </a:schemeClr>
            </a:fgClr>
            <a:bgClr>
              <a:schemeClr val="bg1"/>
            </a:bgClr>
          </a:pattFill>
        </p:spPr>
        <p:txBody>
          <a:bodyPr vert="horz" wrap="square" lIns="0" tIns="0" rIns="0" bIns="0" rtlCol="0" anchor="ctr">
            <a:noAutofit/>
          </a:bodyPr>
          <a:lstStyle>
            <a:lvl1pPr algn="ctr">
              <a:defRPr lang="en-GB"/>
            </a:lvl1pPr>
          </a:lstStyle>
          <a:p>
            <a:pPr lvl="0"/>
            <a:r>
              <a:rPr lang="en-US" dirty="0"/>
              <a:t>Click icon to add picture</a:t>
            </a:r>
            <a:br>
              <a:rPr lang="en-US" dirty="0"/>
            </a:br>
            <a:br>
              <a:rPr lang="en-US" dirty="0"/>
            </a:br>
            <a:r>
              <a:rPr lang="en-GB" dirty="0"/>
              <a:t>Look for an inspiring image </a:t>
            </a:r>
            <a:br>
              <a:rPr lang="en-GB" dirty="0"/>
            </a:br>
            <a:r>
              <a:rPr lang="en-GB" dirty="0"/>
              <a:t>to support the story</a:t>
            </a:r>
          </a:p>
          <a:p>
            <a:pPr lvl="0"/>
            <a:endParaRPr lang="en-GB" dirty="0"/>
          </a:p>
          <a:p>
            <a:pPr lvl="0"/>
            <a:endParaRPr lang="en-GB" dirty="0"/>
          </a:p>
          <a:p>
            <a:pPr lvl="0"/>
            <a:endParaRPr lang="en-GB" dirty="0"/>
          </a:p>
          <a:p>
            <a:pPr lvl="0"/>
            <a:endParaRPr lang="en-GB" dirty="0"/>
          </a:p>
          <a:p>
            <a:pPr lvl="0"/>
            <a:endParaRPr lang="en-US" dirty="0"/>
          </a:p>
          <a:p>
            <a:pPr lvl="0"/>
            <a:endParaRPr lang="en-US" dirty="0"/>
          </a:p>
          <a:p>
            <a:pPr lvl="0"/>
            <a:endParaRPr lang="en-GB" dirty="0"/>
          </a:p>
        </p:txBody>
      </p:sp>
      <p:sp>
        <p:nvSpPr>
          <p:cNvPr id="3" name="Classification">
            <a:extLst>
              <a:ext uri="{FF2B5EF4-FFF2-40B4-BE49-F238E27FC236}">
                <a16:creationId xmlns:a16="http://schemas.microsoft.com/office/drawing/2014/main" id="{6A957CF6-0DF2-748E-CBF0-17B6B8878BA1}"/>
              </a:ext>
              <a:ext uri="{C183D7F6-B498-43B3-948B-1728B52AA6E4}">
                <adec:decorative xmlns:adec="http://schemas.microsoft.com/office/drawing/2017/decorative" val="1"/>
              </a:ext>
            </a:extLst>
          </p:cNvPr>
          <p:cNvSpPr txBox="1">
            <a:spLocks/>
          </p:cNvSpPr>
          <p:nvPr/>
        </p:nvSpPr>
        <p:spPr>
          <a:xfrm>
            <a:off x="440938" y="6127997"/>
            <a:ext cx="1540262" cy="492443"/>
          </a:xfrm>
          <a:prstGeom prst="rect">
            <a:avLst/>
          </a:prstGeom>
          <a:effectLst/>
        </p:spPr>
        <p:txBody>
          <a:bodyPr vert="horz" wrap="square" lIns="0" tIns="0" rIns="0" bIns="0" rtlCol="0" anchor="b">
            <a:spAutoFit/>
          </a:bodyP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800" dirty="0">
                <a:solidFill>
                  <a:schemeClr val="bg1"/>
                </a:solidFill>
                <a:effectLst/>
              </a:rPr>
              <a:t>© Ipsos | Purchase of In-Game Content: Survey on Parental Supervision | Apr 2026 | Version 2 | Internal/Client Use Only</a:t>
            </a:r>
            <a:endParaRPr lang="en-GB" sz="800" dirty="0">
              <a:solidFill>
                <a:schemeClr val="bg1"/>
              </a:solidFill>
              <a:effectLst/>
            </a:endParaRPr>
          </a:p>
        </p:txBody>
      </p:sp>
      <p:sp>
        <p:nvSpPr>
          <p:cNvPr id="4" name="Subtitle">
            <a:extLst>
              <a:ext uri="{FF2B5EF4-FFF2-40B4-BE49-F238E27FC236}">
                <a16:creationId xmlns:a16="http://schemas.microsoft.com/office/drawing/2014/main" id="{91F72593-7A9E-7520-086E-5EE672FCCFAF}"/>
              </a:ext>
            </a:extLst>
          </p:cNvPr>
          <p:cNvSpPr>
            <a:spLocks noGrp="1"/>
          </p:cNvSpPr>
          <p:nvPr>
            <p:ph type="body" sz="quarter" idx="13" hasCustomPrompt="1"/>
          </p:nvPr>
        </p:nvSpPr>
        <p:spPr>
          <a:xfrm>
            <a:off x="431799" y="2778287"/>
            <a:ext cx="5132093" cy="367869"/>
          </a:xfrm>
          <a:prstGeom prst="rect">
            <a:avLst/>
          </a:prstGeom>
        </p:spPr>
        <p:txBody>
          <a:bodyPr/>
          <a:lstStyle>
            <a:lvl1pPr>
              <a:defRPr sz="2000" b="1">
                <a:solidFill>
                  <a:schemeClr val="bg1"/>
                </a:solidFill>
              </a:defRPr>
            </a:lvl1pPr>
            <a:lvl2pPr marL="0" indent="0">
              <a:buNone/>
              <a:defRPr/>
            </a:lvl2pPr>
          </a:lstStyle>
          <a:p>
            <a:pPr lvl="0"/>
            <a:r>
              <a:rPr lang="en-US" dirty="0"/>
              <a:t>Subtitle (if needed) link to project objectives</a:t>
            </a:r>
          </a:p>
        </p:txBody>
      </p:sp>
      <p:sp>
        <p:nvSpPr>
          <p:cNvPr id="6" name="Subtitle">
            <a:extLst>
              <a:ext uri="{FF2B5EF4-FFF2-40B4-BE49-F238E27FC236}">
                <a16:creationId xmlns:a16="http://schemas.microsoft.com/office/drawing/2014/main" id="{C749BA7B-90F5-FCBF-DF61-0C0A9CF9F8F7}"/>
              </a:ext>
            </a:extLst>
          </p:cNvPr>
          <p:cNvSpPr>
            <a:spLocks noGrp="1"/>
          </p:cNvSpPr>
          <p:nvPr>
            <p:ph type="body" sz="quarter" idx="12" hasCustomPrompt="1"/>
          </p:nvPr>
        </p:nvSpPr>
        <p:spPr>
          <a:xfrm>
            <a:off x="431799" y="3494989"/>
            <a:ext cx="3574513" cy="953025"/>
          </a:xfrm>
          <a:prstGeom prst="rect">
            <a:avLst/>
          </a:prstGeom>
        </p:spPr>
        <p:txBody>
          <a:bodyPr>
            <a:normAutofit/>
          </a:bodyPr>
          <a:lstStyle>
            <a:lvl1pPr>
              <a:defRPr sz="1800" b="0">
                <a:solidFill>
                  <a:schemeClr val="bg1"/>
                </a:solidFill>
              </a:defRPr>
            </a:lvl1pPr>
            <a:lvl2pPr marL="0" indent="0">
              <a:buNone/>
              <a:defRPr/>
            </a:lvl2pPr>
          </a:lstStyle>
          <a:p>
            <a:pPr lvl="0"/>
            <a:r>
              <a:rPr lang="en-US" dirty="0"/>
              <a:t>A proposal for [insert client names] Date</a:t>
            </a:r>
          </a:p>
        </p:txBody>
      </p:sp>
    </p:spTree>
    <p:extLst>
      <p:ext uri="{BB962C8B-B14F-4D97-AF65-F5344CB8AC3E}">
        <p14:creationId xmlns:p14="http://schemas.microsoft.com/office/powerpoint/2010/main" val="567886008"/>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2_Front cover 1 (White)">
    <p:bg>
      <p:bgPr>
        <a:solidFill>
          <a:schemeClr val="bg1"/>
        </a:solidFill>
        <a:effectLst/>
      </p:bgPr>
    </p:bg>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B66D97C3-1B7F-5C9F-E63F-96F1A14B6253}"/>
              </a:ext>
            </a:extLst>
          </p:cNvPr>
          <p:cNvSpPr>
            <a:spLocks noGrp="1"/>
          </p:cNvSpPr>
          <p:nvPr>
            <p:ph type="title" hasCustomPrompt="1"/>
          </p:nvPr>
        </p:nvSpPr>
        <p:spPr>
          <a:xfrm>
            <a:off x="431999" y="1350000"/>
            <a:ext cx="5825925" cy="715669"/>
          </a:xfrm>
        </p:spPr>
        <p:txBody>
          <a:bodyPr/>
          <a:lstStyle>
            <a:lvl1pPr>
              <a:defRPr sz="4800" cap="all" baseline="0">
                <a:solidFill>
                  <a:schemeClr val="tx1"/>
                </a:solidFill>
                <a:latin typeface="+mj-lt"/>
              </a:defRPr>
            </a:lvl1pPr>
          </a:lstStyle>
          <a:p>
            <a:r>
              <a:rPr lang="en-GB" dirty="0"/>
              <a:t>PUNCHY TITLE LINKED TO CLIENT BENEFIT</a:t>
            </a:r>
          </a:p>
        </p:txBody>
      </p:sp>
      <p:sp>
        <p:nvSpPr>
          <p:cNvPr id="5" name="Subtitle">
            <a:extLst>
              <a:ext uri="{FF2B5EF4-FFF2-40B4-BE49-F238E27FC236}">
                <a16:creationId xmlns:a16="http://schemas.microsoft.com/office/drawing/2014/main" id="{8CDCDA0A-C736-B40F-7E80-2D0FC7024AC3}"/>
              </a:ext>
            </a:extLst>
          </p:cNvPr>
          <p:cNvSpPr>
            <a:spLocks noGrp="1"/>
          </p:cNvSpPr>
          <p:nvPr>
            <p:ph type="body" sz="quarter" idx="12" hasCustomPrompt="1"/>
          </p:nvPr>
        </p:nvSpPr>
        <p:spPr>
          <a:xfrm>
            <a:off x="431799" y="3494989"/>
            <a:ext cx="3574513" cy="953025"/>
          </a:xfrm>
          <a:prstGeom prst="rect">
            <a:avLst/>
          </a:prstGeom>
        </p:spPr>
        <p:txBody>
          <a:bodyPr>
            <a:normAutofit/>
          </a:bodyPr>
          <a:lstStyle>
            <a:lvl1pPr>
              <a:defRPr sz="1800" b="0">
                <a:solidFill>
                  <a:schemeClr val="tx1"/>
                </a:solidFill>
              </a:defRPr>
            </a:lvl1pPr>
            <a:lvl2pPr marL="0" indent="0">
              <a:buNone/>
              <a:defRPr/>
            </a:lvl2pPr>
          </a:lstStyle>
          <a:p>
            <a:pPr lvl="0"/>
            <a:r>
              <a:rPr lang="en-US" dirty="0"/>
              <a:t>A proposal for [insert client names] Date</a:t>
            </a:r>
          </a:p>
        </p:txBody>
      </p:sp>
      <p:sp>
        <p:nvSpPr>
          <p:cNvPr id="7" name="Picture Placeholder">
            <a:extLst>
              <a:ext uri="{FF2B5EF4-FFF2-40B4-BE49-F238E27FC236}">
                <a16:creationId xmlns:a16="http://schemas.microsoft.com/office/drawing/2014/main" id="{67F8163F-D370-5C4C-500A-7D576C590BB1}"/>
              </a:ext>
              <a:ext uri="{C183D7F6-B498-43B3-948B-1728B52AA6E4}">
                <adec:decorative xmlns:adec="http://schemas.microsoft.com/office/drawing/2017/decorative" val="1"/>
              </a:ext>
            </a:extLst>
          </p:cNvPr>
          <p:cNvSpPr>
            <a:spLocks noGrp="1"/>
          </p:cNvSpPr>
          <p:nvPr>
            <p:ph type="pic" sz="quarter" idx="11" hasCustomPrompt="1"/>
          </p:nvPr>
        </p:nvSpPr>
        <p:spPr>
          <a:xfrm>
            <a:off x="1905000" y="0"/>
            <a:ext cx="10300263" cy="6870700"/>
          </a:xfrm>
          <a:custGeom>
            <a:avLst/>
            <a:gdLst>
              <a:gd name="connsiteX0" fmla="*/ 6858000 w 10287001"/>
              <a:gd name="connsiteY0" fmla="*/ 0 h 6858000"/>
              <a:gd name="connsiteX1" fmla="*/ 10287001 w 10287001"/>
              <a:gd name="connsiteY1" fmla="*/ 0 h 6858000"/>
              <a:gd name="connsiteX2" fmla="*/ 10287001 w 10287001"/>
              <a:gd name="connsiteY2" fmla="*/ 3467099 h 6858000"/>
              <a:gd name="connsiteX3" fmla="*/ 6896100 w 10287001"/>
              <a:gd name="connsiteY3" fmla="*/ 6858000 h 6858000"/>
              <a:gd name="connsiteX4" fmla="*/ 0 w 10287001"/>
              <a:gd name="connsiteY4" fmla="*/ 6858000 h 6858000"/>
              <a:gd name="connsiteX0" fmla="*/ 6858000 w 10287001"/>
              <a:gd name="connsiteY0" fmla="*/ 0 h 6858000"/>
              <a:gd name="connsiteX1" fmla="*/ 10287001 w 10287001"/>
              <a:gd name="connsiteY1" fmla="*/ 0 h 6858000"/>
              <a:gd name="connsiteX2" fmla="*/ 10287001 w 10287001"/>
              <a:gd name="connsiteY2" fmla="*/ 3467099 h 6858000"/>
              <a:gd name="connsiteX3" fmla="*/ 8636000 w 10287001"/>
              <a:gd name="connsiteY3" fmla="*/ 5080000 h 6858000"/>
              <a:gd name="connsiteX4" fmla="*/ 6896100 w 10287001"/>
              <a:gd name="connsiteY4" fmla="*/ 6858000 h 6858000"/>
              <a:gd name="connsiteX5" fmla="*/ 0 w 10287001"/>
              <a:gd name="connsiteY5" fmla="*/ 6858000 h 6858000"/>
              <a:gd name="connsiteX6" fmla="*/ 6858000 w 10287001"/>
              <a:gd name="connsiteY6" fmla="*/ 0 h 6858000"/>
              <a:gd name="connsiteX0" fmla="*/ 6858000 w 10287001"/>
              <a:gd name="connsiteY0" fmla="*/ 0 h 6870700"/>
              <a:gd name="connsiteX1" fmla="*/ 10287001 w 10287001"/>
              <a:gd name="connsiteY1" fmla="*/ 0 h 6870700"/>
              <a:gd name="connsiteX2" fmla="*/ 10287001 w 10287001"/>
              <a:gd name="connsiteY2" fmla="*/ 3467099 h 6870700"/>
              <a:gd name="connsiteX3" fmla="*/ 10274300 w 10287001"/>
              <a:gd name="connsiteY3" fmla="*/ 6870700 h 6870700"/>
              <a:gd name="connsiteX4" fmla="*/ 6896100 w 10287001"/>
              <a:gd name="connsiteY4" fmla="*/ 6858000 h 6870700"/>
              <a:gd name="connsiteX5" fmla="*/ 0 w 10287001"/>
              <a:gd name="connsiteY5" fmla="*/ 6858000 h 6870700"/>
              <a:gd name="connsiteX6" fmla="*/ 6858000 w 10287001"/>
              <a:gd name="connsiteY6" fmla="*/ 0 h 6870700"/>
              <a:gd name="connsiteX0" fmla="*/ 6858000 w 10300263"/>
              <a:gd name="connsiteY0" fmla="*/ 0 h 6870700"/>
              <a:gd name="connsiteX1" fmla="*/ 10287001 w 10300263"/>
              <a:gd name="connsiteY1" fmla="*/ 0 h 6870700"/>
              <a:gd name="connsiteX2" fmla="*/ 10287001 w 10300263"/>
              <a:gd name="connsiteY2" fmla="*/ 3467099 h 6870700"/>
              <a:gd name="connsiteX3" fmla="*/ 10299700 w 10300263"/>
              <a:gd name="connsiteY3" fmla="*/ 6870700 h 6870700"/>
              <a:gd name="connsiteX4" fmla="*/ 6896100 w 10300263"/>
              <a:gd name="connsiteY4" fmla="*/ 6858000 h 6870700"/>
              <a:gd name="connsiteX5" fmla="*/ 0 w 10300263"/>
              <a:gd name="connsiteY5" fmla="*/ 6858000 h 6870700"/>
              <a:gd name="connsiteX6" fmla="*/ 6858000 w 10300263"/>
              <a:gd name="connsiteY6" fmla="*/ 0 h 6870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300263" h="6870700">
                <a:moveTo>
                  <a:pt x="6858000" y="0"/>
                </a:moveTo>
                <a:lnTo>
                  <a:pt x="10287001" y="0"/>
                </a:lnTo>
                <a:lnTo>
                  <a:pt x="10287001" y="3467099"/>
                </a:lnTo>
                <a:cubicBezTo>
                  <a:pt x="10282767" y="4601633"/>
                  <a:pt x="10303934" y="5736166"/>
                  <a:pt x="10299700" y="6870700"/>
                </a:cubicBezTo>
                <a:lnTo>
                  <a:pt x="6896100" y="6858000"/>
                </a:lnTo>
                <a:lnTo>
                  <a:pt x="0" y="6858000"/>
                </a:lnTo>
                <a:lnTo>
                  <a:pt x="6858000" y="0"/>
                </a:lnTo>
                <a:close/>
              </a:path>
            </a:pathLst>
          </a:custGeom>
          <a:pattFill prst="dkUpDiag">
            <a:fgClr>
              <a:schemeClr val="bg1">
                <a:lumMod val="85000"/>
              </a:schemeClr>
            </a:fgClr>
            <a:bgClr>
              <a:schemeClr val="bg1"/>
            </a:bgClr>
          </a:pattFill>
        </p:spPr>
        <p:txBody>
          <a:bodyPr vert="horz" wrap="square" lIns="0" tIns="0" rIns="0" bIns="0" rtlCol="0" anchor="ctr">
            <a:noAutofit/>
          </a:bodyPr>
          <a:lstStyle>
            <a:lvl1pPr algn="ctr">
              <a:defRPr lang="en-GB"/>
            </a:lvl1pPr>
          </a:lstStyle>
          <a:p>
            <a:pPr lvl="0"/>
            <a:r>
              <a:rPr lang="en-US" dirty="0"/>
              <a:t>Click icon to add picture</a:t>
            </a:r>
            <a:br>
              <a:rPr lang="en-US" dirty="0"/>
            </a:br>
            <a:br>
              <a:rPr lang="en-US" dirty="0"/>
            </a:br>
            <a:r>
              <a:rPr lang="en-GB" dirty="0"/>
              <a:t>Look for an inspiring image </a:t>
            </a:r>
            <a:br>
              <a:rPr lang="en-GB" dirty="0"/>
            </a:br>
            <a:r>
              <a:rPr lang="en-GB" dirty="0"/>
              <a:t>to support the story</a:t>
            </a:r>
          </a:p>
          <a:p>
            <a:pPr lvl="0"/>
            <a:endParaRPr lang="en-GB" dirty="0"/>
          </a:p>
          <a:p>
            <a:pPr lvl="0"/>
            <a:endParaRPr lang="en-GB" dirty="0"/>
          </a:p>
          <a:p>
            <a:pPr lvl="0"/>
            <a:endParaRPr lang="en-GB" dirty="0"/>
          </a:p>
          <a:p>
            <a:pPr lvl="0"/>
            <a:endParaRPr lang="en-GB" dirty="0"/>
          </a:p>
          <a:p>
            <a:pPr lvl="0"/>
            <a:endParaRPr lang="en-US" dirty="0"/>
          </a:p>
          <a:p>
            <a:pPr lvl="0"/>
            <a:endParaRPr lang="en-US" dirty="0"/>
          </a:p>
          <a:p>
            <a:pPr lvl="0"/>
            <a:endParaRPr lang="en-GB" dirty="0"/>
          </a:p>
        </p:txBody>
      </p:sp>
      <p:sp>
        <p:nvSpPr>
          <p:cNvPr id="3" name="Classification">
            <a:extLst>
              <a:ext uri="{FF2B5EF4-FFF2-40B4-BE49-F238E27FC236}">
                <a16:creationId xmlns:a16="http://schemas.microsoft.com/office/drawing/2014/main" id="{268034F8-D9C2-8C58-D3F0-75FD7B94D914}"/>
              </a:ext>
              <a:ext uri="{C183D7F6-B498-43B3-948B-1728B52AA6E4}">
                <adec:decorative xmlns:adec="http://schemas.microsoft.com/office/drawing/2017/decorative" val="1"/>
              </a:ext>
            </a:extLst>
          </p:cNvPr>
          <p:cNvSpPr txBox="1">
            <a:spLocks/>
          </p:cNvSpPr>
          <p:nvPr/>
        </p:nvSpPr>
        <p:spPr>
          <a:xfrm>
            <a:off x="440938" y="6127997"/>
            <a:ext cx="1540262" cy="492443"/>
          </a:xfrm>
          <a:prstGeom prst="rect">
            <a:avLst/>
          </a:prstGeom>
          <a:effectLst/>
        </p:spPr>
        <p:txBody>
          <a:bodyPr vert="horz" wrap="square" lIns="0" tIns="0" rIns="0" bIns="0" rtlCol="0" anchor="b">
            <a:spAutoFit/>
          </a:bodyP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800" dirty="0">
                <a:solidFill>
                  <a:schemeClr val="tx1"/>
                </a:solidFill>
                <a:effectLst/>
              </a:rPr>
              <a:t>© Ipsos | Purchase of In-Game Content: Survey on Parental Supervision | Apr 2026 | Version 2 | Internal/Client Use Only</a:t>
            </a:r>
            <a:endParaRPr lang="en-GB" sz="800" dirty="0">
              <a:solidFill>
                <a:schemeClr val="tx1"/>
              </a:solidFill>
              <a:effectLst/>
            </a:endParaRPr>
          </a:p>
        </p:txBody>
      </p:sp>
      <p:sp>
        <p:nvSpPr>
          <p:cNvPr id="4" name="Subtitle">
            <a:extLst>
              <a:ext uri="{FF2B5EF4-FFF2-40B4-BE49-F238E27FC236}">
                <a16:creationId xmlns:a16="http://schemas.microsoft.com/office/drawing/2014/main" id="{82821341-4272-D14B-C1D1-B596DC2F31F5}"/>
              </a:ext>
            </a:extLst>
          </p:cNvPr>
          <p:cNvSpPr>
            <a:spLocks noGrp="1"/>
          </p:cNvSpPr>
          <p:nvPr>
            <p:ph type="body" sz="quarter" idx="13" hasCustomPrompt="1"/>
          </p:nvPr>
        </p:nvSpPr>
        <p:spPr>
          <a:xfrm>
            <a:off x="431799" y="2778287"/>
            <a:ext cx="5132093" cy="367869"/>
          </a:xfrm>
          <a:prstGeom prst="rect">
            <a:avLst/>
          </a:prstGeom>
        </p:spPr>
        <p:txBody>
          <a:bodyPr/>
          <a:lstStyle>
            <a:lvl1pPr>
              <a:defRPr sz="2000" b="1">
                <a:solidFill>
                  <a:schemeClr val="tx1"/>
                </a:solidFill>
              </a:defRPr>
            </a:lvl1pPr>
            <a:lvl2pPr marL="0" indent="0">
              <a:buNone/>
              <a:defRPr/>
            </a:lvl2pPr>
          </a:lstStyle>
          <a:p>
            <a:pPr lvl="0"/>
            <a:r>
              <a:rPr lang="en-US" dirty="0"/>
              <a:t>Subtitle (if needed) link to project objectives</a:t>
            </a:r>
          </a:p>
        </p:txBody>
      </p:sp>
    </p:spTree>
    <p:extLst>
      <p:ext uri="{BB962C8B-B14F-4D97-AF65-F5344CB8AC3E}">
        <p14:creationId xmlns:p14="http://schemas.microsoft.com/office/powerpoint/2010/main" val="3959379361"/>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Storyboard template">
    <p:spTree>
      <p:nvGrpSpPr>
        <p:cNvPr id="1" name=""/>
        <p:cNvGrpSpPr/>
        <p:nvPr/>
      </p:nvGrpSpPr>
      <p:grpSpPr>
        <a:xfrm>
          <a:off x="0" y="0"/>
          <a:ext cx="0" cy="0"/>
          <a:chOff x="0" y="0"/>
          <a:chExt cx="0" cy="0"/>
        </a:xfrm>
      </p:grpSpPr>
      <p:sp>
        <p:nvSpPr>
          <p:cNvPr id="39" name="Text Placeholder 38">
            <a:extLst>
              <a:ext uri="{FF2B5EF4-FFF2-40B4-BE49-F238E27FC236}">
                <a16:creationId xmlns:a16="http://schemas.microsoft.com/office/drawing/2014/main" id="{9B30C420-6505-C848-7EF0-84611EB93F7D}"/>
              </a:ext>
            </a:extLst>
          </p:cNvPr>
          <p:cNvSpPr>
            <a:spLocks noGrp="1"/>
          </p:cNvSpPr>
          <p:nvPr userDrawn="1">
            <p:ph type="body" sz="quarter" idx="10" hasCustomPrompt="1"/>
          </p:nvPr>
        </p:nvSpPr>
        <p:spPr>
          <a:xfrm>
            <a:off x="653143" y="2005619"/>
            <a:ext cx="1738800" cy="982800"/>
          </a:xfrm>
          <a:solidFill>
            <a:srgbClr val="F2F2F2"/>
          </a:solidFill>
        </p:spPr>
        <p:txBody>
          <a:bodyPr lIns="72000" tIns="72000" rIns="72000">
            <a:normAutofit/>
          </a:bodyPr>
          <a:lstStyle>
            <a:lvl1pPr>
              <a:defRPr sz="900" b="1"/>
            </a:lvl1pPr>
          </a:lstStyle>
          <a:p>
            <a:pPr marL="0" marR="0" lvl="0" indent="0" algn="l" defTabSz="914400" rtl="0" eaLnBrk="1" fontAlgn="auto" latinLnBrk="0" hangingPunct="1">
              <a:spcBef>
                <a:spcPts val="0"/>
              </a:spcBef>
              <a:spcAft>
                <a:spcPts val="0"/>
              </a:spcAft>
              <a:buClrTx/>
              <a:buSzTx/>
              <a:buFontTx/>
              <a:buNone/>
              <a:tabLst/>
              <a:defRPr/>
            </a:pPr>
            <a:r>
              <a:rPr kumimoji="0" lang="en-GB" sz="900" i="0" u="none" strike="noStrike" kern="1200" cap="none" spc="0" normalizeH="0" baseline="0" noProof="0" dirty="0">
                <a:ln>
                  <a:noFill/>
                </a:ln>
                <a:solidFill>
                  <a:srgbClr val="000000"/>
                </a:solidFill>
                <a:effectLst/>
                <a:uLnTx/>
                <a:uFillTx/>
                <a:ea typeface="+mn-ea"/>
                <a:cs typeface="Arial" panose="020B0604020202020204" pitchFamily="34" charset="0"/>
              </a:rPr>
              <a:t>Cover note</a:t>
            </a:r>
          </a:p>
        </p:txBody>
      </p:sp>
      <p:sp>
        <p:nvSpPr>
          <p:cNvPr id="40" name="Text Placeholder 38">
            <a:extLst>
              <a:ext uri="{FF2B5EF4-FFF2-40B4-BE49-F238E27FC236}">
                <a16:creationId xmlns:a16="http://schemas.microsoft.com/office/drawing/2014/main" id="{618B6415-4FAE-F014-F8F5-3043E1A31872}"/>
              </a:ext>
            </a:extLst>
          </p:cNvPr>
          <p:cNvSpPr>
            <a:spLocks noGrp="1"/>
          </p:cNvSpPr>
          <p:nvPr>
            <p:ph type="body" sz="quarter" idx="11" hasCustomPrompt="1"/>
          </p:nvPr>
        </p:nvSpPr>
        <p:spPr>
          <a:xfrm>
            <a:off x="653143" y="3081703"/>
            <a:ext cx="1738800" cy="982800"/>
          </a:xfrm>
          <a:solidFill>
            <a:srgbClr val="F2F2F2"/>
          </a:solidFill>
        </p:spPr>
        <p:txBody>
          <a:bodyPr lIns="72000" tIns="72000" rIns="72000">
            <a:normAutofit/>
          </a:bodyPr>
          <a:lstStyle>
            <a:lvl1pPr>
              <a:defRPr sz="900" b="1"/>
            </a:lvl1pPr>
          </a:lstStyle>
          <a:p>
            <a:pPr marL="0" marR="0" lvl="0" indent="0" algn="l" defTabSz="914400" rtl="0" eaLnBrk="1" fontAlgn="auto" latinLnBrk="0" hangingPunct="1">
              <a:spcBef>
                <a:spcPts val="0"/>
              </a:spcBef>
              <a:spcAft>
                <a:spcPts val="0"/>
              </a:spcAft>
              <a:buClrTx/>
              <a:buSzTx/>
              <a:buFontTx/>
              <a:buNone/>
              <a:tabLst/>
              <a:defRPr/>
            </a:pPr>
            <a:r>
              <a:rPr kumimoji="0" lang="en-GB" sz="900" i="0" u="none" strike="noStrike" kern="1200" cap="none" spc="0" normalizeH="0" baseline="0" noProof="0" dirty="0">
                <a:ln>
                  <a:noFill/>
                </a:ln>
                <a:solidFill>
                  <a:srgbClr val="000000"/>
                </a:solidFill>
                <a:effectLst/>
                <a:uLnTx/>
                <a:uFillTx/>
                <a:ea typeface="+mn-ea"/>
                <a:cs typeface="Arial" panose="020B0604020202020204" pitchFamily="34" charset="0"/>
              </a:rPr>
              <a:t>Proposal on a page</a:t>
            </a:r>
          </a:p>
        </p:txBody>
      </p:sp>
      <p:sp>
        <p:nvSpPr>
          <p:cNvPr id="41" name="Text Placeholder 38">
            <a:extLst>
              <a:ext uri="{FF2B5EF4-FFF2-40B4-BE49-F238E27FC236}">
                <a16:creationId xmlns:a16="http://schemas.microsoft.com/office/drawing/2014/main" id="{BAB6A498-2D78-65EE-112C-497C339CCDE9}"/>
              </a:ext>
            </a:extLst>
          </p:cNvPr>
          <p:cNvSpPr>
            <a:spLocks noGrp="1"/>
          </p:cNvSpPr>
          <p:nvPr>
            <p:ph type="body" sz="quarter" idx="12" hasCustomPrompt="1"/>
          </p:nvPr>
        </p:nvSpPr>
        <p:spPr>
          <a:xfrm>
            <a:off x="653143" y="4157786"/>
            <a:ext cx="1738800" cy="982800"/>
          </a:xfrm>
          <a:solidFill>
            <a:srgbClr val="F2F2F2"/>
          </a:solidFill>
        </p:spPr>
        <p:txBody>
          <a:bodyPr lIns="72000" tIns="72000" rIns="72000">
            <a:normAutofit/>
          </a:bodyPr>
          <a:lstStyle>
            <a:lvl1pPr>
              <a:defRPr sz="900" b="1"/>
            </a:lvl1pPr>
          </a:lstStyle>
          <a:p>
            <a:pPr marL="0" marR="0" lvl="0" indent="0" algn="l" defTabSz="914400" rtl="0" eaLnBrk="1" fontAlgn="auto" latinLnBrk="0" hangingPunct="1">
              <a:spcBef>
                <a:spcPts val="0"/>
              </a:spcBef>
              <a:spcAft>
                <a:spcPts val="0"/>
              </a:spcAft>
              <a:buClrTx/>
              <a:buSzTx/>
              <a:buFontTx/>
              <a:buNone/>
              <a:tabLst/>
              <a:defRPr/>
            </a:pPr>
            <a:r>
              <a:rPr kumimoji="0" lang="en-GB" sz="900" i="0" u="none" strike="noStrike" kern="1200" cap="none" spc="0" normalizeH="0" baseline="0" noProof="0" dirty="0">
                <a:ln>
                  <a:noFill/>
                </a:ln>
                <a:solidFill>
                  <a:srgbClr val="000000"/>
                </a:solidFill>
                <a:effectLst/>
                <a:uLnTx/>
                <a:uFillTx/>
                <a:ea typeface="+mn-ea"/>
                <a:cs typeface="Arial" panose="020B0604020202020204" pitchFamily="34" charset="0"/>
              </a:rPr>
              <a:t>Contents</a:t>
            </a:r>
          </a:p>
        </p:txBody>
      </p:sp>
      <p:sp>
        <p:nvSpPr>
          <p:cNvPr id="42" name="Text Placeholder 38">
            <a:extLst>
              <a:ext uri="{FF2B5EF4-FFF2-40B4-BE49-F238E27FC236}">
                <a16:creationId xmlns:a16="http://schemas.microsoft.com/office/drawing/2014/main" id="{CF9B2A51-4410-5EC1-F828-75E2701A01E9}"/>
              </a:ext>
            </a:extLst>
          </p:cNvPr>
          <p:cNvSpPr>
            <a:spLocks noGrp="1"/>
          </p:cNvSpPr>
          <p:nvPr>
            <p:ph type="body" sz="quarter" idx="13" hasCustomPrompt="1"/>
          </p:nvPr>
        </p:nvSpPr>
        <p:spPr>
          <a:xfrm>
            <a:off x="2523037" y="2005618"/>
            <a:ext cx="1738800" cy="982800"/>
          </a:xfrm>
          <a:solidFill>
            <a:srgbClr val="F2F2F2"/>
          </a:solidFill>
        </p:spPr>
        <p:txBody>
          <a:bodyPr lIns="72000" tIns="72000" rIns="72000">
            <a:normAutofit/>
          </a:bodyPr>
          <a:lstStyle>
            <a:lvl1pPr>
              <a:lnSpc>
                <a:spcPct val="100000"/>
              </a:lnSpc>
              <a:spcBef>
                <a:spcPts val="0"/>
              </a:spcBef>
              <a:spcAft>
                <a:spcPts val="0"/>
              </a:spcAft>
              <a:defRPr kumimoji="0" lang="en-US" sz="900" b="1" i="0" u="none" strike="noStrike" kern="1200" cap="none" spc="0" normalizeH="0" baseline="0" dirty="0" smtClean="0">
                <a:ln>
                  <a:noFill/>
                </a:ln>
                <a:solidFill>
                  <a:srgbClr val="000000"/>
                </a:solidFill>
                <a:effectLst/>
                <a:uLnTx/>
                <a:uFillTx/>
                <a:latin typeface="+mn-lt"/>
                <a:ea typeface="+mn-ea"/>
                <a:cs typeface="Arial" panose="020B0604020202020204" pitchFamily="34" charset="0"/>
              </a:defRPr>
            </a:lvl1pPr>
          </a:lstStyle>
          <a:p>
            <a:pPr marL="0" marR="0" lvl="0" indent="0" algn="l" defTabSz="914400" rtl="0" eaLnBrk="1" fontAlgn="auto" latinLnBrk="0" hangingPunct="1">
              <a:spcBef>
                <a:spcPts val="0"/>
              </a:spcBef>
              <a:spcAft>
                <a:spcPts val="0"/>
              </a:spcAft>
              <a:buClrTx/>
              <a:buSzTx/>
              <a:buFontTx/>
              <a:buNone/>
              <a:tabLst/>
              <a:defRPr/>
            </a:pPr>
            <a:r>
              <a:rPr lang="en-US" dirty="0"/>
              <a:t>[Headline]</a:t>
            </a:r>
            <a:br>
              <a:rPr lang="en-US" dirty="0"/>
            </a:br>
            <a:r>
              <a:rPr lang="en-US" dirty="0"/>
              <a:t>[Content]</a:t>
            </a:r>
          </a:p>
        </p:txBody>
      </p:sp>
      <p:sp>
        <p:nvSpPr>
          <p:cNvPr id="43" name="Text Placeholder 38">
            <a:extLst>
              <a:ext uri="{FF2B5EF4-FFF2-40B4-BE49-F238E27FC236}">
                <a16:creationId xmlns:a16="http://schemas.microsoft.com/office/drawing/2014/main" id="{AD0BB345-6342-B1B7-8BD6-12311BB2A3A6}"/>
              </a:ext>
            </a:extLst>
          </p:cNvPr>
          <p:cNvSpPr>
            <a:spLocks noGrp="1"/>
          </p:cNvSpPr>
          <p:nvPr>
            <p:ph type="body" sz="quarter" idx="14" hasCustomPrompt="1"/>
          </p:nvPr>
        </p:nvSpPr>
        <p:spPr>
          <a:xfrm>
            <a:off x="2523037" y="3081702"/>
            <a:ext cx="1738800" cy="982800"/>
          </a:xfrm>
          <a:solidFill>
            <a:srgbClr val="F2F2F2"/>
          </a:solidFill>
        </p:spPr>
        <p:txBody>
          <a:bodyPr lIns="72000" tIns="72000" rIns="72000">
            <a:normAutofit/>
          </a:bodyPr>
          <a:lstStyle>
            <a:lvl1pPr>
              <a:lnSpc>
                <a:spcPct val="100000"/>
              </a:lnSpc>
              <a:spcBef>
                <a:spcPts val="0"/>
              </a:spcBef>
              <a:spcAft>
                <a:spcPts val="0"/>
              </a:spcAft>
              <a:defRPr kumimoji="0" lang="en-US" sz="900" b="1" i="0" u="none" strike="noStrike" kern="1200" cap="none" spc="0" normalizeH="0" baseline="0" dirty="0" smtClean="0">
                <a:ln>
                  <a:noFill/>
                </a:ln>
                <a:solidFill>
                  <a:srgbClr val="000000"/>
                </a:solidFill>
                <a:effectLst/>
                <a:uLnTx/>
                <a:uFillTx/>
                <a:latin typeface="+mn-lt"/>
                <a:ea typeface="+mn-ea"/>
                <a:cs typeface="Arial" panose="020B0604020202020204" pitchFamily="34" charset="0"/>
              </a:defRPr>
            </a:lvl1pPr>
          </a:lstStyle>
          <a:p>
            <a:pPr marL="0" marR="0" lvl="0" indent="0" algn="l" defTabSz="914400" rtl="0" eaLnBrk="1" fontAlgn="auto" latinLnBrk="0" hangingPunct="1">
              <a:spcBef>
                <a:spcPts val="0"/>
              </a:spcBef>
              <a:spcAft>
                <a:spcPts val="0"/>
              </a:spcAft>
              <a:buClrTx/>
              <a:buSzTx/>
              <a:buFontTx/>
              <a:buNone/>
              <a:tabLst/>
              <a:defRPr/>
            </a:pPr>
            <a:r>
              <a:rPr lang="en-US" dirty="0"/>
              <a:t>[Headline]</a:t>
            </a:r>
            <a:br>
              <a:rPr lang="en-US" dirty="0"/>
            </a:br>
            <a:r>
              <a:rPr lang="en-US" dirty="0"/>
              <a:t>[Content]</a:t>
            </a:r>
          </a:p>
        </p:txBody>
      </p:sp>
      <p:sp>
        <p:nvSpPr>
          <p:cNvPr id="44" name="Text Placeholder 38">
            <a:extLst>
              <a:ext uri="{FF2B5EF4-FFF2-40B4-BE49-F238E27FC236}">
                <a16:creationId xmlns:a16="http://schemas.microsoft.com/office/drawing/2014/main" id="{E5899C70-2B00-C448-2E91-59C39051E4DE}"/>
              </a:ext>
            </a:extLst>
          </p:cNvPr>
          <p:cNvSpPr>
            <a:spLocks noGrp="1"/>
          </p:cNvSpPr>
          <p:nvPr>
            <p:ph type="body" sz="quarter" idx="15" hasCustomPrompt="1"/>
          </p:nvPr>
        </p:nvSpPr>
        <p:spPr>
          <a:xfrm>
            <a:off x="2523037" y="4157786"/>
            <a:ext cx="1738800" cy="982800"/>
          </a:xfrm>
          <a:solidFill>
            <a:srgbClr val="F2F2F2"/>
          </a:solidFill>
        </p:spPr>
        <p:txBody>
          <a:bodyPr lIns="72000" tIns="72000" rIns="72000">
            <a:normAutofit/>
          </a:bodyPr>
          <a:lstStyle>
            <a:lvl1pPr>
              <a:lnSpc>
                <a:spcPct val="100000"/>
              </a:lnSpc>
              <a:spcBef>
                <a:spcPts val="0"/>
              </a:spcBef>
              <a:spcAft>
                <a:spcPts val="0"/>
              </a:spcAft>
              <a:defRPr kumimoji="0" lang="en-US" sz="900" b="1" i="0" u="none" strike="noStrike" kern="1200" cap="none" spc="0" normalizeH="0" baseline="0" dirty="0" smtClean="0">
                <a:ln>
                  <a:noFill/>
                </a:ln>
                <a:solidFill>
                  <a:srgbClr val="000000"/>
                </a:solidFill>
                <a:effectLst/>
                <a:uLnTx/>
                <a:uFillTx/>
                <a:latin typeface="+mn-lt"/>
                <a:ea typeface="+mn-ea"/>
                <a:cs typeface="Arial" panose="020B0604020202020204" pitchFamily="34" charset="0"/>
              </a:defRPr>
            </a:lvl1pPr>
          </a:lstStyle>
          <a:p>
            <a:pPr marL="0" marR="0" lvl="0" indent="0" algn="l" defTabSz="914400" rtl="0" eaLnBrk="1" fontAlgn="auto" latinLnBrk="0" hangingPunct="1">
              <a:spcBef>
                <a:spcPts val="0"/>
              </a:spcBef>
              <a:spcAft>
                <a:spcPts val="0"/>
              </a:spcAft>
              <a:buClrTx/>
              <a:buSzTx/>
              <a:buFontTx/>
              <a:buNone/>
              <a:tabLst/>
              <a:defRPr/>
            </a:pPr>
            <a:r>
              <a:rPr lang="en-US" dirty="0"/>
              <a:t>[Headline]</a:t>
            </a:r>
            <a:br>
              <a:rPr lang="en-US" dirty="0"/>
            </a:br>
            <a:r>
              <a:rPr lang="en-US" dirty="0"/>
              <a:t>[Content]</a:t>
            </a:r>
          </a:p>
        </p:txBody>
      </p:sp>
      <p:sp>
        <p:nvSpPr>
          <p:cNvPr id="45" name="Text Placeholder 38">
            <a:extLst>
              <a:ext uri="{FF2B5EF4-FFF2-40B4-BE49-F238E27FC236}">
                <a16:creationId xmlns:a16="http://schemas.microsoft.com/office/drawing/2014/main" id="{78ED97A2-5758-69DD-FA6F-D1B0FBDC6F63}"/>
              </a:ext>
            </a:extLst>
          </p:cNvPr>
          <p:cNvSpPr>
            <a:spLocks noGrp="1"/>
          </p:cNvSpPr>
          <p:nvPr>
            <p:ph type="body" sz="quarter" idx="16" hasCustomPrompt="1"/>
          </p:nvPr>
        </p:nvSpPr>
        <p:spPr>
          <a:xfrm>
            <a:off x="2523037" y="5233869"/>
            <a:ext cx="1738800" cy="982800"/>
          </a:xfrm>
          <a:solidFill>
            <a:srgbClr val="F2F2F2"/>
          </a:solidFill>
        </p:spPr>
        <p:txBody>
          <a:bodyPr lIns="72000" tIns="72000" rIns="72000">
            <a:normAutofit/>
          </a:bodyPr>
          <a:lstStyle>
            <a:lvl1pPr>
              <a:lnSpc>
                <a:spcPct val="100000"/>
              </a:lnSpc>
              <a:spcBef>
                <a:spcPts val="0"/>
              </a:spcBef>
              <a:spcAft>
                <a:spcPts val="0"/>
              </a:spcAft>
              <a:defRPr kumimoji="0" lang="en-US" sz="900" b="1" i="0" u="none" strike="noStrike" kern="1200" cap="none" spc="0" normalizeH="0" baseline="0" dirty="0" smtClean="0">
                <a:ln>
                  <a:noFill/>
                </a:ln>
                <a:solidFill>
                  <a:srgbClr val="000000"/>
                </a:solidFill>
                <a:effectLst/>
                <a:uLnTx/>
                <a:uFillTx/>
                <a:latin typeface="+mn-lt"/>
                <a:ea typeface="+mn-ea"/>
                <a:cs typeface="Arial" panose="020B0604020202020204" pitchFamily="34" charset="0"/>
              </a:defRPr>
            </a:lvl1pPr>
          </a:lstStyle>
          <a:p>
            <a:pPr marL="0" marR="0" lvl="0" indent="0" algn="l" defTabSz="914400" rtl="0" eaLnBrk="1" fontAlgn="auto" latinLnBrk="0" hangingPunct="1">
              <a:spcBef>
                <a:spcPts val="0"/>
              </a:spcBef>
              <a:spcAft>
                <a:spcPts val="0"/>
              </a:spcAft>
              <a:buClrTx/>
              <a:buSzTx/>
              <a:buFontTx/>
              <a:buNone/>
              <a:tabLst/>
              <a:defRPr/>
            </a:pPr>
            <a:r>
              <a:rPr lang="en-US" dirty="0"/>
              <a:t>[Headline]</a:t>
            </a:r>
            <a:br>
              <a:rPr lang="en-US" dirty="0"/>
            </a:br>
            <a:r>
              <a:rPr lang="en-US" dirty="0"/>
              <a:t>[Content]</a:t>
            </a:r>
          </a:p>
        </p:txBody>
      </p:sp>
      <p:sp>
        <p:nvSpPr>
          <p:cNvPr id="46" name="Text Placeholder 38">
            <a:extLst>
              <a:ext uri="{FF2B5EF4-FFF2-40B4-BE49-F238E27FC236}">
                <a16:creationId xmlns:a16="http://schemas.microsoft.com/office/drawing/2014/main" id="{6201028B-C13E-7C94-2FFF-231C61374265}"/>
              </a:ext>
            </a:extLst>
          </p:cNvPr>
          <p:cNvSpPr>
            <a:spLocks noGrp="1"/>
          </p:cNvSpPr>
          <p:nvPr>
            <p:ph type="body" sz="quarter" idx="17" hasCustomPrompt="1"/>
          </p:nvPr>
        </p:nvSpPr>
        <p:spPr>
          <a:xfrm>
            <a:off x="4392931" y="2005619"/>
            <a:ext cx="1738800" cy="982800"/>
          </a:xfrm>
          <a:solidFill>
            <a:srgbClr val="F2F2F2"/>
          </a:solidFill>
        </p:spPr>
        <p:txBody>
          <a:bodyPr lIns="72000" tIns="72000" rIns="72000">
            <a:normAutofit/>
          </a:bodyPr>
          <a:lstStyle>
            <a:lvl1pPr>
              <a:lnSpc>
                <a:spcPct val="100000"/>
              </a:lnSpc>
              <a:spcBef>
                <a:spcPts val="0"/>
              </a:spcBef>
              <a:spcAft>
                <a:spcPts val="0"/>
              </a:spcAft>
              <a:defRPr kumimoji="0" lang="en-US" sz="900" b="1" i="0" u="none" strike="noStrike" kern="1200" cap="none" spc="0" normalizeH="0" baseline="0" dirty="0" smtClean="0">
                <a:ln>
                  <a:noFill/>
                </a:ln>
                <a:solidFill>
                  <a:srgbClr val="000000"/>
                </a:solidFill>
                <a:effectLst/>
                <a:uLnTx/>
                <a:uFillTx/>
                <a:latin typeface="+mn-lt"/>
                <a:ea typeface="+mn-ea"/>
                <a:cs typeface="Arial" panose="020B0604020202020204" pitchFamily="34" charset="0"/>
              </a:defRPr>
            </a:lvl1pPr>
          </a:lstStyle>
          <a:p>
            <a:pPr marL="0" marR="0" lvl="0" indent="0" algn="l" defTabSz="914400" rtl="0" eaLnBrk="1" fontAlgn="auto" latinLnBrk="0" hangingPunct="1">
              <a:spcBef>
                <a:spcPts val="0"/>
              </a:spcBef>
              <a:spcAft>
                <a:spcPts val="0"/>
              </a:spcAft>
              <a:buClrTx/>
              <a:buSzTx/>
              <a:buFontTx/>
              <a:buNone/>
              <a:tabLst/>
              <a:defRPr/>
            </a:pPr>
            <a:r>
              <a:rPr lang="en-US" dirty="0"/>
              <a:t>[Headline]</a:t>
            </a:r>
            <a:br>
              <a:rPr lang="en-US" dirty="0"/>
            </a:br>
            <a:r>
              <a:rPr lang="en-US" dirty="0"/>
              <a:t>[Content]</a:t>
            </a:r>
          </a:p>
        </p:txBody>
      </p:sp>
      <p:sp>
        <p:nvSpPr>
          <p:cNvPr id="47" name="Text Placeholder 38">
            <a:extLst>
              <a:ext uri="{FF2B5EF4-FFF2-40B4-BE49-F238E27FC236}">
                <a16:creationId xmlns:a16="http://schemas.microsoft.com/office/drawing/2014/main" id="{166CA23B-F9A3-25E0-7D86-0D696F8F53DE}"/>
              </a:ext>
            </a:extLst>
          </p:cNvPr>
          <p:cNvSpPr>
            <a:spLocks noGrp="1"/>
          </p:cNvSpPr>
          <p:nvPr>
            <p:ph type="body" sz="quarter" idx="18" hasCustomPrompt="1"/>
          </p:nvPr>
        </p:nvSpPr>
        <p:spPr>
          <a:xfrm>
            <a:off x="4392931" y="3081703"/>
            <a:ext cx="1738800" cy="982800"/>
          </a:xfrm>
          <a:solidFill>
            <a:srgbClr val="F2F2F2"/>
          </a:solidFill>
        </p:spPr>
        <p:txBody>
          <a:bodyPr lIns="72000" tIns="72000" rIns="72000">
            <a:normAutofit/>
          </a:bodyPr>
          <a:lstStyle>
            <a:lvl1pPr>
              <a:lnSpc>
                <a:spcPct val="100000"/>
              </a:lnSpc>
              <a:spcBef>
                <a:spcPts val="0"/>
              </a:spcBef>
              <a:spcAft>
                <a:spcPts val="0"/>
              </a:spcAft>
              <a:defRPr kumimoji="0" lang="en-US" sz="900" b="1" i="0" u="none" strike="noStrike" kern="1200" cap="none" spc="0" normalizeH="0" baseline="0" dirty="0" smtClean="0">
                <a:ln>
                  <a:noFill/>
                </a:ln>
                <a:solidFill>
                  <a:srgbClr val="000000"/>
                </a:solidFill>
                <a:effectLst/>
                <a:uLnTx/>
                <a:uFillTx/>
                <a:latin typeface="+mn-lt"/>
                <a:ea typeface="+mn-ea"/>
                <a:cs typeface="Arial" panose="020B0604020202020204" pitchFamily="34" charset="0"/>
              </a:defRPr>
            </a:lvl1pPr>
          </a:lstStyle>
          <a:p>
            <a:pPr marL="0" marR="0" lvl="0" indent="0" algn="l" defTabSz="914400" rtl="0" eaLnBrk="1" fontAlgn="auto" latinLnBrk="0" hangingPunct="1">
              <a:spcBef>
                <a:spcPts val="0"/>
              </a:spcBef>
              <a:spcAft>
                <a:spcPts val="0"/>
              </a:spcAft>
              <a:buClrTx/>
              <a:buSzTx/>
              <a:buFontTx/>
              <a:buNone/>
              <a:tabLst/>
              <a:defRPr/>
            </a:pPr>
            <a:r>
              <a:rPr lang="en-US" dirty="0"/>
              <a:t>[Headline]</a:t>
            </a:r>
            <a:br>
              <a:rPr lang="en-US" dirty="0"/>
            </a:br>
            <a:r>
              <a:rPr lang="en-US" dirty="0"/>
              <a:t>[Content]</a:t>
            </a:r>
          </a:p>
        </p:txBody>
      </p:sp>
      <p:sp>
        <p:nvSpPr>
          <p:cNvPr id="48" name="Text Placeholder 38">
            <a:extLst>
              <a:ext uri="{FF2B5EF4-FFF2-40B4-BE49-F238E27FC236}">
                <a16:creationId xmlns:a16="http://schemas.microsoft.com/office/drawing/2014/main" id="{CBAEFF93-3866-B251-748E-E0884882F870}"/>
              </a:ext>
            </a:extLst>
          </p:cNvPr>
          <p:cNvSpPr>
            <a:spLocks noGrp="1"/>
          </p:cNvSpPr>
          <p:nvPr>
            <p:ph type="body" sz="quarter" idx="19" hasCustomPrompt="1"/>
          </p:nvPr>
        </p:nvSpPr>
        <p:spPr>
          <a:xfrm>
            <a:off x="4392931" y="4157787"/>
            <a:ext cx="1738800" cy="982800"/>
          </a:xfrm>
          <a:solidFill>
            <a:srgbClr val="F2F2F2"/>
          </a:solidFill>
        </p:spPr>
        <p:txBody>
          <a:bodyPr lIns="72000" tIns="72000" rIns="72000">
            <a:normAutofit/>
          </a:bodyPr>
          <a:lstStyle>
            <a:lvl1pPr>
              <a:lnSpc>
                <a:spcPct val="100000"/>
              </a:lnSpc>
              <a:spcBef>
                <a:spcPts val="0"/>
              </a:spcBef>
              <a:spcAft>
                <a:spcPts val="0"/>
              </a:spcAft>
              <a:defRPr kumimoji="0" lang="en-US" sz="900" b="1" i="0" u="none" strike="noStrike" kern="1200" cap="none" spc="0" normalizeH="0" baseline="0" dirty="0" smtClean="0">
                <a:ln>
                  <a:noFill/>
                </a:ln>
                <a:solidFill>
                  <a:srgbClr val="000000"/>
                </a:solidFill>
                <a:effectLst/>
                <a:uLnTx/>
                <a:uFillTx/>
                <a:latin typeface="+mn-lt"/>
                <a:ea typeface="+mn-ea"/>
                <a:cs typeface="Arial" panose="020B0604020202020204" pitchFamily="34" charset="0"/>
              </a:defRPr>
            </a:lvl1pPr>
          </a:lstStyle>
          <a:p>
            <a:pPr marL="0" marR="0" lvl="0" indent="0" algn="l" defTabSz="914400" rtl="0" eaLnBrk="1" fontAlgn="auto" latinLnBrk="0" hangingPunct="1">
              <a:spcBef>
                <a:spcPts val="0"/>
              </a:spcBef>
              <a:spcAft>
                <a:spcPts val="0"/>
              </a:spcAft>
              <a:buClrTx/>
              <a:buSzTx/>
              <a:buFontTx/>
              <a:buNone/>
              <a:tabLst/>
              <a:defRPr/>
            </a:pPr>
            <a:r>
              <a:rPr lang="en-US" dirty="0"/>
              <a:t>[Headline]</a:t>
            </a:r>
            <a:br>
              <a:rPr lang="en-US" dirty="0"/>
            </a:br>
            <a:r>
              <a:rPr lang="en-US" dirty="0"/>
              <a:t>[Content]</a:t>
            </a:r>
          </a:p>
        </p:txBody>
      </p:sp>
      <p:sp>
        <p:nvSpPr>
          <p:cNvPr id="49" name="Text Placeholder 38">
            <a:extLst>
              <a:ext uri="{FF2B5EF4-FFF2-40B4-BE49-F238E27FC236}">
                <a16:creationId xmlns:a16="http://schemas.microsoft.com/office/drawing/2014/main" id="{1A393B29-EF28-0113-2BA1-58846257025B}"/>
              </a:ext>
            </a:extLst>
          </p:cNvPr>
          <p:cNvSpPr>
            <a:spLocks noGrp="1"/>
          </p:cNvSpPr>
          <p:nvPr>
            <p:ph type="body" sz="quarter" idx="20" hasCustomPrompt="1"/>
          </p:nvPr>
        </p:nvSpPr>
        <p:spPr>
          <a:xfrm>
            <a:off x="4392931" y="5233869"/>
            <a:ext cx="1738800" cy="982800"/>
          </a:xfrm>
          <a:solidFill>
            <a:srgbClr val="F2F2F2"/>
          </a:solidFill>
        </p:spPr>
        <p:txBody>
          <a:bodyPr lIns="72000" tIns="72000" rIns="72000">
            <a:normAutofit/>
          </a:bodyPr>
          <a:lstStyle>
            <a:lvl1pPr>
              <a:lnSpc>
                <a:spcPct val="100000"/>
              </a:lnSpc>
              <a:spcBef>
                <a:spcPts val="0"/>
              </a:spcBef>
              <a:spcAft>
                <a:spcPts val="0"/>
              </a:spcAft>
              <a:defRPr kumimoji="0" lang="en-US" sz="900" b="1" i="0" u="none" strike="noStrike" kern="1200" cap="none" spc="0" normalizeH="0" baseline="0" dirty="0" smtClean="0">
                <a:ln>
                  <a:noFill/>
                </a:ln>
                <a:solidFill>
                  <a:srgbClr val="000000"/>
                </a:solidFill>
                <a:effectLst/>
                <a:uLnTx/>
                <a:uFillTx/>
                <a:latin typeface="+mn-lt"/>
                <a:ea typeface="+mn-ea"/>
                <a:cs typeface="Arial" panose="020B0604020202020204" pitchFamily="34" charset="0"/>
              </a:defRPr>
            </a:lvl1pPr>
          </a:lstStyle>
          <a:p>
            <a:pPr marL="0" marR="0" lvl="0" indent="0" algn="l" defTabSz="914400" rtl="0" eaLnBrk="1" fontAlgn="auto" latinLnBrk="0" hangingPunct="1">
              <a:spcBef>
                <a:spcPts val="0"/>
              </a:spcBef>
              <a:spcAft>
                <a:spcPts val="0"/>
              </a:spcAft>
              <a:buClrTx/>
              <a:buSzTx/>
              <a:buFontTx/>
              <a:buNone/>
              <a:tabLst/>
              <a:defRPr/>
            </a:pPr>
            <a:r>
              <a:rPr lang="en-US" dirty="0"/>
              <a:t>[Headline]</a:t>
            </a:r>
            <a:br>
              <a:rPr lang="en-US" dirty="0"/>
            </a:br>
            <a:r>
              <a:rPr lang="en-US" dirty="0"/>
              <a:t>[Content]</a:t>
            </a:r>
          </a:p>
        </p:txBody>
      </p:sp>
      <p:sp>
        <p:nvSpPr>
          <p:cNvPr id="50" name="Text Placeholder 38">
            <a:extLst>
              <a:ext uri="{FF2B5EF4-FFF2-40B4-BE49-F238E27FC236}">
                <a16:creationId xmlns:a16="http://schemas.microsoft.com/office/drawing/2014/main" id="{C6483A2B-3A0F-638D-E10D-CE722A8149CB}"/>
              </a:ext>
            </a:extLst>
          </p:cNvPr>
          <p:cNvSpPr>
            <a:spLocks noGrp="1"/>
          </p:cNvSpPr>
          <p:nvPr>
            <p:ph type="body" sz="quarter" idx="21" hasCustomPrompt="1"/>
          </p:nvPr>
        </p:nvSpPr>
        <p:spPr>
          <a:xfrm>
            <a:off x="6262825" y="2005618"/>
            <a:ext cx="1738800" cy="982800"/>
          </a:xfrm>
          <a:solidFill>
            <a:srgbClr val="F2F2F2"/>
          </a:solidFill>
        </p:spPr>
        <p:txBody>
          <a:bodyPr lIns="72000" tIns="72000" rIns="72000">
            <a:normAutofit/>
          </a:bodyPr>
          <a:lstStyle>
            <a:lvl1pPr>
              <a:lnSpc>
                <a:spcPct val="100000"/>
              </a:lnSpc>
              <a:spcBef>
                <a:spcPts val="0"/>
              </a:spcBef>
              <a:spcAft>
                <a:spcPts val="0"/>
              </a:spcAft>
              <a:defRPr kumimoji="0" lang="en-US" sz="900" b="1" i="0" u="none" strike="noStrike" kern="1200" cap="none" spc="0" normalizeH="0" baseline="0" dirty="0" smtClean="0">
                <a:ln>
                  <a:noFill/>
                </a:ln>
                <a:solidFill>
                  <a:srgbClr val="000000"/>
                </a:solidFill>
                <a:effectLst/>
                <a:uLnTx/>
                <a:uFillTx/>
                <a:latin typeface="+mn-lt"/>
                <a:ea typeface="+mn-ea"/>
                <a:cs typeface="Arial" panose="020B0604020202020204" pitchFamily="34" charset="0"/>
              </a:defRPr>
            </a:lvl1pPr>
          </a:lstStyle>
          <a:p>
            <a:pPr marL="0" marR="0" lvl="0" indent="0" algn="l" defTabSz="914400" rtl="0" eaLnBrk="1" fontAlgn="auto" latinLnBrk="0" hangingPunct="1">
              <a:spcBef>
                <a:spcPts val="0"/>
              </a:spcBef>
              <a:spcAft>
                <a:spcPts val="0"/>
              </a:spcAft>
              <a:buClrTx/>
              <a:buSzTx/>
              <a:buFontTx/>
              <a:buNone/>
              <a:tabLst/>
              <a:defRPr/>
            </a:pPr>
            <a:r>
              <a:rPr lang="en-US" dirty="0"/>
              <a:t>[Headline]</a:t>
            </a:r>
            <a:br>
              <a:rPr lang="en-US" dirty="0"/>
            </a:br>
            <a:r>
              <a:rPr lang="en-US" dirty="0"/>
              <a:t>[Content]</a:t>
            </a:r>
          </a:p>
        </p:txBody>
      </p:sp>
      <p:sp>
        <p:nvSpPr>
          <p:cNvPr id="51" name="Text Placeholder 38">
            <a:extLst>
              <a:ext uri="{FF2B5EF4-FFF2-40B4-BE49-F238E27FC236}">
                <a16:creationId xmlns:a16="http://schemas.microsoft.com/office/drawing/2014/main" id="{D7B0C241-948D-6AA6-5F9D-2C259C397DE9}"/>
              </a:ext>
            </a:extLst>
          </p:cNvPr>
          <p:cNvSpPr>
            <a:spLocks noGrp="1"/>
          </p:cNvSpPr>
          <p:nvPr>
            <p:ph type="body" sz="quarter" idx="22" hasCustomPrompt="1"/>
          </p:nvPr>
        </p:nvSpPr>
        <p:spPr>
          <a:xfrm>
            <a:off x="6262825" y="3081702"/>
            <a:ext cx="1738800" cy="982800"/>
          </a:xfrm>
          <a:solidFill>
            <a:srgbClr val="F2F2F2"/>
          </a:solidFill>
        </p:spPr>
        <p:txBody>
          <a:bodyPr lIns="72000" tIns="72000" rIns="72000">
            <a:normAutofit/>
          </a:bodyPr>
          <a:lstStyle>
            <a:lvl1pPr>
              <a:lnSpc>
                <a:spcPct val="100000"/>
              </a:lnSpc>
              <a:spcBef>
                <a:spcPts val="0"/>
              </a:spcBef>
              <a:spcAft>
                <a:spcPts val="0"/>
              </a:spcAft>
              <a:defRPr kumimoji="0" lang="en-US" sz="900" b="1" i="0" u="none" strike="noStrike" kern="1200" cap="none" spc="0" normalizeH="0" baseline="0" dirty="0" smtClean="0">
                <a:ln>
                  <a:noFill/>
                </a:ln>
                <a:solidFill>
                  <a:srgbClr val="000000"/>
                </a:solidFill>
                <a:effectLst/>
                <a:uLnTx/>
                <a:uFillTx/>
                <a:latin typeface="+mn-lt"/>
                <a:ea typeface="+mn-ea"/>
                <a:cs typeface="Arial" panose="020B0604020202020204" pitchFamily="34" charset="0"/>
              </a:defRPr>
            </a:lvl1pPr>
          </a:lstStyle>
          <a:p>
            <a:pPr marL="0" marR="0" lvl="0" indent="0" algn="l" defTabSz="914400" rtl="0" eaLnBrk="1" fontAlgn="auto" latinLnBrk="0" hangingPunct="1">
              <a:spcBef>
                <a:spcPts val="0"/>
              </a:spcBef>
              <a:spcAft>
                <a:spcPts val="0"/>
              </a:spcAft>
              <a:buClrTx/>
              <a:buSzTx/>
              <a:buFontTx/>
              <a:buNone/>
              <a:tabLst/>
              <a:defRPr/>
            </a:pPr>
            <a:r>
              <a:rPr lang="en-US" dirty="0"/>
              <a:t>[Headline]</a:t>
            </a:r>
            <a:br>
              <a:rPr lang="en-US" dirty="0"/>
            </a:br>
            <a:r>
              <a:rPr lang="en-US" dirty="0"/>
              <a:t>[Content]</a:t>
            </a:r>
          </a:p>
        </p:txBody>
      </p:sp>
      <p:sp>
        <p:nvSpPr>
          <p:cNvPr id="52" name="Text Placeholder 38">
            <a:extLst>
              <a:ext uri="{FF2B5EF4-FFF2-40B4-BE49-F238E27FC236}">
                <a16:creationId xmlns:a16="http://schemas.microsoft.com/office/drawing/2014/main" id="{37676AE1-FAE2-F322-FE1E-E91AA693FD11}"/>
              </a:ext>
            </a:extLst>
          </p:cNvPr>
          <p:cNvSpPr>
            <a:spLocks noGrp="1"/>
          </p:cNvSpPr>
          <p:nvPr>
            <p:ph type="body" sz="quarter" idx="23" hasCustomPrompt="1"/>
          </p:nvPr>
        </p:nvSpPr>
        <p:spPr>
          <a:xfrm>
            <a:off x="6262825" y="4157786"/>
            <a:ext cx="1738800" cy="982800"/>
          </a:xfrm>
          <a:solidFill>
            <a:srgbClr val="F2F2F2"/>
          </a:solidFill>
        </p:spPr>
        <p:txBody>
          <a:bodyPr lIns="72000" tIns="72000" rIns="72000">
            <a:normAutofit/>
          </a:bodyPr>
          <a:lstStyle>
            <a:lvl1pPr>
              <a:lnSpc>
                <a:spcPct val="100000"/>
              </a:lnSpc>
              <a:spcBef>
                <a:spcPts val="0"/>
              </a:spcBef>
              <a:spcAft>
                <a:spcPts val="0"/>
              </a:spcAft>
              <a:defRPr kumimoji="0" lang="en-US" sz="900" b="1" i="0" u="none" strike="noStrike" kern="1200" cap="none" spc="0" normalizeH="0" baseline="0" dirty="0" smtClean="0">
                <a:ln>
                  <a:noFill/>
                </a:ln>
                <a:solidFill>
                  <a:srgbClr val="000000"/>
                </a:solidFill>
                <a:effectLst/>
                <a:uLnTx/>
                <a:uFillTx/>
                <a:latin typeface="+mn-lt"/>
                <a:ea typeface="+mn-ea"/>
                <a:cs typeface="Arial" panose="020B0604020202020204" pitchFamily="34" charset="0"/>
              </a:defRPr>
            </a:lvl1pPr>
          </a:lstStyle>
          <a:p>
            <a:pPr marL="0" marR="0" lvl="0" indent="0" algn="l" defTabSz="914400" rtl="0" eaLnBrk="1" fontAlgn="auto" latinLnBrk="0" hangingPunct="1">
              <a:spcBef>
                <a:spcPts val="0"/>
              </a:spcBef>
              <a:spcAft>
                <a:spcPts val="0"/>
              </a:spcAft>
              <a:buClrTx/>
              <a:buSzTx/>
              <a:buFontTx/>
              <a:buNone/>
              <a:tabLst/>
              <a:defRPr/>
            </a:pPr>
            <a:r>
              <a:rPr lang="en-US" dirty="0"/>
              <a:t>[Headline]</a:t>
            </a:r>
            <a:br>
              <a:rPr lang="en-US" dirty="0"/>
            </a:br>
            <a:r>
              <a:rPr lang="en-US" dirty="0"/>
              <a:t>[Content]</a:t>
            </a:r>
          </a:p>
        </p:txBody>
      </p:sp>
      <p:sp>
        <p:nvSpPr>
          <p:cNvPr id="53" name="Text Placeholder 38">
            <a:extLst>
              <a:ext uri="{FF2B5EF4-FFF2-40B4-BE49-F238E27FC236}">
                <a16:creationId xmlns:a16="http://schemas.microsoft.com/office/drawing/2014/main" id="{0EFEB3BC-4E1F-1C10-907A-DDDFCA67AA9D}"/>
              </a:ext>
            </a:extLst>
          </p:cNvPr>
          <p:cNvSpPr>
            <a:spLocks noGrp="1"/>
          </p:cNvSpPr>
          <p:nvPr>
            <p:ph type="body" sz="quarter" idx="24" hasCustomPrompt="1"/>
          </p:nvPr>
        </p:nvSpPr>
        <p:spPr>
          <a:xfrm>
            <a:off x="6262825" y="5233869"/>
            <a:ext cx="1738800" cy="982800"/>
          </a:xfrm>
          <a:solidFill>
            <a:srgbClr val="F2F2F2"/>
          </a:solidFill>
        </p:spPr>
        <p:txBody>
          <a:bodyPr lIns="72000" tIns="72000" rIns="72000">
            <a:normAutofit/>
          </a:bodyPr>
          <a:lstStyle>
            <a:lvl1pPr>
              <a:lnSpc>
                <a:spcPct val="100000"/>
              </a:lnSpc>
              <a:spcBef>
                <a:spcPts val="0"/>
              </a:spcBef>
              <a:spcAft>
                <a:spcPts val="0"/>
              </a:spcAft>
              <a:defRPr kumimoji="0" lang="en-US" sz="900" b="1" i="0" u="none" strike="noStrike" kern="1200" cap="none" spc="0" normalizeH="0" baseline="0" dirty="0" smtClean="0">
                <a:ln>
                  <a:noFill/>
                </a:ln>
                <a:solidFill>
                  <a:srgbClr val="000000"/>
                </a:solidFill>
                <a:effectLst/>
                <a:uLnTx/>
                <a:uFillTx/>
                <a:latin typeface="+mn-lt"/>
                <a:ea typeface="+mn-ea"/>
                <a:cs typeface="Arial" panose="020B0604020202020204" pitchFamily="34" charset="0"/>
              </a:defRPr>
            </a:lvl1pPr>
          </a:lstStyle>
          <a:p>
            <a:pPr marL="0" marR="0" lvl="0" indent="0" algn="l" defTabSz="914400" rtl="0" eaLnBrk="1" fontAlgn="auto" latinLnBrk="0" hangingPunct="1">
              <a:spcBef>
                <a:spcPts val="0"/>
              </a:spcBef>
              <a:spcAft>
                <a:spcPts val="0"/>
              </a:spcAft>
              <a:buClrTx/>
              <a:buSzTx/>
              <a:buFontTx/>
              <a:buNone/>
              <a:tabLst/>
              <a:defRPr/>
            </a:pPr>
            <a:r>
              <a:rPr lang="en-US" dirty="0"/>
              <a:t>[Headline]</a:t>
            </a:r>
            <a:br>
              <a:rPr lang="en-US" dirty="0"/>
            </a:br>
            <a:r>
              <a:rPr lang="en-US" dirty="0"/>
              <a:t>[Content]</a:t>
            </a:r>
          </a:p>
        </p:txBody>
      </p:sp>
      <p:sp>
        <p:nvSpPr>
          <p:cNvPr id="54" name="Text Placeholder 38">
            <a:extLst>
              <a:ext uri="{FF2B5EF4-FFF2-40B4-BE49-F238E27FC236}">
                <a16:creationId xmlns:a16="http://schemas.microsoft.com/office/drawing/2014/main" id="{DB1D9385-D545-F88B-A2D4-1CA1576D0B9D}"/>
              </a:ext>
            </a:extLst>
          </p:cNvPr>
          <p:cNvSpPr>
            <a:spLocks noGrp="1"/>
          </p:cNvSpPr>
          <p:nvPr>
            <p:ph type="body" sz="quarter" idx="25" hasCustomPrompt="1"/>
          </p:nvPr>
        </p:nvSpPr>
        <p:spPr>
          <a:xfrm>
            <a:off x="8132719" y="2005618"/>
            <a:ext cx="1738800" cy="982800"/>
          </a:xfrm>
          <a:solidFill>
            <a:srgbClr val="F2F2F2"/>
          </a:solidFill>
        </p:spPr>
        <p:txBody>
          <a:bodyPr lIns="72000" tIns="72000" rIns="72000">
            <a:normAutofit/>
          </a:bodyPr>
          <a:lstStyle>
            <a:lvl1pPr>
              <a:lnSpc>
                <a:spcPct val="100000"/>
              </a:lnSpc>
              <a:spcBef>
                <a:spcPts val="0"/>
              </a:spcBef>
              <a:spcAft>
                <a:spcPts val="0"/>
              </a:spcAft>
              <a:defRPr kumimoji="0" lang="en-US" sz="900" b="1" i="0" u="none" strike="noStrike" kern="1200" cap="none" spc="0" normalizeH="0" baseline="0" dirty="0" smtClean="0">
                <a:ln>
                  <a:noFill/>
                </a:ln>
                <a:solidFill>
                  <a:srgbClr val="000000"/>
                </a:solidFill>
                <a:effectLst/>
                <a:uLnTx/>
                <a:uFillTx/>
                <a:latin typeface="+mn-lt"/>
                <a:ea typeface="+mn-ea"/>
                <a:cs typeface="Arial" panose="020B0604020202020204" pitchFamily="34" charset="0"/>
              </a:defRPr>
            </a:lvl1pPr>
          </a:lstStyle>
          <a:p>
            <a:pPr marL="0" marR="0" lvl="0" indent="0" algn="l" defTabSz="914400" rtl="0" eaLnBrk="1" fontAlgn="auto" latinLnBrk="0" hangingPunct="1">
              <a:spcBef>
                <a:spcPts val="0"/>
              </a:spcBef>
              <a:spcAft>
                <a:spcPts val="0"/>
              </a:spcAft>
              <a:buClrTx/>
              <a:buSzTx/>
              <a:buFontTx/>
              <a:buNone/>
              <a:tabLst/>
              <a:defRPr/>
            </a:pPr>
            <a:r>
              <a:rPr lang="en-US" dirty="0"/>
              <a:t>[Headline]</a:t>
            </a:r>
            <a:br>
              <a:rPr lang="en-US" dirty="0"/>
            </a:br>
            <a:r>
              <a:rPr lang="en-US" dirty="0"/>
              <a:t>[Content]</a:t>
            </a:r>
          </a:p>
        </p:txBody>
      </p:sp>
      <p:sp>
        <p:nvSpPr>
          <p:cNvPr id="55" name="Text Placeholder 38">
            <a:extLst>
              <a:ext uri="{FF2B5EF4-FFF2-40B4-BE49-F238E27FC236}">
                <a16:creationId xmlns:a16="http://schemas.microsoft.com/office/drawing/2014/main" id="{D1470C34-7350-4DF6-2479-9C053F52333B}"/>
              </a:ext>
            </a:extLst>
          </p:cNvPr>
          <p:cNvSpPr>
            <a:spLocks noGrp="1"/>
          </p:cNvSpPr>
          <p:nvPr>
            <p:ph type="body" sz="quarter" idx="26" hasCustomPrompt="1"/>
          </p:nvPr>
        </p:nvSpPr>
        <p:spPr>
          <a:xfrm>
            <a:off x="8132719" y="3081702"/>
            <a:ext cx="1738800" cy="982800"/>
          </a:xfrm>
          <a:solidFill>
            <a:srgbClr val="F2F2F2"/>
          </a:solidFill>
        </p:spPr>
        <p:txBody>
          <a:bodyPr lIns="72000" tIns="72000" rIns="72000">
            <a:normAutofit/>
          </a:bodyPr>
          <a:lstStyle>
            <a:lvl1pPr>
              <a:defRPr kumimoji="0" lang="en-GB" sz="900" b="1" i="0" u="none" strike="noStrike" kern="1200" cap="none" spc="0" normalizeH="0" baseline="0" noProof="0" dirty="0">
                <a:ln>
                  <a:noFill/>
                </a:ln>
                <a:solidFill>
                  <a:srgbClr val="000000"/>
                </a:solidFill>
                <a:effectLst/>
                <a:uLnTx/>
                <a:uFillTx/>
                <a:latin typeface="+mn-lt"/>
                <a:ea typeface="+mn-ea"/>
                <a:cs typeface="Arial" panose="020B0604020202020204" pitchFamily="34" charset="0"/>
              </a:defRPr>
            </a:lvl1pPr>
          </a:lstStyle>
          <a:p>
            <a:pPr marL="0" marR="0" lvl="0" indent="0" algn="l" defTabSz="914400" rtl="0" eaLnBrk="1" fontAlgn="auto" latinLnBrk="0" hangingPunct="1">
              <a:spcBef>
                <a:spcPts val="0"/>
              </a:spcBef>
              <a:spcAft>
                <a:spcPts val="0"/>
              </a:spcAft>
              <a:buClrTx/>
              <a:buSzTx/>
              <a:buFontTx/>
              <a:buNone/>
              <a:tabLst/>
              <a:defRPr/>
            </a:pPr>
            <a:r>
              <a:rPr kumimoji="0" lang="en-GB" sz="900" b="0" i="0" u="none" strike="noStrike" kern="1200" cap="none" spc="0" normalizeH="0" baseline="0" noProof="0" dirty="0">
                <a:ln>
                  <a:noFill/>
                </a:ln>
                <a:solidFill>
                  <a:srgbClr val="000000"/>
                </a:solidFill>
                <a:effectLst/>
                <a:uLnTx/>
                <a:uFillTx/>
                <a:ea typeface="+mn-ea"/>
                <a:cs typeface="Arial" panose="020B0604020202020204" pitchFamily="34" charset="0"/>
              </a:rPr>
              <a:t>Call-to-action</a:t>
            </a:r>
          </a:p>
        </p:txBody>
      </p:sp>
      <p:sp>
        <p:nvSpPr>
          <p:cNvPr id="58" name="Text Placeholder 38">
            <a:extLst>
              <a:ext uri="{FF2B5EF4-FFF2-40B4-BE49-F238E27FC236}">
                <a16:creationId xmlns:a16="http://schemas.microsoft.com/office/drawing/2014/main" id="{B74408EE-B0B1-C7B6-D9A5-26E640B7FD43}"/>
              </a:ext>
            </a:extLst>
          </p:cNvPr>
          <p:cNvSpPr>
            <a:spLocks noGrp="1"/>
          </p:cNvSpPr>
          <p:nvPr>
            <p:ph type="body" sz="quarter" idx="29" hasCustomPrompt="1"/>
          </p:nvPr>
        </p:nvSpPr>
        <p:spPr>
          <a:xfrm>
            <a:off x="10002614" y="2005619"/>
            <a:ext cx="1738800" cy="982800"/>
          </a:xfrm>
          <a:solidFill>
            <a:srgbClr val="F2F2F2"/>
          </a:solidFill>
        </p:spPr>
        <p:txBody>
          <a:bodyPr lIns="72000" tIns="72000" rIns="72000">
            <a:normAutofit/>
          </a:bodyPr>
          <a:lstStyle>
            <a:lvl1pPr>
              <a:defRPr sz="900" b="1"/>
            </a:lvl1pPr>
          </a:lstStyle>
          <a:p>
            <a:pPr marL="0" marR="0" lvl="0" indent="0" algn="l" defTabSz="914400" rtl="0" eaLnBrk="1" fontAlgn="auto" latinLnBrk="0" hangingPunct="1">
              <a:spcBef>
                <a:spcPts val="0"/>
              </a:spcBef>
              <a:spcAft>
                <a:spcPts val="0"/>
              </a:spcAft>
              <a:buClrTx/>
              <a:buSzTx/>
              <a:buFontTx/>
              <a:buNone/>
              <a:tabLst/>
              <a:defRPr/>
            </a:pPr>
            <a:r>
              <a:rPr kumimoji="0" lang="en-GB" sz="900" b="0" i="0" u="none" strike="noStrike" kern="1200" cap="none" spc="0" normalizeH="0" baseline="0" noProof="0" dirty="0">
                <a:ln>
                  <a:noFill/>
                </a:ln>
                <a:solidFill>
                  <a:srgbClr val="000000"/>
                </a:solidFill>
                <a:effectLst/>
                <a:uLnTx/>
                <a:uFillTx/>
                <a:ea typeface="+mn-ea"/>
                <a:cs typeface="Arial" panose="020B0604020202020204" pitchFamily="34" charset="0"/>
              </a:rPr>
              <a:t>Detailed project spec</a:t>
            </a:r>
          </a:p>
        </p:txBody>
      </p:sp>
      <p:sp>
        <p:nvSpPr>
          <p:cNvPr id="59" name="Text Placeholder 38">
            <a:extLst>
              <a:ext uri="{FF2B5EF4-FFF2-40B4-BE49-F238E27FC236}">
                <a16:creationId xmlns:a16="http://schemas.microsoft.com/office/drawing/2014/main" id="{FF2B2B81-2116-C348-2BBB-DCDAFD735226}"/>
              </a:ext>
            </a:extLst>
          </p:cNvPr>
          <p:cNvSpPr>
            <a:spLocks noGrp="1"/>
          </p:cNvSpPr>
          <p:nvPr>
            <p:ph type="body" sz="quarter" idx="30" hasCustomPrompt="1"/>
          </p:nvPr>
        </p:nvSpPr>
        <p:spPr>
          <a:xfrm>
            <a:off x="10002614" y="3081703"/>
            <a:ext cx="1738800" cy="982800"/>
          </a:xfrm>
          <a:solidFill>
            <a:srgbClr val="F2F2F2"/>
          </a:solidFill>
        </p:spPr>
        <p:txBody>
          <a:bodyPr lIns="72000" tIns="72000" rIns="72000">
            <a:normAutofit/>
          </a:bodyPr>
          <a:lstStyle>
            <a:lvl1pPr>
              <a:defRPr sz="900" b="1"/>
            </a:lvl1pPr>
          </a:lstStyle>
          <a:p>
            <a:pPr marL="0" marR="0" lvl="0" indent="0" algn="l" defTabSz="914400" rtl="0" eaLnBrk="1" fontAlgn="auto" latinLnBrk="0" hangingPunct="1">
              <a:spcBef>
                <a:spcPts val="0"/>
              </a:spcBef>
              <a:spcAft>
                <a:spcPts val="0"/>
              </a:spcAft>
              <a:buClrTx/>
              <a:buSzTx/>
              <a:buFontTx/>
              <a:buNone/>
              <a:tabLst/>
              <a:defRPr/>
            </a:pPr>
            <a:r>
              <a:rPr kumimoji="0" lang="en-GB" sz="900" b="0" i="0" u="none" strike="noStrike" kern="1200" cap="none" spc="0" normalizeH="0" baseline="0" noProof="0" dirty="0">
                <a:ln>
                  <a:noFill/>
                </a:ln>
                <a:solidFill>
                  <a:srgbClr val="000000"/>
                </a:solidFill>
                <a:effectLst/>
                <a:uLnTx/>
                <a:uFillTx/>
                <a:ea typeface="+mn-ea"/>
                <a:cs typeface="Arial" panose="020B0604020202020204" pitchFamily="34" charset="0"/>
              </a:rPr>
              <a:t>Assumptions </a:t>
            </a:r>
          </a:p>
        </p:txBody>
      </p:sp>
      <p:sp>
        <p:nvSpPr>
          <p:cNvPr id="60" name="Text Placeholder 38">
            <a:extLst>
              <a:ext uri="{FF2B5EF4-FFF2-40B4-BE49-F238E27FC236}">
                <a16:creationId xmlns:a16="http://schemas.microsoft.com/office/drawing/2014/main" id="{042D9982-B5AB-2DAC-57C5-5373319E51E2}"/>
              </a:ext>
            </a:extLst>
          </p:cNvPr>
          <p:cNvSpPr>
            <a:spLocks noGrp="1"/>
          </p:cNvSpPr>
          <p:nvPr>
            <p:ph type="body" sz="quarter" idx="31" hasCustomPrompt="1"/>
          </p:nvPr>
        </p:nvSpPr>
        <p:spPr>
          <a:xfrm>
            <a:off x="10002614" y="4157787"/>
            <a:ext cx="1738800" cy="982800"/>
          </a:xfrm>
          <a:solidFill>
            <a:srgbClr val="F2F2F2"/>
          </a:solidFill>
        </p:spPr>
        <p:txBody>
          <a:bodyPr lIns="72000" tIns="72000" rIns="72000">
            <a:normAutofit/>
          </a:bodyPr>
          <a:lstStyle>
            <a:lvl1pPr>
              <a:defRPr sz="900" b="1"/>
            </a:lvl1pPr>
          </a:lstStyle>
          <a:p>
            <a:pPr marL="0" marR="0" lvl="0" indent="0" algn="l" defTabSz="914400" rtl="0" eaLnBrk="1" fontAlgn="auto" latinLnBrk="0" hangingPunct="1">
              <a:spcBef>
                <a:spcPts val="0"/>
              </a:spcBef>
              <a:spcAft>
                <a:spcPts val="0"/>
              </a:spcAft>
              <a:buClrTx/>
              <a:buSzTx/>
              <a:buFontTx/>
              <a:buNone/>
              <a:tabLst/>
              <a:defRPr/>
            </a:pPr>
            <a:r>
              <a:rPr kumimoji="0" lang="en-GB" sz="900" b="0" i="0" u="none" strike="noStrike" kern="1200" cap="none" spc="0" normalizeH="0" baseline="0" noProof="0" dirty="0">
                <a:ln>
                  <a:noFill/>
                </a:ln>
                <a:solidFill>
                  <a:srgbClr val="000000"/>
                </a:solidFill>
                <a:effectLst/>
                <a:uLnTx/>
                <a:uFillTx/>
                <a:ea typeface="+mn-ea"/>
                <a:cs typeface="Arial" panose="020B0604020202020204" pitchFamily="34" charset="0"/>
              </a:rPr>
              <a:t>Case studies</a:t>
            </a:r>
          </a:p>
        </p:txBody>
      </p:sp>
      <p:sp>
        <p:nvSpPr>
          <p:cNvPr id="61" name="Text Placeholder 38">
            <a:extLst>
              <a:ext uri="{FF2B5EF4-FFF2-40B4-BE49-F238E27FC236}">
                <a16:creationId xmlns:a16="http://schemas.microsoft.com/office/drawing/2014/main" id="{22A6EB80-4885-E723-3A27-E8CF46920B3A}"/>
              </a:ext>
            </a:extLst>
          </p:cNvPr>
          <p:cNvSpPr>
            <a:spLocks noGrp="1"/>
          </p:cNvSpPr>
          <p:nvPr>
            <p:ph type="body" sz="quarter" idx="32" hasCustomPrompt="1"/>
          </p:nvPr>
        </p:nvSpPr>
        <p:spPr>
          <a:xfrm>
            <a:off x="10002614" y="5233869"/>
            <a:ext cx="1738800" cy="788240"/>
          </a:xfrm>
          <a:solidFill>
            <a:srgbClr val="F2F2F2"/>
          </a:solidFill>
        </p:spPr>
        <p:txBody>
          <a:bodyPr lIns="72000" tIns="72000" rIns="72000">
            <a:normAutofit/>
          </a:bodyPr>
          <a:lstStyle>
            <a:lvl1pPr>
              <a:defRPr sz="900" b="1"/>
            </a:lvl1pPr>
          </a:lstStyle>
          <a:p>
            <a:pPr marL="0" marR="0" lvl="0" indent="0" algn="l" defTabSz="914400" rtl="0" eaLnBrk="1" fontAlgn="auto" latinLnBrk="0" hangingPunct="1">
              <a:spcBef>
                <a:spcPts val="0"/>
              </a:spcBef>
              <a:spcAft>
                <a:spcPts val="0"/>
              </a:spcAft>
              <a:buClrTx/>
              <a:buSzTx/>
              <a:buFontTx/>
              <a:buNone/>
              <a:tabLst/>
              <a:defRPr/>
            </a:pPr>
            <a:r>
              <a:rPr kumimoji="0" lang="en-GB" sz="900" b="0" i="0" u="none" strike="noStrike" kern="1200" cap="none" spc="0" normalizeH="0" baseline="0" noProof="0" dirty="0">
                <a:ln>
                  <a:noFill/>
                </a:ln>
                <a:solidFill>
                  <a:srgbClr val="000000"/>
                </a:solidFill>
                <a:effectLst/>
                <a:uLnTx/>
                <a:uFillTx/>
                <a:ea typeface="+mn-ea"/>
                <a:cs typeface="Arial" panose="020B0604020202020204" pitchFamily="34" charset="0"/>
              </a:rPr>
              <a:t>T&amp;Cs</a:t>
            </a:r>
          </a:p>
        </p:txBody>
      </p:sp>
      <p:sp>
        <p:nvSpPr>
          <p:cNvPr id="2" name="Title">
            <a:extLst>
              <a:ext uri="{FF2B5EF4-FFF2-40B4-BE49-F238E27FC236}">
                <a16:creationId xmlns:a16="http://schemas.microsoft.com/office/drawing/2014/main" id="{63011884-C2D5-14CD-9848-37C5CB013EB4}"/>
              </a:ext>
            </a:extLst>
          </p:cNvPr>
          <p:cNvSpPr>
            <a:spLocks noGrp="1"/>
          </p:cNvSpPr>
          <p:nvPr>
            <p:ph type="title" hasCustomPrompt="1"/>
          </p:nvPr>
        </p:nvSpPr>
        <p:spPr>
          <a:xfrm>
            <a:off x="653143" y="301196"/>
            <a:ext cx="11088271" cy="387798"/>
          </a:xfrm>
        </p:spPr>
        <p:txBody>
          <a:bodyPr>
            <a:noAutofit/>
          </a:bodyPr>
          <a:lstStyle>
            <a:lvl1pPr>
              <a:defRPr/>
            </a:lvl1pPr>
          </a:lstStyle>
          <a:p>
            <a:r>
              <a:rPr lang="en-GB" dirty="0"/>
              <a:t>Storyboard template to help build your proposal</a:t>
            </a:r>
          </a:p>
        </p:txBody>
      </p:sp>
      <p:sp>
        <p:nvSpPr>
          <p:cNvPr id="29" name="Rectangle 28">
            <a:extLst>
              <a:ext uri="{FF2B5EF4-FFF2-40B4-BE49-F238E27FC236}">
                <a16:creationId xmlns:a16="http://schemas.microsoft.com/office/drawing/2014/main" id="{BDE4D23A-992B-1A0A-23F9-01777C424A36}"/>
              </a:ext>
            </a:extLst>
          </p:cNvPr>
          <p:cNvSpPr/>
          <p:nvPr userDrawn="1"/>
        </p:nvSpPr>
        <p:spPr>
          <a:xfrm rot="16200000">
            <a:off x="95443" y="1445534"/>
            <a:ext cx="564269" cy="3693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marL="0" marR="0" lvl="0" indent="0" algn="ctr" defTabSz="914400" rtl="0" eaLnBrk="1" fontAlgn="auto" latinLnBrk="0" hangingPunct="1">
              <a:spcBef>
                <a:spcPts val="0"/>
              </a:spcBef>
              <a:spcAft>
                <a:spcPts val="0"/>
              </a:spcAft>
              <a:buClrTx/>
              <a:buSzTx/>
              <a:buFontTx/>
              <a:buNone/>
              <a:tabLst/>
              <a:defRPr/>
            </a:pPr>
            <a:r>
              <a:rPr kumimoji="0" lang="en-GB" sz="1200" i="0" u="none" strike="noStrike" kern="1200" spc="0" normalizeH="0" noProof="0" dirty="0">
                <a:ln>
                  <a:noFill/>
                </a:ln>
                <a:solidFill>
                  <a:schemeClr val="tx1"/>
                </a:solidFill>
                <a:effectLst/>
                <a:uLnTx/>
                <a:uFillTx/>
                <a:latin typeface="+mj-lt"/>
                <a:ea typeface="+mn-ea"/>
                <a:cs typeface="Arial" panose="020B0604020202020204" pitchFamily="34" charset="0"/>
              </a:rPr>
              <a:t>SECTIONDIVIDER</a:t>
            </a:r>
          </a:p>
        </p:txBody>
      </p:sp>
      <p:sp>
        <p:nvSpPr>
          <p:cNvPr id="30" name="Rectangle 29">
            <a:extLst>
              <a:ext uri="{FF2B5EF4-FFF2-40B4-BE49-F238E27FC236}">
                <a16:creationId xmlns:a16="http://schemas.microsoft.com/office/drawing/2014/main" id="{AF8BC5BB-E364-825D-A719-1624163D79EC}"/>
              </a:ext>
            </a:extLst>
          </p:cNvPr>
          <p:cNvSpPr/>
          <p:nvPr userDrawn="1"/>
        </p:nvSpPr>
        <p:spPr>
          <a:xfrm rot="16200000">
            <a:off x="-765603" y="3476124"/>
            <a:ext cx="2472563" cy="18312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marL="0" marR="0" lvl="0" indent="0" algn="ctr" defTabSz="914400" rtl="0" eaLnBrk="1" fontAlgn="auto" latinLnBrk="0" hangingPunct="1">
              <a:lnSpc>
                <a:spcPct val="110000"/>
              </a:lnSpc>
              <a:spcBef>
                <a:spcPts val="0"/>
              </a:spcBef>
              <a:spcAft>
                <a:spcPts val="0"/>
              </a:spcAft>
              <a:buClrTx/>
              <a:buSzTx/>
              <a:buFontTx/>
              <a:buNone/>
              <a:tabLst/>
              <a:defRPr/>
            </a:pPr>
            <a:r>
              <a:rPr kumimoji="0" lang="en-GB" sz="1200" i="0" u="none" strike="noStrike" kern="1200" spc="0" normalizeH="0" noProof="0" dirty="0">
                <a:ln>
                  <a:noFill/>
                </a:ln>
                <a:solidFill>
                  <a:schemeClr val="tx1"/>
                </a:solidFill>
                <a:effectLst/>
                <a:uLnTx/>
                <a:uFillTx/>
                <a:latin typeface="+mj-lt"/>
                <a:ea typeface="+mn-ea"/>
                <a:cs typeface="Arial" panose="020B0604020202020204" pitchFamily="34" charset="0"/>
              </a:rPr>
              <a:t>CONTENT SLIDES IN SECTION</a:t>
            </a:r>
          </a:p>
        </p:txBody>
      </p:sp>
      <p:sp>
        <p:nvSpPr>
          <p:cNvPr id="75" name="Text Placeholder 74">
            <a:extLst>
              <a:ext uri="{FF2B5EF4-FFF2-40B4-BE49-F238E27FC236}">
                <a16:creationId xmlns:a16="http://schemas.microsoft.com/office/drawing/2014/main" id="{40B96803-845A-7A63-B166-8742A74BA5CC}"/>
              </a:ext>
            </a:extLst>
          </p:cNvPr>
          <p:cNvSpPr>
            <a:spLocks noGrp="1"/>
          </p:cNvSpPr>
          <p:nvPr>
            <p:ph type="body" sz="quarter" idx="33" hasCustomPrompt="1"/>
          </p:nvPr>
        </p:nvSpPr>
        <p:spPr>
          <a:xfrm>
            <a:off x="10002614" y="929535"/>
            <a:ext cx="1738800" cy="982800"/>
          </a:xfrm>
          <a:solidFill>
            <a:srgbClr val="2F469C"/>
          </a:solidFill>
        </p:spPr>
        <p:txBody>
          <a:bodyPr lIns="108000" anchor="ctr">
            <a:normAutofit/>
          </a:bodyPr>
          <a:lstStyle>
            <a:lvl1pPr>
              <a:defRPr sz="1400" b="1">
                <a:solidFill>
                  <a:schemeClr val="bg1"/>
                </a:solidFill>
              </a:defRPr>
            </a:lvl1pPr>
          </a:lstStyle>
          <a:p>
            <a:pPr lvl="0"/>
            <a:r>
              <a:rPr lang="en-US"/>
              <a:t>Technical appendix</a:t>
            </a:r>
            <a:endParaRPr lang="en-GB"/>
          </a:p>
        </p:txBody>
      </p:sp>
      <p:sp>
        <p:nvSpPr>
          <p:cNvPr id="76" name="Text Placeholder 74">
            <a:extLst>
              <a:ext uri="{FF2B5EF4-FFF2-40B4-BE49-F238E27FC236}">
                <a16:creationId xmlns:a16="http://schemas.microsoft.com/office/drawing/2014/main" id="{CDF1457D-4BD2-CEE3-2393-55AA0ED4D809}"/>
              </a:ext>
            </a:extLst>
          </p:cNvPr>
          <p:cNvSpPr>
            <a:spLocks noGrp="1"/>
          </p:cNvSpPr>
          <p:nvPr>
            <p:ph type="body" sz="quarter" idx="34" hasCustomPrompt="1"/>
          </p:nvPr>
        </p:nvSpPr>
        <p:spPr>
          <a:xfrm>
            <a:off x="8132719" y="929535"/>
            <a:ext cx="1738800" cy="982800"/>
          </a:xfrm>
          <a:solidFill>
            <a:srgbClr val="2F469C"/>
          </a:solidFill>
        </p:spPr>
        <p:txBody>
          <a:bodyPr lIns="108000" anchor="ctr">
            <a:normAutofit/>
          </a:bodyPr>
          <a:lstStyle>
            <a:lvl1pPr>
              <a:defRPr sz="1400" b="1">
                <a:solidFill>
                  <a:schemeClr val="bg1"/>
                </a:solidFill>
              </a:defRPr>
            </a:lvl1pPr>
          </a:lstStyle>
          <a:p>
            <a:pPr lvl="0"/>
            <a:r>
              <a:rPr lang="en-US"/>
              <a:t>To sum up</a:t>
            </a:r>
            <a:endParaRPr lang="en-GB"/>
          </a:p>
        </p:txBody>
      </p:sp>
      <p:sp>
        <p:nvSpPr>
          <p:cNvPr id="77" name="Text Placeholder 74">
            <a:extLst>
              <a:ext uri="{FF2B5EF4-FFF2-40B4-BE49-F238E27FC236}">
                <a16:creationId xmlns:a16="http://schemas.microsoft.com/office/drawing/2014/main" id="{4612FB57-302B-86F1-7B01-C321E30C31F8}"/>
              </a:ext>
            </a:extLst>
          </p:cNvPr>
          <p:cNvSpPr>
            <a:spLocks noGrp="1"/>
          </p:cNvSpPr>
          <p:nvPr>
            <p:ph type="body" sz="quarter" idx="35" hasCustomPrompt="1"/>
          </p:nvPr>
        </p:nvSpPr>
        <p:spPr>
          <a:xfrm>
            <a:off x="6262825" y="929535"/>
            <a:ext cx="1738800" cy="982800"/>
          </a:xfrm>
          <a:solidFill>
            <a:srgbClr val="2F469C"/>
          </a:solidFill>
        </p:spPr>
        <p:txBody>
          <a:bodyPr lIns="108000" anchor="ctr">
            <a:normAutofit/>
          </a:bodyPr>
          <a:lstStyle>
            <a:lvl1pPr>
              <a:defRPr sz="1400" b="1">
                <a:solidFill>
                  <a:schemeClr val="bg1"/>
                </a:solidFill>
              </a:defRPr>
            </a:lvl1p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1400" b="1" i="0" u="none" strike="noStrike" kern="1200" cap="none" spc="0" normalizeH="0" baseline="0" dirty="0">
                <a:ln>
                  <a:noFill/>
                </a:ln>
                <a:solidFill>
                  <a:schemeClr val="bg1"/>
                </a:solidFill>
                <a:effectLst/>
                <a:uLnTx/>
                <a:uFillTx/>
                <a:latin typeface="+mj-lt"/>
                <a:ea typeface="+mn-ea"/>
                <a:cs typeface="Arial" panose="020B0604020202020204" pitchFamily="34" charset="0"/>
              </a:rPr>
              <a:t>Client benefit 3</a:t>
            </a:r>
          </a:p>
        </p:txBody>
      </p:sp>
      <p:sp>
        <p:nvSpPr>
          <p:cNvPr id="78" name="Text Placeholder 74">
            <a:extLst>
              <a:ext uri="{FF2B5EF4-FFF2-40B4-BE49-F238E27FC236}">
                <a16:creationId xmlns:a16="http://schemas.microsoft.com/office/drawing/2014/main" id="{4ED63240-F8CA-7760-B661-639F39493443}"/>
              </a:ext>
            </a:extLst>
          </p:cNvPr>
          <p:cNvSpPr>
            <a:spLocks noGrp="1"/>
          </p:cNvSpPr>
          <p:nvPr>
            <p:ph type="body" sz="quarter" idx="36" hasCustomPrompt="1"/>
          </p:nvPr>
        </p:nvSpPr>
        <p:spPr>
          <a:xfrm>
            <a:off x="4392931" y="929535"/>
            <a:ext cx="1738800" cy="982800"/>
          </a:xfrm>
          <a:solidFill>
            <a:srgbClr val="2F469C"/>
          </a:solidFill>
        </p:spPr>
        <p:txBody>
          <a:bodyPr lIns="108000" anchor="ctr">
            <a:normAutofit/>
          </a:bodyPr>
          <a:lstStyle>
            <a:lvl1pPr>
              <a:defRPr sz="1400" b="1">
                <a:solidFill>
                  <a:schemeClr val="bg1"/>
                </a:solidFill>
              </a:defRPr>
            </a:lvl1p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1400" b="1" i="0" u="none" strike="noStrike" kern="1200" cap="none" spc="0" normalizeH="0" baseline="0" dirty="0">
                <a:ln>
                  <a:noFill/>
                </a:ln>
                <a:solidFill>
                  <a:schemeClr val="bg1"/>
                </a:solidFill>
                <a:effectLst/>
                <a:uLnTx/>
                <a:uFillTx/>
                <a:latin typeface="+mj-lt"/>
                <a:ea typeface="+mn-ea"/>
                <a:cs typeface="Arial" panose="020B0604020202020204" pitchFamily="34" charset="0"/>
              </a:rPr>
              <a:t>Client benefit 2</a:t>
            </a:r>
          </a:p>
        </p:txBody>
      </p:sp>
      <p:sp>
        <p:nvSpPr>
          <p:cNvPr id="79" name="Text Placeholder 74">
            <a:extLst>
              <a:ext uri="{FF2B5EF4-FFF2-40B4-BE49-F238E27FC236}">
                <a16:creationId xmlns:a16="http://schemas.microsoft.com/office/drawing/2014/main" id="{43A3F4CB-1EE0-9DCE-539F-0BC548167435}"/>
              </a:ext>
            </a:extLst>
          </p:cNvPr>
          <p:cNvSpPr>
            <a:spLocks noGrp="1"/>
          </p:cNvSpPr>
          <p:nvPr>
            <p:ph type="body" sz="quarter" idx="37" hasCustomPrompt="1"/>
          </p:nvPr>
        </p:nvSpPr>
        <p:spPr>
          <a:xfrm>
            <a:off x="2523037" y="929535"/>
            <a:ext cx="1738800" cy="982800"/>
          </a:xfrm>
          <a:solidFill>
            <a:srgbClr val="2F469C"/>
          </a:solidFill>
        </p:spPr>
        <p:txBody>
          <a:bodyPr lIns="108000" anchor="ctr">
            <a:normAutofit/>
          </a:bodyPr>
          <a:lstStyle>
            <a:lvl1pPr>
              <a:defRPr sz="1400" b="1">
                <a:solidFill>
                  <a:schemeClr val="bg1"/>
                </a:solidFill>
              </a:defRPr>
            </a:lvl1p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1400" b="1" i="0" u="none" strike="noStrike" kern="1200" cap="none" spc="0" normalizeH="0" baseline="0" dirty="0">
                <a:ln>
                  <a:noFill/>
                </a:ln>
                <a:solidFill>
                  <a:schemeClr val="bg1"/>
                </a:solidFill>
                <a:effectLst/>
                <a:uLnTx/>
                <a:uFillTx/>
                <a:latin typeface="+mj-lt"/>
                <a:ea typeface="+mn-ea"/>
                <a:cs typeface="Arial" panose="020B0604020202020204" pitchFamily="34" charset="0"/>
              </a:rPr>
              <a:t>Client benefit 1</a:t>
            </a:r>
          </a:p>
        </p:txBody>
      </p:sp>
      <p:sp>
        <p:nvSpPr>
          <p:cNvPr id="80" name="Text Placeholder 74">
            <a:extLst>
              <a:ext uri="{FF2B5EF4-FFF2-40B4-BE49-F238E27FC236}">
                <a16:creationId xmlns:a16="http://schemas.microsoft.com/office/drawing/2014/main" id="{B87C3D5E-0C24-4A9B-E2AC-7C54E52E5DFD}"/>
              </a:ext>
            </a:extLst>
          </p:cNvPr>
          <p:cNvSpPr>
            <a:spLocks noGrp="1"/>
          </p:cNvSpPr>
          <p:nvPr>
            <p:ph type="body" sz="quarter" idx="38" hasCustomPrompt="1"/>
          </p:nvPr>
        </p:nvSpPr>
        <p:spPr>
          <a:xfrm>
            <a:off x="653143" y="929535"/>
            <a:ext cx="1738800" cy="982800"/>
          </a:xfrm>
          <a:solidFill>
            <a:srgbClr val="2F469C"/>
          </a:solidFill>
        </p:spPr>
        <p:txBody>
          <a:bodyPr lIns="108000" anchor="ctr">
            <a:normAutofit/>
          </a:bodyPr>
          <a:lstStyle>
            <a:lvl1pPr>
              <a:defRPr sz="1400" b="1">
                <a:solidFill>
                  <a:schemeClr val="bg1"/>
                </a:solidFill>
              </a:defRPr>
            </a:lvl1pPr>
          </a:lstStyle>
          <a:p>
            <a:pPr lvl="0"/>
            <a:r>
              <a:rPr lang="en-US"/>
              <a:t>Front page</a:t>
            </a:r>
            <a:endParaRPr lang="en-GB"/>
          </a:p>
        </p:txBody>
      </p:sp>
      <p:sp>
        <p:nvSpPr>
          <p:cNvPr id="3" name="Rectangle 2">
            <a:extLst>
              <a:ext uri="{FF2B5EF4-FFF2-40B4-BE49-F238E27FC236}">
                <a16:creationId xmlns:a16="http://schemas.microsoft.com/office/drawing/2014/main" id="{42B22262-A855-36C3-EDE2-F7D3C890EEFB}"/>
              </a:ext>
            </a:extLst>
          </p:cNvPr>
          <p:cNvSpPr/>
          <p:nvPr userDrawn="1"/>
        </p:nvSpPr>
        <p:spPr>
          <a:xfrm>
            <a:off x="2523037" y="6281665"/>
            <a:ext cx="5478588" cy="14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45720" rIns="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10000"/>
              </a:lnSpc>
              <a:spcBef>
                <a:spcPts val="0"/>
              </a:spcBef>
              <a:spcAft>
                <a:spcPts val="0"/>
              </a:spcAft>
              <a:buClrTx/>
              <a:buSzTx/>
              <a:buFontTx/>
              <a:buNone/>
              <a:tabLst/>
              <a:defRPr/>
            </a:pPr>
            <a:r>
              <a:rPr kumimoji="0" lang="en-GB" sz="1100" b="1" i="0" u="none" strike="noStrike" kern="1200" spc="0" normalizeH="0" noProof="0" dirty="0">
                <a:ln>
                  <a:noFill/>
                </a:ln>
                <a:solidFill>
                  <a:schemeClr val="tx1"/>
                </a:solidFill>
                <a:effectLst/>
                <a:uLnTx/>
                <a:uFillTx/>
                <a:latin typeface="+mn-lt"/>
                <a:ea typeface="+mn-ea"/>
                <a:cs typeface="Arial" panose="020B0604020202020204" pitchFamily="34" charset="0"/>
              </a:rPr>
              <a:t>You may not need all the boxes for each client benefit</a:t>
            </a:r>
          </a:p>
        </p:txBody>
      </p:sp>
    </p:spTree>
    <p:extLst>
      <p:ext uri="{BB962C8B-B14F-4D97-AF65-F5344CB8AC3E}">
        <p14:creationId xmlns:p14="http://schemas.microsoft.com/office/powerpoint/2010/main" val="3646253967"/>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6_Two people biographies">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931429DE-4D63-DCEA-0E6E-B1E263115B2B}"/>
              </a:ext>
            </a:extLst>
          </p:cNvPr>
          <p:cNvSpPr>
            <a:spLocks noGrp="1"/>
          </p:cNvSpPr>
          <p:nvPr>
            <p:ph type="title" hasCustomPrompt="1"/>
          </p:nvPr>
        </p:nvSpPr>
        <p:spPr>
          <a:xfrm>
            <a:off x="450000" y="701874"/>
            <a:ext cx="8398725" cy="715669"/>
          </a:xfrm>
        </p:spPr>
        <p:txBody>
          <a:bodyPr/>
          <a:lstStyle>
            <a:lvl1pPr>
              <a:defRPr/>
            </a:lvl1pPr>
          </a:lstStyle>
          <a:p>
            <a:r>
              <a:rPr lang="en-US"/>
              <a:t>Biographies / Team slide title states client benefit</a:t>
            </a:r>
            <a:endParaRPr lang="en-GB"/>
          </a:p>
        </p:txBody>
      </p:sp>
      <p:sp>
        <p:nvSpPr>
          <p:cNvPr id="4" name="Picture Placeholder">
            <a:extLst>
              <a:ext uri="{FF2B5EF4-FFF2-40B4-BE49-F238E27FC236}">
                <a16:creationId xmlns:a16="http://schemas.microsoft.com/office/drawing/2014/main" id="{556ABC33-C372-AF5C-2E2E-D41F4EF2DF98}"/>
              </a:ext>
              <a:ext uri="{C183D7F6-B498-43B3-948B-1728B52AA6E4}">
                <adec:decorative xmlns:adec="http://schemas.microsoft.com/office/drawing/2017/decorative" val="1"/>
              </a:ext>
            </a:extLst>
          </p:cNvPr>
          <p:cNvSpPr>
            <a:spLocks noGrp="1"/>
          </p:cNvSpPr>
          <p:nvPr>
            <p:ph type="pic" sz="quarter" idx="10"/>
          </p:nvPr>
        </p:nvSpPr>
        <p:spPr>
          <a:xfrm>
            <a:off x="9160365" y="0"/>
            <a:ext cx="2591650" cy="5948363"/>
          </a:xfrm>
          <a:custGeom>
            <a:avLst/>
            <a:gdLst>
              <a:gd name="connsiteX0" fmla="*/ 0 w 2591650"/>
              <a:gd name="connsiteY0" fmla="*/ 0 h 5948363"/>
              <a:gd name="connsiteX1" fmla="*/ 2591650 w 2591650"/>
              <a:gd name="connsiteY1" fmla="*/ 0 h 5948363"/>
              <a:gd name="connsiteX2" fmla="*/ 2591650 w 2591650"/>
              <a:gd name="connsiteY2" fmla="*/ 5583497 h 5948363"/>
              <a:gd name="connsiteX3" fmla="*/ 2226784 w 2591650"/>
              <a:gd name="connsiteY3" fmla="*/ 5948363 h 5948363"/>
              <a:gd name="connsiteX4" fmla="*/ 0 w 2591650"/>
              <a:gd name="connsiteY4" fmla="*/ 5948363 h 59483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91650" h="5948363">
                <a:moveTo>
                  <a:pt x="0" y="0"/>
                </a:moveTo>
                <a:lnTo>
                  <a:pt x="2591650" y="0"/>
                </a:lnTo>
                <a:lnTo>
                  <a:pt x="2591650" y="5583497"/>
                </a:lnTo>
                <a:lnTo>
                  <a:pt x="2226784" y="5948363"/>
                </a:lnTo>
                <a:lnTo>
                  <a:pt x="0" y="5948363"/>
                </a:lnTo>
                <a:close/>
              </a:path>
            </a:pathLst>
          </a:custGeom>
          <a:pattFill prst="dkUpDiag">
            <a:fgClr>
              <a:schemeClr val="bg1">
                <a:lumMod val="85000"/>
              </a:schemeClr>
            </a:fgClr>
            <a:bgClr>
              <a:schemeClr val="bg1"/>
            </a:bgClr>
          </a:pattFill>
        </p:spPr>
        <p:txBody>
          <a:bodyPr vert="horz" wrap="square" lIns="0" tIns="0" rIns="0" bIns="2520000" rtlCol="0" anchor="b">
            <a:noAutofit/>
          </a:bodyPr>
          <a:lstStyle>
            <a:lvl1pPr>
              <a:defRPr lang="en-GB"/>
            </a:lvl1pPr>
          </a:lstStyle>
          <a:p>
            <a:pPr lvl="0" algn="ctr"/>
            <a:r>
              <a:rPr lang="en-GB" dirty="0"/>
              <a:t>Click icon to add picture</a:t>
            </a:r>
          </a:p>
        </p:txBody>
      </p:sp>
      <p:sp>
        <p:nvSpPr>
          <p:cNvPr id="34" name="Text Placeholder 3">
            <a:extLst>
              <a:ext uri="{FF2B5EF4-FFF2-40B4-BE49-F238E27FC236}">
                <a16:creationId xmlns:a16="http://schemas.microsoft.com/office/drawing/2014/main" id="{788D744B-E6E1-5754-35F9-D6B3C36E415E}"/>
              </a:ext>
            </a:extLst>
          </p:cNvPr>
          <p:cNvSpPr>
            <a:spLocks noGrp="1"/>
          </p:cNvSpPr>
          <p:nvPr>
            <p:ph type="body" sz="quarter" idx="29" hasCustomPrompt="1"/>
          </p:nvPr>
        </p:nvSpPr>
        <p:spPr>
          <a:xfrm>
            <a:off x="450000" y="1449388"/>
            <a:ext cx="8398725" cy="358775"/>
          </a:xfrm>
        </p:spPr>
        <p:txBody>
          <a:bodyPr>
            <a:noAutofit/>
          </a:bodyPr>
          <a:lstStyle>
            <a:lvl1pPr>
              <a:defRPr sz="2000" b="1">
                <a:solidFill>
                  <a:srgbClr val="419999"/>
                </a:solidFill>
              </a:defRPr>
            </a:lvl1pPr>
            <a:lvl2pPr>
              <a:defRPr sz="1600" b="1">
                <a:solidFill>
                  <a:srgbClr val="419999"/>
                </a:solidFill>
              </a:defRPr>
            </a:lvl2pPr>
            <a:lvl3pPr>
              <a:defRPr sz="1600" b="1">
                <a:solidFill>
                  <a:srgbClr val="419999"/>
                </a:solidFill>
              </a:defRPr>
            </a:lvl3pPr>
            <a:lvl4pPr>
              <a:defRPr sz="1600" b="1">
                <a:solidFill>
                  <a:srgbClr val="419999"/>
                </a:solidFill>
              </a:defRPr>
            </a:lvl4pPr>
            <a:lvl5pPr>
              <a:defRPr sz="1600" b="1">
                <a:solidFill>
                  <a:srgbClr val="419999"/>
                </a:solidFill>
              </a:defRPr>
            </a:lvl5pPr>
          </a:lstStyle>
          <a:p>
            <a:pPr lvl="0"/>
            <a:r>
              <a:rPr lang="en-US"/>
              <a:t>What specialist skills does this team bring?</a:t>
            </a:r>
            <a:endParaRPr lang="en-GB"/>
          </a:p>
        </p:txBody>
      </p:sp>
      <p:sp>
        <p:nvSpPr>
          <p:cNvPr id="15" name="Picture Placeholder 1">
            <a:extLst>
              <a:ext uri="{FF2B5EF4-FFF2-40B4-BE49-F238E27FC236}">
                <a16:creationId xmlns:a16="http://schemas.microsoft.com/office/drawing/2014/main" id="{99E9015F-8C80-CEDA-FDC0-81EC4381CCFF}"/>
              </a:ext>
              <a:ext uri="{C183D7F6-B498-43B3-948B-1728B52AA6E4}">
                <adec:decorative xmlns:adec="http://schemas.microsoft.com/office/drawing/2017/decorative" val="1"/>
              </a:ext>
            </a:extLst>
          </p:cNvPr>
          <p:cNvSpPr>
            <a:spLocks noGrp="1"/>
          </p:cNvSpPr>
          <p:nvPr>
            <p:ph type="pic" sz="quarter" idx="19" hasCustomPrompt="1"/>
          </p:nvPr>
        </p:nvSpPr>
        <p:spPr>
          <a:xfrm>
            <a:off x="442913" y="1958123"/>
            <a:ext cx="1565275" cy="1750137"/>
          </a:xfrm>
          <a:custGeom>
            <a:avLst/>
            <a:gdLst>
              <a:gd name="connsiteX0" fmla="*/ 0 w 1573660"/>
              <a:gd name="connsiteY0" fmla="*/ 0 h 1573200"/>
              <a:gd name="connsiteX1" fmla="*/ 1573660 w 1573660"/>
              <a:gd name="connsiteY1" fmla="*/ 0 h 1573200"/>
              <a:gd name="connsiteX2" fmla="*/ 1573660 w 1573660"/>
              <a:gd name="connsiteY2" fmla="*/ 1349792 h 1573200"/>
              <a:gd name="connsiteX3" fmla="*/ 1350252 w 1573660"/>
              <a:gd name="connsiteY3" fmla="*/ 1573200 h 1573200"/>
              <a:gd name="connsiteX4" fmla="*/ 0 w 1573660"/>
              <a:gd name="connsiteY4" fmla="*/ 1573200 h 1573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3660" h="1573200">
                <a:moveTo>
                  <a:pt x="0" y="0"/>
                </a:moveTo>
                <a:lnTo>
                  <a:pt x="1573660" y="0"/>
                </a:lnTo>
                <a:lnTo>
                  <a:pt x="1573660" y="1349792"/>
                </a:lnTo>
                <a:lnTo>
                  <a:pt x="1350252" y="1573200"/>
                </a:lnTo>
                <a:lnTo>
                  <a:pt x="0" y="1573200"/>
                </a:lnTo>
                <a:close/>
              </a:path>
            </a:pathLst>
          </a:custGeom>
          <a:pattFill prst="dkUpDiag">
            <a:fgClr>
              <a:schemeClr val="bg1">
                <a:lumMod val="85000"/>
              </a:schemeClr>
            </a:fgClr>
            <a:bgClr>
              <a:schemeClr val="bg1"/>
            </a:bgClr>
          </a:pattFill>
        </p:spPr>
        <p:txBody>
          <a:bodyPr vert="horz" wrap="square" lIns="0" tIns="0" rIns="0" bIns="0" rtlCol="0" anchor="b">
            <a:noAutofit/>
          </a:bodyPr>
          <a:lstStyle>
            <a:lvl1pPr algn="l">
              <a:defRPr lang="en-GB" dirty="0"/>
            </a:lvl1pPr>
          </a:lstStyle>
          <a:p>
            <a:pPr lvl="0" algn="ctr"/>
            <a:r>
              <a:rPr lang="en-US" dirty="0"/>
              <a:t>CLICK ICON TO ADD PICTURE.               </a:t>
            </a:r>
            <a:br>
              <a:rPr lang="en-US" dirty="0"/>
            </a:br>
            <a:r>
              <a:rPr lang="en-US" dirty="0"/>
              <a:t>                                                                              Use a high quality image and make people the same size</a:t>
            </a:r>
            <a:endParaRPr lang="en-GB" dirty="0"/>
          </a:p>
        </p:txBody>
      </p:sp>
      <p:sp>
        <p:nvSpPr>
          <p:cNvPr id="16" name="Picture Placeholder 1">
            <a:extLst>
              <a:ext uri="{FF2B5EF4-FFF2-40B4-BE49-F238E27FC236}">
                <a16:creationId xmlns:a16="http://schemas.microsoft.com/office/drawing/2014/main" id="{019CEAC3-5852-BC6F-0F3B-11D509C94DBB}"/>
              </a:ext>
              <a:ext uri="{C183D7F6-B498-43B3-948B-1728B52AA6E4}">
                <adec:decorative xmlns:adec="http://schemas.microsoft.com/office/drawing/2017/decorative" val="1"/>
              </a:ext>
            </a:extLst>
          </p:cNvPr>
          <p:cNvSpPr>
            <a:spLocks noGrp="1"/>
          </p:cNvSpPr>
          <p:nvPr>
            <p:ph type="pic" sz="quarter" idx="20" hasCustomPrompt="1"/>
          </p:nvPr>
        </p:nvSpPr>
        <p:spPr>
          <a:xfrm>
            <a:off x="439738" y="4198226"/>
            <a:ext cx="1565275" cy="1750137"/>
          </a:xfrm>
          <a:custGeom>
            <a:avLst/>
            <a:gdLst>
              <a:gd name="connsiteX0" fmla="*/ 0 w 1573660"/>
              <a:gd name="connsiteY0" fmla="*/ 0 h 1573200"/>
              <a:gd name="connsiteX1" fmla="*/ 1573660 w 1573660"/>
              <a:gd name="connsiteY1" fmla="*/ 0 h 1573200"/>
              <a:gd name="connsiteX2" fmla="*/ 1573660 w 1573660"/>
              <a:gd name="connsiteY2" fmla="*/ 1349792 h 1573200"/>
              <a:gd name="connsiteX3" fmla="*/ 1350252 w 1573660"/>
              <a:gd name="connsiteY3" fmla="*/ 1573200 h 1573200"/>
              <a:gd name="connsiteX4" fmla="*/ 0 w 1573660"/>
              <a:gd name="connsiteY4" fmla="*/ 1573200 h 1573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3660" h="1573200">
                <a:moveTo>
                  <a:pt x="0" y="0"/>
                </a:moveTo>
                <a:lnTo>
                  <a:pt x="1573660" y="0"/>
                </a:lnTo>
                <a:lnTo>
                  <a:pt x="1573660" y="1349792"/>
                </a:lnTo>
                <a:lnTo>
                  <a:pt x="1350252" y="1573200"/>
                </a:lnTo>
                <a:lnTo>
                  <a:pt x="0" y="1573200"/>
                </a:lnTo>
                <a:close/>
              </a:path>
            </a:pathLst>
          </a:custGeom>
          <a:pattFill prst="dkUpDiag">
            <a:fgClr>
              <a:schemeClr val="bg1">
                <a:lumMod val="85000"/>
              </a:schemeClr>
            </a:fgClr>
            <a:bgClr>
              <a:schemeClr val="bg1"/>
            </a:bgClr>
          </a:pattFill>
        </p:spPr>
        <p:txBody>
          <a:bodyPr vert="horz" wrap="square" lIns="0" tIns="0" rIns="0" bIns="0" rtlCol="0" anchor="b">
            <a:noAutofit/>
          </a:bodyPr>
          <a:lstStyle>
            <a:lvl1pPr algn="l">
              <a:defRPr lang="en-GB" dirty="0"/>
            </a:lvl1pPr>
          </a:lstStyle>
          <a:p>
            <a:pPr lvl="0" algn="ctr"/>
            <a:r>
              <a:rPr lang="en-US" dirty="0"/>
              <a:t>CLICK ICON TO ADD PICTURE.               </a:t>
            </a:r>
            <a:br>
              <a:rPr lang="en-US" dirty="0"/>
            </a:br>
            <a:r>
              <a:rPr lang="en-US" dirty="0"/>
              <a:t>                                                                              Use a high quality image and make people the same size</a:t>
            </a:r>
            <a:endParaRPr lang="en-GB" dirty="0"/>
          </a:p>
        </p:txBody>
      </p:sp>
      <p:sp>
        <p:nvSpPr>
          <p:cNvPr id="17" name="Text Placeholder 21">
            <a:extLst>
              <a:ext uri="{FF2B5EF4-FFF2-40B4-BE49-F238E27FC236}">
                <a16:creationId xmlns:a16="http://schemas.microsoft.com/office/drawing/2014/main" id="{5ADB4C7F-CCAD-C779-9D6B-25B23F867777}"/>
              </a:ext>
            </a:extLst>
          </p:cNvPr>
          <p:cNvSpPr>
            <a:spLocks noGrp="1"/>
          </p:cNvSpPr>
          <p:nvPr>
            <p:ph type="body" sz="quarter" idx="21" hasCustomPrompt="1"/>
          </p:nvPr>
        </p:nvSpPr>
        <p:spPr>
          <a:xfrm>
            <a:off x="2318450" y="1967112"/>
            <a:ext cx="5509511" cy="270000"/>
          </a:xfrm>
        </p:spPr>
        <p:txBody>
          <a:bodyPr>
            <a:noAutofit/>
          </a:bodyPr>
          <a:lstStyle>
            <a:lvl1pPr>
              <a:defRPr sz="1600" b="1">
                <a:solidFill>
                  <a:schemeClr val="accent1"/>
                </a:solidFill>
              </a:defRPr>
            </a:lvl1pPr>
            <a:lvl2pPr>
              <a:defRPr sz="1600" b="1">
                <a:solidFill>
                  <a:schemeClr val="accent1"/>
                </a:solidFill>
              </a:defRPr>
            </a:lvl2pPr>
            <a:lvl3pPr>
              <a:defRPr sz="1600" b="1">
                <a:solidFill>
                  <a:schemeClr val="accent1"/>
                </a:solidFill>
              </a:defRPr>
            </a:lvl3pPr>
            <a:lvl4pPr>
              <a:defRPr sz="1600" b="1">
                <a:solidFill>
                  <a:schemeClr val="accent1"/>
                </a:solidFill>
              </a:defRPr>
            </a:lvl4pPr>
            <a:lvl5pPr>
              <a:defRPr sz="1600" b="1">
                <a:solidFill>
                  <a:schemeClr val="accent1"/>
                </a:solidFill>
              </a:defRPr>
            </a:lvl5pPr>
          </a:lstStyle>
          <a:p>
            <a:pPr lvl="0"/>
            <a:r>
              <a:rPr lang="en-US"/>
              <a:t>Name Surname</a:t>
            </a:r>
          </a:p>
        </p:txBody>
      </p:sp>
      <p:sp>
        <p:nvSpPr>
          <p:cNvPr id="18" name="Text Placeholder 23">
            <a:extLst>
              <a:ext uri="{FF2B5EF4-FFF2-40B4-BE49-F238E27FC236}">
                <a16:creationId xmlns:a16="http://schemas.microsoft.com/office/drawing/2014/main" id="{EE218CF1-ACAF-CC07-9587-2E2A72A8C48C}"/>
              </a:ext>
            </a:extLst>
          </p:cNvPr>
          <p:cNvSpPr>
            <a:spLocks noGrp="1"/>
          </p:cNvSpPr>
          <p:nvPr>
            <p:ph type="body" sz="quarter" idx="22" hasCustomPrompt="1"/>
          </p:nvPr>
        </p:nvSpPr>
        <p:spPr>
          <a:xfrm>
            <a:off x="2317199" y="2247589"/>
            <a:ext cx="5509511" cy="270000"/>
          </a:xfrm>
        </p:spPr>
        <p:txBody>
          <a:bodyPr>
            <a:noAutofit/>
          </a:bodyPr>
          <a:lstStyle>
            <a:lvl1pPr>
              <a:defRPr i="1"/>
            </a:lvl1pPr>
            <a:lvl2pPr>
              <a:defRPr i="1"/>
            </a:lvl2pPr>
            <a:lvl3pPr>
              <a:defRPr i="1"/>
            </a:lvl3pPr>
            <a:lvl4pPr>
              <a:defRPr i="1"/>
            </a:lvl4pPr>
            <a:lvl5pPr>
              <a:defRPr i="1"/>
            </a:lvl5pPr>
          </a:lstStyle>
          <a:p>
            <a:pPr lvl="0"/>
            <a:r>
              <a:rPr lang="en-US"/>
              <a:t>Role and department</a:t>
            </a:r>
          </a:p>
        </p:txBody>
      </p:sp>
      <p:sp>
        <p:nvSpPr>
          <p:cNvPr id="19" name="Text Placeholder 25">
            <a:extLst>
              <a:ext uri="{FF2B5EF4-FFF2-40B4-BE49-F238E27FC236}">
                <a16:creationId xmlns:a16="http://schemas.microsoft.com/office/drawing/2014/main" id="{0295DA77-F60B-54CF-4554-690EE3628174}"/>
              </a:ext>
            </a:extLst>
          </p:cNvPr>
          <p:cNvSpPr>
            <a:spLocks noGrp="1"/>
          </p:cNvSpPr>
          <p:nvPr>
            <p:ph type="body" sz="quarter" idx="23" hasCustomPrompt="1"/>
          </p:nvPr>
        </p:nvSpPr>
        <p:spPr>
          <a:xfrm>
            <a:off x="2317199" y="2528066"/>
            <a:ext cx="5509511" cy="270000"/>
          </a:xfrm>
        </p:spPr>
        <p:txBody>
          <a:bodyPr>
            <a:noAutofit/>
          </a:bodyPr>
          <a:lstStyle>
            <a:lvl1pPr>
              <a:defRPr/>
            </a:lvl1pPr>
            <a:lvl2pPr marL="0" indent="0">
              <a:buNone/>
              <a:defRPr/>
            </a:lvl2pPr>
          </a:lstStyle>
          <a:p>
            <a:pPr lvl="0"/>
            <a:r>
              <a:rPr lang="en-US"/>
              <a:t>Email.address@ipsos.com</a:t>
            </a:r>
          </a:p>
        </p:txBody>
      </p:sp>
      <p:sp>
        <p:nvSpPr>
          <p:cNvPr id="21" name="Text Placeholder 27">
            <a:extLst>
              <a:ext uri="{FF2B5EF4-FFF2-40B4-BE49-F238E27FC236}">
                <a16:creationId xmlns:a16="http://schemas.microsoft.com/office/drawing/2014/main" id="{636E2A61-F736-48BF-B1A2-DBB6CF340759}"/>
              </a:ext>
            </a:extLst>
          </p:cNvPr>
          <p:cNvSpPr>
            <a:spLocks noGrp="1"/>
          </p:cNvSpPr>
          <p:nvPr>
            <p:ph type="body" sz="quarter" idx="24" hasCustomPrompt="1"/>
          </p:nvPr>
        </p:nvSpPr>
        <p:spPr>
          <a:xfrm>
            <a:off x="2316863" y="2908500"/>
            <a:ext cx="5509511" cy="799760"/>
          </a:xfrm>
        </p:spPr>
        <p:txBody>
          <a:bodyPr>
            <a:noAutofit/>
          </a:bodyPr>
          <a:lstStyle>
            <a:lvl1pPr>
              <a:defRPr sz="1100"/>
            </a:lvl1pPr>
            <a:lvl2pPr marL="0" indent="0">
              <a:buNone/>
              <a:defRPr/>
            </a:lvl2pPr>
          </a:lstStyle>
          <a:p>
            <a:pPr lvl="0"/>
            <a:r>
              <a:rPr lang="en-GB"/>
              <a:t>Brief role description here saying what necessary skills they bring to project and why needed</a:t>
            </a:r>
          </a:p>
        </p:txBody>
      </p:sp>
      <p:sp>
        <p:nvSpPr>
          <p:cNvPr id="23" name="Text Placeholder 21">
            <a:extLst>
              <a:ext uri="{FF2B5EF4-FFF2-40B4-BE49-F238E27FC236}">
                <a16:creationId xmlns:a16="http://schemas.microsoft.com/office/drawing/2014/main" id="{05257FE1-5538-D54F-17AF-0CA3771A6423}"/>
              </a:ext>
            </a:extLst>
          </p:cNvPr>
          <p:cNvSpPr>
            <a:spLocks noGrp="1"/>
          </p:cNvSpPr>
          <p:nvPr>
            <p:ph type="body" sz="quarter" idx="25" hasCustomPrompt="1"/>
          </p:nvPr>
        </p:nvSpPr>
        <p:spPr>
          <a:xfrm>
            <a:off x="2316863" y="4198226"/>
            <a:ext cx="5509511" cy="270000"/>
          </a:xfrm>
        </p:spPr>
        <p:txBody>
          <a:bodyPr>
            <a:noAutofit/>
          </a:bodyPr>
          <a:lstStyle>
            <a:lvl1pPr>
              <a:defRPr sz="1600" b="1">
                <a:solidFill>
                  <a:schemeClr val="accent1"/>
                </a:solidFill>
              </a:defRPr>
            </a:lvl1pPr>
            <a:lvl2pPr>
              <a:defRPr sz="1600" b="1">
                <a:solidFill>
                  <a:schemeClr val="accent1"/>
                </a:solidFill>
              </a:defRPr>
            </a:lvl2pPr>
            <a:lvl3pPr>
              <a:defRPr sz="1600" b="1">
                <a:solidFill>
                  <a:schemeClr val="accent1"/>
                </a:solidFill>
              </a:defRPr>
            </a:lvl3pPr>
            <a:lvl4pPr>
              <a:defRPr sz="1600" b="1">
                <a:solidFill>
                  <a:schemeClr val="accent1"/>
                </a:solidFill>
              </a:defRPr>
            </a:lvl4pPr>
            <a:lvl5pPr>
              <a:defRPr sz="1600" b="1">
                <a:solidFill>
                  <a:schemeClr val="accent1"/>
                </a:solidFill>
              </a:defRPr>
            </a:lvl5pPr>
          </a:lstStyle>
          <a:p>
            <a:pPr lvl="0"/>
            <a:r>
              <a:rPr lang="en-US"/>
              <a:t>Name Surname</a:t>
            </a:r>
          </a:p>
        </p:txBody>
      </p:sp>
      <p:sp>
        <p:nvSpPr>
          <p:cNvPr id="25" name="Text Placeholder 23">
            <a:extLst>
              <a:ext uri="{FF2B5EF4-FFF2-40B4-BE49-F238E27FC236}">
                <a16:creationId xmlns:a16="http://schemas.microsoft.com/office/drawing/2014/main" id="{8C27AE8C-6EF6-6CFE-0BEC-46F18C7F07A0}"/>
              </a:ext>
            </a:extLst>
          </p:cNvPr>
          <p:cNvSpPr>
            <a:spLocks noGrp="1"/>
          </p:cNvSpPr>
          <p:nvPr>
            <p:ph type="body" sz="quarter" idx="26" hasCustomPrompt="1"/>
          </p:nvPr>
        </p:nvSpPr>
        <p:spPr>
          <a:xfrm>
            <a:off x="2315612" y="4478703"/>
            <a:ext cx="5509511" cy="270000"/>
          </a:xfrm>
        </p:spPr>
        <p:txBody>
          <a:bodyPr>
            <a:noAutofit/>
          </a:bodyPr>
          <a:lstStyle>
            <a:lvl1pPr>
              <a:defRPr i="1"/>
            </a:lvl1pPr>
            <a:lvl2pPr>
              <a:defRPr i="1"/>
            </a:lvl2pPr>
            <a:lvl3pPr>
              <a:defRPr i="1"/>
            </a:lvl3pPr>
            <a:lvl4pPr>
              <a:defRPr i="1"/>
            </a:lvl4pPr>
            <a:lvl5pPr>
              <a:defRPr i="1"/>
            </a:lvl5pPr>
          </a:lstStyle>
          <a:p>
            <a:pPr lvl="0"/>
            <a:r>
              <a:rPr lang="en-US"/>
              <a:t>Role and department</a:t>
            </a:r>
          </a:p>
        </p:txBody>
      </p:sp>
      <p:sp>
        <p:nvSpPr>
          <p:cNvPr id="27" name="Text Placeholder 25">
            <a:extLst>
              <a:ext uri="{FF2B5EF4-FFF2-40B4-BE49-F238E27FC236}">
                <a16:creationId xmlns:a16="http://schemas.microsoft.com/office/drawing/2014/main" id="{E5699313-874D-BDA7-98C4-57D6B10D09BD}"/>
              </a:ext>
            </a:extLst>
          </p:cNvPr>
          <p:cNvSpPr>
            <a:spLocks noGrp="1"/>
          </p:cNvSpPr>
          <p:nvPr>
            <p:ph type="body" sz="quarter" idx="27" hasCustomPrompt="1"/>
          </p:nvPr>
        </p:nvSpPr>
        <p:spPr>
          <a:xfrm>
            <a:off x="2315612" y="4759180"/>
            <a:ext cx="5509511" cy="270000"/>
          </a:xfrm>
        </p:spPr>
        <p:txBody>
          <a:bodyPr>
            <a:noAutofit/>
          </a:bodyPr>
          <a:lstStyle>
            <a:lvl1pPr>
              <a:defRPr/>
            </a:lvl1pPr>
            <a:lvl2pPr marL="0" indent="0">
              <a:buNone/>
              <a:defRPr/>
            </a:lvl2pPr>
          </a:lstStyle>
          <a:p>
            <a:pPr lvl="0"/>
            <a:r>
              <a:rPr lang="en-US"/>
              <a:t>Email.address@ipsos.com</a:t>
            </a:r>
          </a:p>
        </p:txBody>
      </p:sp>
      <p:sp>
        <p:nvSpPr>
          <p:cNvPr id="33" name="Text Placeholder 27">
            <a:extLst>
              <a:ext uri="{FF2B5EF4-FFF2-40B4-BE49-F238E27FC236}">
                <a16:creationId xmlns:a16="http://schemas.microsoft.com/office/drawing/2014/main" id="{F6049B5C-BD44-3C91-B3E8-70ED38C63EF0}"/>
              </a:ext>
            </a:extLst>
          </p:cNvPr>
          <p:cNvSpPr>
            <a:spLocks noGrp="1"/>
          </p:cNvSpPr>
          <p:nvPr>
            <p:ph type="body" sz="quarter" idx="28" hasCustomPrompt="1"/>
          </p:nvPr>
        </p:nvSpPr>
        <p:spPr>
          <a:xfrm>
            <a:off x="2315276" y="5139614"/>
            <a:ext cx="5509511" cy="799760"/>
          </a:xfrm>
        </p:spPr>
        <p:txBody>
          <a:bodyPr>
            <a:noAutofit/>
          </a:bodyPr>
          <a:lstStyle>
            <a:lvl1pPr>
              <a:defRPr sz="1100"/>
            </a:lvl1pPr>
            <a:lvl2pPr marL="0" indent="0">
              <a:buNone/>
              <a:defRPr/>
            </a:lvl2pPr>
          </a:lstStyle>
          <a:p>
            <a:pPr lvl="0"/>
            <a:r>
              <a:rPr lang="en-GB"/>
              <a:t>Brief role description here saying what necessary skills they bring to project and why needed</a:t>
            </a:r>
          </a:p>
        </p:txBody>
      </p:sp>
    </p:spTree>
    <p:extLst>
      <p:ext uri="{BB962C8B-B14F-4D97-AF65-F5344CB8AC3E}">
        <p14:creationId xmlns:p14="http://schemas.microsoft.com/office/powerpoint/2010/main" val="4066757629"/>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6_Four people biographies">
    <p:spTree>
      <p:nvGrpSpPr>
        <p:cNvPr id="1" name=""/>
        <p:cNvGrpSpPr/>
        <p:nvPr/>
      </p:nvGrpSpPr>
      <p:grpSpPr>
        <a:xfrm>
          <a:off x="0" y="0"/>
          <a:ext cx="0" cy="0"/>
          <a:chOff x="0" y="0"/>
          <a:chExt cx="0" cy="0"/>
        </a:xfrm>
      </p:grpSpPr>
      <p:sp>
        <p:nvSpPr>
          <p:cNvPr id="13" name="Picture Placeholder 1">
            <a:extLst>
              <a:ext uri="{FF2B5EF4-FFF2-40B4-BE49-F238E27FC236}">
                <a16:creationId xmlns:a16="http://schemas.microsoft.com/office/drawing/2014/main" id="{2D53B97B-24BD-D31B-7953-E312F4742344}"/>
              </a:ext>
              <a:ext uri="{C183D7F6-B498-43B3-948B-1728B52AA6E4}">
                <adec:decorative xmlns:adec="http://schemas.microsoft.com/office/drawing/2017/decorative" val="1"/>
              </a:ext>
            </a:extLst>
          </p:cNvPr>
          <p:cNvSpPr>
            <a:spLocks noGrp="1"/>
          </p:cNvSpPr>
          <p:nvPr>
            <p:ph type="pic" sz="quarter" idx="19" hasCustomPrompt="1"/>
          </p:nvPr>
        </p:nvSpPr>
        <p:spPr>
          <a:xfrm>
            <a:off x="442913" y="1958123"/>
            <a:ext cx="1565275" cy="1750137"/>
          </a:xfrm>
          <a:custGeom>
            <a:avLst/>
            <a:gdLst>
              <a:gd name="connsiteX0" fmla="*/ 0 w 1573660"/>
              <a:gd name="connsiteY0" fmla="*/ 0 h 1573200"/>
              <a:gd name="connsiteX1" fmla="*/ 1573660 w 1573660"/>
              <a:gd name="connsiteY1" fmla="*/ 0 h 1573200"/>
              <a:gd name="connsiteX2" fmla="*/ 1573660 w 1573660"/>
              <a:gd name="connsiteY2" fmla="*/ 1349792 h 1573200"/>
              <a:gd name="connsiteX3" fmla="*/ 1350252 w 1573660"/>
              <a:gd name="connsiteY3" fmla="*/ 1573200 h 1573200"/>
              <a:gd name="connsiteX4" fmla="*/ 0 w 1573660"/>
              <a:gd name="connsiteY4" fmla="*/ 1573200 h 1573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3660" h="1573200">
                <a:moveTo>
                  <a:pt x="0" y="0"/>
                </a:moveTo>
                <a:lnTo>
                  <a:pt x="1573660" y="0"/>
                </a:lnTo>
                <a:lnTo>
                  <a:pt x="1573660" y="1349792"/>
                </a:lnTo>
                <a:lnTo>
                  <a:pt x="1350252" y="1573200"/>
                </a:lnTo>
                <a:lnTo>
                  <a:pt x="0" y="1573200"/>
                </a:lnTo>
                <a:close/>
              </a:path>
            </a:pathLst>
          </a:custGeom>
          <a:pattFill prst="dkUpDiag">
            <a:fgClr>
              <a:schemeClr val="bg1">
                <a:lumMod val="85000"/>
              </a:schemeClr>
            </a:fgClr>
            <a:bgClr>
              <a:schemeClr val="bg1"/>
            </a:bgClr>
          </a:pattFill>
        </p:spPr>
        <p:txBody>
          <a:bodyPr vert="horz" wrap="square" lIns="0" tIns="0" rIns="0" bIns="0" rtlCol="0" anchor="b">
            <a:noAutofit/>
          </a:bodyPr>
          <a:lstStyle>
            <a:lvl1pPr algn="l">
              <a:defRPr lang="en-GB" dirty="0"/>
            </a:lvl1pPr>
          </a:lstStyle>
          <a:p>
            <a:pPr lvl="0" algn="ctr"/>
            <a:r>
              <a:rPr lang="en-US" dirty="0"/>
              <a:t>CLICK ICON TO ADD PICTURE.               </a:t>
            </a:r>
            <a:br>
              <a:rPr lang="en-US" dirty="0"/>
            </a:br>
            <a:r>
              <a:rPr lang="en-US" dirty="0"/>
              <a:t>                                                                              Use a high quality image and make people the same size</a:t>
            </a:r>
            <a:endParaRPr lang="en-GB" dirty="0"/>
          </a:p>
        </p:txBody>
      </p:sp>
      <p:sp>
        <p:nvSpPr>
          <p:cNvPr id="20" name="Picture Placeholder 1">
            <a:extLst>
              <a:ext uri="{FF2B5EF4-FFF2-40B4-BE49-F238E27FC236}">
                <a16:creationId xmlns:a16="http://schemas.microsoft.com/office/drawing/2014/main" id="{04425E72-64E8-4928-CB32-340C17386F9A}"/>
              </a:ext>
              <a:ext uri="{C183D7F6-B498-43B3-948B-1728B52AA6E4}">
                <adec:decorative xmlns:adec="http://schemas.microsoft.com/office/drawing/2017/decorative" val="1"/>
              </a:ext>
            </a:extLst>
          </p:cNvPr>
          <p:cNvSpPr>
            <a:spLocks noGrp="1"/>
          </p:cNvSpPr>
          <p:nvPr>
            <p:ph type="pic" sz="quarter" idx="20" hasCustomPrompt="1"/>
          </p:nvPr>
        </p:nvSpPr>
        <p:spPr>
          <a:xfrm>
            <a:off x="439738" y="4198226"/>
            <a:ext cx="1565275" cy="1750137"/>
          </a:xfrm>
          <a:custGeom>
            <a:avLst/>
            <a:gdLst>
              <a:gd name="connsiteX0" fmla="*/ 0 w 1573660"/>
              <a:gd name="connsiteY0" fmla="*/ 0 h 1573200"/>
              <a:gd name="connsiteX1" fmla="*/ 1573660 w 1573660"/>
              <a:gd name="connsiteY1" fmla="*/ 0 h 1573200"/>
              <a:gd name="connsiteX2" fmla="*/ 1573660 w 1573660"/>
              <a:gd name="connsiteY2" fmla="*/ 1349792 h 1573200"/>
              <a:gd name="connsiteX3" fmla="*/ 1350252 w 1573660"/>
              <a:gd name="connsiteY3" fmla="*/ 1573200 h 1573200"/>
              <a:gd name="connsiteX4" fmla="*/ 0 w 1573660"/>
              <a:gd name="connsiteY4" fmla="*/ 1573200 h 1573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3660" h="1573200">
                <a:moveTo>
                  <a:pt x="0" y="0"/>
                </a:moveTo>
                <a:lnTo>
                  <a:pt x="1573660" y="0"/>
                </a:lnTo>
                <a:lnTo>
                  <a:pt x="1573660" y="1349792"/>
                </a:lnTo>
                <a:lnTo>
                  <a:pt x="1350252" y="1573200"/>
                </a:lnTo>
                <a:lnTo>
                  <a:pt x="0" y="1573200"/>
                </a:lnTo>
                <a:close/>
              </a:path>
            </a:pathLst>
          </a:custGeom>
          <a:pattFill prst="dkUpDiag">
            <a:fgClr>
              <a:schemeClr val="bg1">
                <a:lumMod val="85000"/>
              </a:schemeClr>
            </a:fgClr>
            <a:bgClr>
              <a:schemeClr val="bg1"/>
            </a:bgClr>
          </a:pattFill>
        </p:spPr>
        <p:txBody>
          <a:bodyPr vert="horz" wrap="square" lIns="0" tIns="0" rIns="0" bIns="0" rtlCol="0" anchor="b">
            <a:noAutofit/>
          </a:bodyPr>
          <a:lstStyle>
            <a:lvl1pPr algn="l">
              <a:defRPr lang="en-GB" dirty="0"/>
            </a:lvl1pPr>
          </a:lstStyle>
          <a:p>
            <a:pPr lvl="0" algn="ctr"/>
            <a:r>
              <a:rPr lang="en-US" dirty="0"/>
              <a:t>CLICK ICON TO ADD PICTURE.               </a:t>
            </a:r>
            <a:br>
              <a:rPr lang="en-US" dirty="0"/>
            </a:br>
            <a:r>
              <a:rPr lang="en-US" dirty="0"/>
              <a:t>                                                                              Use a high quality image and make people the same size</a:t>
            </a:r>
            <a:endParaRPr lang="en-GB" dirty="0"/>
          </a:p>
        </p:txBody>
      </p:sp>
      <p:sp>
        <p:nvSpPr>
          <p:cNvPr id="2" name="Title">
            <a:extLst>
              <a:ext uri="{FF2B5EF4-FFF2-40B4-BE49-F238E27FC236}">
                <a16:creationId xmlns:a16="http://schemas.microsoft.com/office/drawing/2014/main" id="{931429DE-4D63-DCEA-0E6E-B1E263115B2B}"/>
              </a:ext>
            </a:extLst>
          </p:cNvPr>
          <p:cNvSpPr>
            <a:spLocks noGrp="1"/>
          </p:cNvSpPr>
          <p:nvPr>
            <p:ph type="title" hasCustomPrompt="1"/>
          </p:nvPr>
        </p:nvSpPr>
        <p:spPr>
          <a:xfrm>
            <a:off x="450000" y="701874"/>
            <a:ext cx="11307487" cy="715669"/>
          </a:xfrm>
        </p:spPr>
        <p:txBody>
          <a:bodyPr/>
          <a:lstStyle>
            <a:lvl1pPr>
              <a:defRPr/>
            </a:lvl1pPr>
          </a:lstStyle>
          <a:p>
            <a:r>
              <a:rPr lang="en-US"/>
              <a:t>Biographies / Team slide title stating why they are important</a:t>
            </a:r>
            <a:endParaRPr lang="en-GB"/>
          </a:p>
        </p:txBody>
      </p:sp>
      <p:sp>
        <p:nvSpPr>
          <p:cNvPr id="22" name="Text Placeholder 21">
            <a:extLst>
              <a:ext uri="{FF2B5EF4-FFF2-40B4-BE49-F238E27FC236}">
                <a16:creationId xmlns:a16="http://schemas.microsoft.com/office/drawing/2014/main" id="{E9F0268A-D3B8-4C8E-6B4F-1F99A840CA2F}"/>
              </a:ext>
            </a:extLst>
          </p:cNvPr>
          <p:cNvSpPr>
            <a:spLocks noGrp="1"/>
          </p:cNvSpPr>
          <p:nvPr>
            <p:ph type="body" sz="quarter" idx="21" hasCustomPrompt="1"/>
          </p:nvPr>
        </p:nvSpPr>
        <p:spPr>
          <a:xfrm>
            <a:off x="2318451" y="1967112"/>
            <a:ext cx="3617124" cy="270000"/>
          </a:xfrm>
        </p:spPr>
        <p:txBody>
          <a:bodyPr>
            <a:noAutofit/>
          </a:bodyPr>
          <a:lstStyle>
            <a:lvl1pPr>
              <a:defRPr sz="1600" b="1">
                <a:solidFill>
                  <a:schemeClr val="accent1"/>
                </a:solidFill>
              </a:defRPr>
            </a:lvl1pPr>
            <a:lvl2pPr>
              <a:defRPr sz="1600" b="1">
                <a:solidFill>
                  <a:schemeClr val="accent1"/>
                </a:solidFill>
              </a:defRPr>
            </a:lvl2pPr>
            <a:lvl3pPr>
              <a:defRPr sz="1600" b="1">
                <a:solidFill>
                  <a:schemeClr val="accent1"/>
                </a:solidFill>
              </a:defRPr>
            </a:lvl3pPr>
            <a:lvl4pPr>
              <a:defRPr sz="1600" b="1">
                <a:solidFill>
                  <a:schemeClr val="accent1"/>
                </a:solidFill>
              </a:defRPr>
            </a:lvl4pPr>
            <a:lvl5pPr>
              <a:defRPr sz="1600" b="1">
                <a:solidFill>
                  <a:schemeClr val="accent1"/>
                </a:solidFill>
              </a:defRPr>
            </a:lvl5pPr>
          </a:lstStyle>
          <a:p>
            <a:pPr lvl="0"/>
            <a:r>
              <a:rPr lang="en-US"/>
              <a:t>Name Surname</a:t>
            </a:r>
          </a:p>
        </p:txBody>
      </p:sp>
      <p:sp>
        <p:nvSpPr>
          <p:cNvPr id="24" name="Text Placeholder 23">
            <a:extLst>
              <a:ext uri="{FF2B5EF4-FFF2-40B4-BE49-F238E27FC236}">
                <a16:creationId xmlns:a16="http://schemas.microsoft.com/office/drawing/2014/main" id="{334C76C1-C43C-08F7-2238-954A08FD6F84}"/>
              </a:ext>
            </a:extLst>
          </p:cNvPr>
          <p:cNvSpPr>
            <a:spLocks noGrp="1"/>
          </p:cNvSpPr>
          <p:nvPr>
            <p:ph type="body" sz="quarter" idx="22" hasCustomPrompt="1"/>
          </p:nvPr>
        </p:nvSpPr>
        <p:spPr>
          <a:xfrm>
            <a:off x="2317200" y="2247589"/>
            <a:ext cx="3617124" cy="270000"/>
          </a:xfrm>
        </p:spPr>
        <p:txBody>
          <a:bodyPr>
            <a:noAutofit/>
          </a:bodyPr>
          <a:lstStyle>
            <a:lvl1pPr>
              <a:defRPr i="1"/>
            </a:lvl1pPr>
            <a:lvl2pPr>
              <a:defRPr i="1"/>
            </a:lvl2pPr>
            <a:lvl3pPr>
              <a:defRPr i="1"/>
            </a:lvl3pPr>
            <a:lvl4pPr>
              <a:defRPr i="1"/>
            </a:lvl4pPr>
            <a:lvl5pPr>
              <a:defRPr i="1"/>
            </a:lvl5pPr>
          </a:lstStyle>
          <a:p>
            <a:pPr lvl="0"/>
            <a:r>
              <a:rPr lang="en-US"/>
              <a:t>Role and department</a:t>
            </a:r>
          </a:p>
        </p:txBody>
      </p:sp>
      <p:sp>
        <p:nvSpPr>
          <p:cNvPr id="26" name="Text Placeholder 25">
            <a:extLst>
              <a:ext uri="{FF2B5EF4-FFF2-40B4-BE49-F238E27FC236}">
                <a16:creationId xmlns:a16="http://schemas.microsoft.com/office/drawing/2014/main" id="{349F6B73-60C0-710E-2F12-966C84634EC3}"/>
              </a:ext>
            </a:extLst>
          </p:cNvPr>
          <p:cNvSpPr>
            <a:spLocks noGrp="1"/>
          </p:cNvSpPr>
          <p:nvPr>
            <p:ph type="body" sz="quarter" idx="23" hasCustomPrompt="1"/>
          </p:nvPr>
        </p:nvSpPr>
        <p:spPr>
          <a:xfrm>
            <a:off x="2317200" y="2528066"/>
            <a:ext cx="3617124" cy="270000"/>
          </a:xfrm>
        </p:spPr>
        <p:txBody>
          <a:bodyPr>
            <a:noAutofit/>
          </a:bodyPr>
          <a:lstStyle>
            <a:lvl1pPr>
              <a:defRPr/>
            </a:lvl1pPr>
            <a:lvl2pPr marL="0" indent="0">
              <a:buNone/>
              <a:defRPr/>
            </a:lvl2pPr>
          </a:lstStyle>
          <a:p>
            <a:pPr lvl="0"/>
            <a:r>
              <a:rPr lang="en-US"/>
              <a:t>Email.address@ipsos.com</a:t>
            </a:r>
          </a:p>
        </p:txBody>
      </p:sp>
      <p:sp>
        <p:nvSpPr>
          <p:cNvPr id="28" name="Text Placeholder 27">
            <a:extLst>
              <a:ext uri="{FF2B5EF4-FFF2-40B4-BE49-F238E27FC236}">
                <a16:creationId xmlns:a16="http://schemas.microsoft.com/office/drawing/2014/main" id="{D6A344A3-F2ED-FCBB-EA31-5081C5EBCC41}"/>
              </a:ext>
            </a:extLst>
          </p:cNvPr>
          <p:cNvSpPr>
            <a:spLocks noGrp="1"/>
          </p:cNvSpPr>
          <p:nvPr>
            <p:ph type="body" sz="quarter" idx="24" hasCustomPrompt="1"/>
          </p:nvPr>
        </p:nvSpPr>
        <p:spPr>
          <a:xfrm>
            <a:off x="2316864" y="2908500"/>
            <a:ext cx="3617124" cy="799760"/>
          </a:xfrm>
        </p:spPr>
        <p:txBody>
          <a:bodyPr>
            <a:noAutofit/>
          </a:bodyPr>
          <a:lstStyle>
            <a:lvl1pPr>
              <a:defRPr sz="1100"/>
            </a:lvl1pPr>
            <a:lvl2pPr marL="0" indent="0">
              <a:buNone/>
              <a:defRPr/>
            </a:lvl2pPr>
          </a:lstStyle>
          <a:p>
            <a:pPr lvl="0"/>
            <a:r>
              <a:rPr lang="en-GB"/>
              <a:t>Brief role description here saying what necessary skills they bring to project and why needed</a:t>
            </a:r>
          </a:p>
        </p:txBody>
      </p:sp>
      <p:sp>
        <p:nvSpPr>
          <p:cNvPr id="29" name="Text Placeholder 21">
            <a:extLst>
              <a:ext uri="{FF2B5EF4-FFF2-40B4-BE49-F238E27FC236}">
                <a16:creationId xmlns:a16="http://schemas.microsoft.com/office/drawing/2014/main" id="{F6556995-B558-DCFE-4230-496FE3DE78AF}"/>
              </a:ext>
            </a:extLst>
          </p:cNvPr>
          <p:cNvSpPr>
            <a:spLocks noGrp="1"/>
          </p:cNvSpPr>
          <p:nvPr>
            <p:ph type="body" sz="quarter" idx="25" hasCustomPrompt="1"/>
          </p:nvPr>
        </p:nvSpPr>
        <p:spPr>
          <a:xfrm>
            <a:off x="2316864" y="4198226"/>
            <a:ext cx="3617124" cy="270000"/>
          </a:xfrm>
        </p:spPr>
        <p:txBody>
          <a:bodyPr>
            <a:noAutofit/>
          </a:bodyPr>
          <a:lstStyle>
            <a:lvl1pPr>
              <a:defRPr sz="1600" b="1">
                <a:solidFill>
                  <a:schemeClr val="accent1"/>
                </a:solidFill>
              </a:defRPr>
            </a:lvl1pPr>
            <a:lvl2pPr>
              <a:defRPr sz="1600" b="1">
                <a:solidFill>
                  <a:schemeClr val="accent1"/>
                </a:solidFill>
              </a:defRPr>
            </a:lvl2pPr>
            <a:lvl3pPr>
              <a:defRPr sz="1600" b="1">
                <a:solidFill>
                  <a:schemeClr val="accent1"/>
                </a:solidFill>
              </a:defRPr>
            </a:lvl3pPr>
            <a:lvl4pPr>
              <a:defRPr sz="1600" b="1">
                <a:solidFill>
                  <a:schemeClr val="accent1"/>
                </a:solidFill>
              </a:defRPr>
            </a:lvl4pPr>
            <a:lvl5pPr>
              <a:defRPr sz="1600" b="1">
                <a:solidFill>
                  <a:schemeClr val="accent1"/>
                </a:solidFill>
              </a:defRPr>
            </a:lvl5pPr>
          </a:lstStyle>
          <a:p>
            <a:pPr lvl="0"/>
            <a:r>
              <a:rPr lang="en-US"/>
              <a:t>Name Surname</a:t>
            </a:r>
          </a:p>
        </p:txBody>
      </p:sp>
      <p:sp>
        <p:nvSpPr>
          <p:cNvPr id="30" name="Text Placeholder 23">
            <a:extLst>
              <a:ext uri="{FF2B5EF4-FFF2-40B4-BE49-F238E27FC236}">
                <a16:creationId xmlns:a16="http://schemas.microsoft.com/office/drawing/2014/main" id="{C0AD6ACD-CC72-80C9-9D4C-AC5627C42251}"/>
              </a:ext>
            </a:extLst>
          </p:cNvPr>
          <p:cNvSpPr>
            <a:spLocks noGrp="1"/>
          </p:cNvSpPr>
          <p:nvPr>
            <p:ph type="body" sz="quarter" idx="26" hasCustomPrompt="1"/>
          </p:nvPr>
        </p:nvSpPr>
        <p:spPr>
          <a:xfrm>
            <a:off x="2315613" y="4478703"/>
            <a:ext cx="3617124" cy="270000"/>
          </a:xfrm>
        </p:spPr>
        <p:txBody>
          <a:bodyPr>
            <a:noAutofit/>
          </a:bodyPr>
          <a:lstStyle>
            <a:lvl1pPr>
              <a:defRPr i="1"/>
            </a:lvl1pPr>
            <a:lvl2pPr>
              <a:defRPr i="1"/>
            </a:lvl2pPr>
            <a:lvl3pPr>
              <a:defRPr i="1"/>
            </a:lvl3pPr>
            <a:lvl4pPr>
              <a:defRPr i="1"/>
            </a:lvl4pPr>
            <a:lvl5pPr>
              <a:defRPr i="1"/>
            </a:lvl5pPr>
          </a:lstStyle>
          <a:p>
            <a:pPr lvl="0"/>
            <a:r>
              <a:rPr lang="en-US"/>
              <a:t>Role and department</a:t>
            </a:r>
          </a:p>
        </p:txBody>
      </p:sp>
      <p:sp>
        <p:nvSpPr>
          <p:cNvPr id="31" name="Text Placeholder 25">
            <a:extLst>
              <a:ext uri="{FF2B5EF4-FFF2-40B4-BE49-F238E27FC236}">
                <a16:creationId xmlns:a16="http://schemas.microsoft.com/office/drawing/2014/main" id="{3DC9C2FA-12DC-0C1D-E567-95130FE166AB}"/>
              </a:ext>
            </a:extLst>
          </p:cNvPr>
          <p:cNvSpPr>
            <a:spLocks noGrp="1"/>
          </p:cNvSpPr>
          <p:nvPr>
            <p:ph type="body" sz="quarter" idx="27" hasCustomPrompt="1"/>
          </p:nvPr>
        </p:nvSpPr>
        <p:spPr>
          <a:xfrm>
            <a:off x="2315613" y="4759180"/>
            <a:ext cx="3617124" cy="270000"/>
          </a:xfrm>
        </p:spPr>
        <p:txBody>
          <a:bodyPr>
            <a:noAutofit/>
          </a:bodyPr>
          <a:lstStyle>
            <a:lvl1pPr>
              <a:defRPr/>
            </a:lvl1pPr>
            <a:lvl2pPr marL="0" indent="0">
              <a:buNone/>
              <a:defRPr/>
            </a:lvl2pPr>
          </a:lstStyle>
          <a:p>
            <a:pPr lvl="0"/>
            <a:r>
              <a:rPr lang="en-US"/>
              <a:t>Email.address@ipsos.com</a:t>
            </a:r>
          </a:p>
        </p:txBody>
      </p:sp>
      <p:sp>
        <p:nvSpPr>
          <p:cNvPr id="32" name="Text Placeholder 27">
            <a:extLst>
              <a:ext uri="{FF2B5EF4-FFF2-40B4-BE49-F238E27FC236}">
                <a16:creationId xmlns:a16="http://schemas.microsoft.com/office/drawing/2014/main" id="{7DBF2F11-B7E8-2F28-FDE1-A22351C6BC4B}"/>
              </a:ext>
            </a:extLst>
          </p:cNvPr>
          <p:cNvSpPr>
            <a:spLocks noGrp="1"/>
          </p:cNvSpPr>
          <p:nvPr>
            <p:ph type="body" sz="quarter" idx="28" hasCustomPrompt="1"/>
          </p:nvPr>
        </p:nvSpPr>
        <p:spPr>
          <a:xfrm>
            <a:off x="2315277" y="5139614"/>
            <a:ext cx="3617124" cy="799760"/>
          </a:xfrm>
        </p:spPr>
        <p:txBody>
          <a:bodyPr>
            <a:noAutofit/>
          </a:bodyPr>
          <a:lstStyle>
            <a:lvl1pPr>
              <a:defRPr sz="1100"/>
            </a:lvl1pPr>
            <a:lvl2pPr marL="0" indent="0">
              <a:buNone/>
              <a:defRPr/>
            </a:lvl2pPr>
          </a:lstStyle>
          <a:p>
            <a:pPr lvl="0"/>
            <a:r>
              <a:rPr lang="en-GB"/>
              <a:t>Brief role description here saying what necessary skills they bring to project and why needed</a:t>
            </a:r>
          </a:p>
        </p:txBody>
      </p:sp>
      <p:sp>
        <p:nvSpPr>
          <p:cNvPr id="34" name="Text Placeholder 3">
            <a:extLst>
              <a:ext uri="{FF2B5EF4-FFF2-40B4-BE49-F238E27FC236}">
                <a16:creationId xmlns:a16="http://schemas.microsoft.com/office/drawing/2014/main" id="{788D744B-E6E1-5754-35F9-D6B3C36E415E}"/>
              </a:ext>
            </a:extLst>
          </p:cNvPr>
          <p:cNvSpPr>
            <a:spLocks noGrp="1"/>
          </p:cNvSpPr>
          <p:nvPr>
            <p:ph type="body" sz="quarter" idx="29" hasCustomPrompt="1"/>
          </p:nvPr>
        </p:nvSpPr>
        <p:spPr>
          <a:xfrm>
            <a:off x="450000" y="1449388"/>
            <a:ext cx="11300400" cy="358775"/>
          </a:xfrm>
        </p:spPr>
        <p:txBody>
          <a:bodyPr>
            <a:noAutofit/>
          </a:bodyPr>
          <a:lstStyle>
            <a:lvl1pPr>
              <a:defRPr sz="2000" b="1">
                <a:solidFill>
                  <a:srgbClr val="419999"/>
                </a:solidFill>
              </a:defRPr>
            </a:lvl1pPr>
            <a:lvl2pPr>
              <a:defRPr sz="1600" b="1">
                <a:solidFill>
                  <a:srgbClr val="419999"/>
                </a:solidFill>
              </a:defRPr>
            </a:lvl2pPr>
            <a:lvl3pPr>
              <a:defRPr sz="1600" b="1">
                <a:solidFill>
                  <a:srgbClr val="419999"/>
                </a:solidFill>
              </a:defRPr>
            </a:lvl3pPr>
            <a:lvl4pPr>
              <a:defRPr sz="1600" b="1">
                <a:solidFill>
                  <a:srgbClr val="419999"/>
                </a:solidFill>
              </a:defRPr>
            </a:lvl4pPr>
            <a:lvl5pPr>
              <a:defRPr sz="1600" b="1">
                <a:solidFill>
                  <a:srgbClr val="419999"/>
                </a:solidFill>
              </a:defRPr>
            </a:lvl5pPr>
          </a:lstStyle>
          <a:p>
            <a:pPr lvl="0"/>
            <a:r>
              <a:rPr lang="en-US"/>
              <a:t>What specialist skills does this team bring?</a:t>
            </a:r>
            <a:endParaRPr lang="en-GB"/>
          </a:p>
        </p:txBody>
      </p:sp>
      <p:sp>
        <p:nvSpPr>
          <p:cNvPr id="6" name="Picture Placeholder 1">
            <a:extLst>
              <a:ext uri="{FF2B5EF4-FFF2-40B4-BE49-F238E27FC236}">
                <a16:creationId xmlns:a16="http://schemas.microsoft.com/office/drawing/2014/main" id="{B2632DFD-1374-08C5-1059-CDD982CEA909}"/>
              </a:ext>
              <a:ext uri="{C183D7F6-B498-43B3-948B-1728B52AA6E4}">
                <adec:decorative xmlns:adec="http://schemas.microsoft.com/office/drawing/2017/decorative" val="1"/>
              </a:ext>
            </a:extLst>
          </p:cNvPr>
          <p:cNvSpPr>
            <a:spLocks noGrp="1"/>
          </p:cNvSpPr>
          <p:nvPr>
            <p:ph type="pic" sz="quarter" idx="30" hasCustomPrompt="1"/>
          </p:nvPr>
        </p:nvSpPr>
        <p:spPr>
          <a:xfrm>
            <a:off x="6264825" y="1958123"/>
            <a:ext cx="1565275" cy="1750137"/>
          </a:xfrm>
          <a:custGeom>
            <a:avLst/>
            <a:gdLst>
              <a:gd name="connsiteX0" fmla="*/ 0 w 1573660"/>
              <a:gd name="connsiteY0" fmla="*/ 0 h 1573200"/>
              <a:gd name="connsiteX1" fmla="*/ 1573660 w 1573660"/>
              <a:gd name="connsiteY1" fmla="*/ 0 h 1573200"/>
              <a:gd name="connsiteX2" fmla="*/ 1573660 w 1573660"/>
              <a:gd name="connsiteY2" fmla="*/ 1349792 h 1573200"/>
              <a:gd name="connsiteX3" fmla="*/ 1350252 w 1573660"/>
              <a:gd name="connsiteY3" fmla="*/ 1573200 h 1573200"/>
              <a:gd name="connsiteX4" fmla="*/ 0 w 1573660"/>
              <a:gd name="connsiteY4" fmla="*/ 1573200 h 1573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3660" h="1573200">
                <a:moveTo>
                  <a:pt x="0" y="0"/>
                </a:moveTo>
                <a:lnTo>
                  <a:pt x="1573660" y="0"/>
                </a:lnTo>
                <a:lnTo>
                  <a:pt x="1573660" y="1349792"/>
                </a:lnTo>
                <a:lnTo>
                  <a:pt x="1350252" y="1573200"/>
                </a:lnTo>
                <a:lnTo>
                  <a:pt x="0" y="1573200"/>
                </a:lnTo>
                <a:close/>
              </a:path>
            </a:pathLst>
          </a:custGeom>
          <a:pattFill prst="dkUpDiag">
            <a:fgClr>
              <a:schemeClr val="bg1">
                <a:lumMod val="85000"/>
              </a:schemeClr>
            </a:fgClr>
            <a:bgClr>
              <a:schemeClr val="bg1"/>
            </a:bgClr>
          </a:pattFill>
        </p:spPr>
        <p:txBody>
          <a:bodyPr vert="horz" wrap="square" lIns="0" tIns="0" rIns="0" bIns="0" rtlCol="0" anchor="b">
            <a:noAutofit/>
          </a:bodyPr>
          <a:lstStyle>
            <a:lvl1pPr algn="l">
              <a:defRPr lang="en-GB" dirty="0"/>
            </a:lvl1pPr>
          </a:lstStyle>
          <a:p>
            <a:pPr lvl="0" algn="ctr"/>
            <a:r>
              <a:rPr lang="en-US" dirty="0"/>
              <a:t>CLICK ICON TO ADD PICTURE.               </a:t>
            </a:r>
            <a:br>
              <a:rPr lang="en-US" dirty="0"/>
            </a:br>
            <a:r>
              <a:rPr lang="en-US" dirty="0"/>
              <a:t>                                                                              Use a high quality image and make people the same size</a:t>
            </a:r>
            <a:endParaRPr lang="en-GB" dirty="0"/>
          </a:p>
        </p:txBody>
      </p:sp>
      <p:sp>
        <p:nvSpPr>
          <p:cNvPr id="7" name="Picture Placeholder 1">
            <a:extLst>
              <a:ext uri="{FF2B5EF4-FFF2-40B4-BE49-F238E27FC236}">
                <a16:creationId xmlns:a16="http://schemas.microsoft.com/office/drawing/2014/main" id="{A5724EC7-6A9B-0122-5F9D-CBD7B60951FC}"/>
              </a:ext>
              <a:ext uri="{C183D7F6-B498-43B3-948B-1728B52AA6E4}">
                <adec:decorative xmlns:adec="http://schemas.microsoft.com/office/drawing/2017/decorative" val="1"/>
              </a:ext>
            </a:extLst>
          </p:cNvPr>
          <p:cNvSpPr>
            <a:spLocks noGrp="1"/>
          </p:cNvSpPr>
          <p:nvPr>
            <p:ph type="pic" sz="quarter" idx="31" hasCustomPrompt="1"/>
          </p:nvPr>
        </p:nvSpPr>
        <p:spPr>
          <a:xfrm>
            <a:off x="6261650" y="4198226"/>
            <a:ext cx="1565275" cy="1750137"/>
          </a:xfrm>
          <a:custGeom>
            <a:avLst/>
            <a:gdLst>
              <a:gd name="connsiteX0" fmla="*/ 0 w 1573660"/>
              <a:gd name="connsiteY0" fmla="*/ 0 h 1573200"/>
              <a:gd name="connsiteX1" fmla="*/ 1573660 w 1573660"/>
              <a:gd name="connsiteY1" fmla="*/ 0 h 1573200"/>
              <a:gd name="connsiteX2" fmla="*/ 1573660 w 1573660"/>
              <a:gd name="connsiteY2" fmla="*/ 1349792 h 1573200"/>
              <a:gd name="connsiteX3" fmla="*/ 1350252 w 1573660"/>
              <a:gd name="connsiteY3" fmla="*/ 1573200 h 1573200"/>
              <a:gd name="connsiteX4" fmla="*/ 0 w 1573660"/>
              <a:gd name="connsiteY4" fmla="*/ 1573200 h 1573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3660" h="1573200">
                <a:moveTo>
                  <a:pt x="0" y="0"/>
                </a:moveTo>
                <a:lnTo>
                  <a:pt x="1573660" y="0"/>
                </a:lnTo>
                <a:lnTo>
                  <a:pt x="1573660" y="1349792"/>
                </a:lnTo>
                <a:lnTo>
                  <a:pt x="1350252" y="1573200"/>
                </a:lnTo>
                <a:lnTo>
                  <a:pt x="0" y="1573200"/>
                </a:lnTo>
                <a:close/>
              </a:path>
            </a:pathLst>
          </a:custGeom>
          <a:pattFill prst="dkUpDiag">
            <a:fgClr>
              <a:schemeClr val="bg1">
                <a:lumMod val="85000"/>
              </a:schemeClr>
            </a:fgClr>
            <a:bgClr>
              <a:schemeClr val="bg1"/>
            </a:bgClr>
          </a:pattFill>
        </p:spPr>
        <p:txBody>
          <a:bodyPr vert="horz" wrap="square" lIns="0" tIns="0" rIns="0" bIns="0" rtlCol="0" anchor="b">
            <a:noAutofit/>
          </a:bodyPr>
          <a:lstStyle>
            <a:lvl1pPr algn="l">
              <a:defRPr lang="en-GB" dirty="0"/>
            </a:lvl1pPr>
          </a:lstStyle>
          <a:p>
            <a:pPr lvl="0" algn="ctr"/>
            <a:r>
              <a:rPr lang="en-US" dirty="0"/>
              <a:t>CLICK ICON TO ADD PICTURE.               </a:t>
            </a:r>
            <a:br>
              <a:rPr lang="en-US" dirty="0"/>
            </a:br>
            <a:r>
              <a:rPr lang="en-US" dirty="0"/>
              <a:t>                                                                              Use a high quality image and make people the same size</a:t>
            </a:r>
            <a:endParaRPr lang="en-GB" dirty="0"/>
          </a:p>
        </p:txBody>
      </p:sp>
      <p:sp>
        <p:nvSpPr>
          <p:cNvPr id="8" name="Text Placeholder 21">
            <a:extLst>
              <a:ext uri="{FF2B5EF4-FFF2-40B4-BE49-F238E27FC236}">
                <a16:creationId xmlns:a16="http://schemas.microsoft.com/office/drawing/2014/main" id="{B53ECED2-5780-AFF6-C409-BE4D028AAFA2}"/>
              </a:ext>
            </a:extLst>
          </p:cNvPr>
          <p:cNvSpPr>
            <a:spLocks noGrp="1"/>
          </p:cNvSpPr>
          <p:nvPr>
            <p:ph type="body" sz="quarter" idx="32" hasCustomPrompt="1"/>
          </p:nvPr>
        </p:nvSpPr>
        <p:spPr>
          <a:xfrm>
            <a:off x="8140363" y="1967112"/>
            <a:ext cx="3617124" cy="270000"/>
          </a:xfrm>
        </p:spPr>
        <p:txBody>
          <a:bodyPr>
            <a:noAutofit/>
          </a:bodyPr>
          <a:lstStyle>
            <a:lvl1pPr>
              <a:defRPr sz="1600" b="1">
                <a:solidFill>
                  <a:schemeClr val="accent1"/>
                </a:solidFill>
              </a:defRPr>
            </a:lvl1pPr>
            <a:lvl2pPr>
              <a:defRPr sz="1600" b="1">
                <a:solidFill>
                  <a:schemeClr val="accent1"/>
                </a:solidFill>
              </a:defRPr>
            </a:lvl2pPr>
            <a:lvl3pPr>
              <a:defRPr sz="1600" b="1">
                <a:solidFill>
                  <a:schemeClr val="accent1"/>
                </a:solidFill>
              </a:defRPr>
            </a:lvl3pPr>
            <a:lvl4pPr>
              <a:defRPr sz="1600" b="1">
                <a:solidFill>
                  <a:schemeClr val="accent1"/>
                </a:solidFill>
              </a:defRPr>
            </a:lvl4pPr>
            <a:lvl5pPr>
              <a:defRPr sz="1600" b="1">
                <a:solidFill>
                  <a:schemeClr val="accent1"/>
                </a:solidFill>
              </a:defRPr>
            </a:lvl5pPr>
          </a:lstStyle>
          <a:p>
            <a:pPr lvl="0"/>
            <a:r>
              <a:rPr lang="en-US"/>
              <a:t>Name Surname</a:t>
            </a:r>
          </a:p>
        </p:txBody>
      </p:sp>
      <p:sp>
        <p:nvSpPr>
          <p:cNvPr id="9" name="Text Placeholder 23">
            <a:extLst>
              <a:ext uri="{FF2B5EF4-FFF2-40B4-BE49-F238E27FC236}">
                <a16:creationId xmlns:a16="http://schemas.microsoft.com/office/drawing/2014/main" id="{6B8FBCC7-1117-B5F4-ABC1-210926F4E750}"/>
              </a:ext>
            </a:extLst>
          </p:cNvPr>
          <p:cNvSpPr>
            <a:spLocks noGrp="1"/>
          </p:cNvSpPr>
          <p:nvPr>
            <p:ph type="body" sz="quarter" idx="33" hasCustomPrompt="1"/>
          </p:nvPr>
        </p:nvSpPr>
        <p:spPr>
          <a:xfrm>
            <a:off x="8139112" y="2247589"/>
            <a:ext cx="3617124" cy="270000"/>
          </a:xfrm>
        </p:spPr>
        <p:txBody>
          <a:bodyPr>
            <a:noAutofit/>
          </a:bodyPr>
          <a:lstStyle>
            <a:lvl1pPr>
              <a:defRPr i="1"/>
            </a:lvl1pPr>
            <a:lvl2pPr>
              <a:defRPr i="1"/>
            </a:lvl2pPr>
            <a:lvl3pPr>
              <a:defRPr i="1"/>
            </a:lvl3pPr>
            <a:lvl4pPr>
              <a:defRPr i="1"/>
            </a:lvl4pPr>
            <a:lvl5pPr>
              <a:defRPr i="1"/>
            </a:lvl5pPr>
          </a:lstStyle>
          <a:p>
            <a:pPr lvl="0"/>
            <a:r>
              <a:rPr lang="en-US"/>
              <a:t>Role and department</a:t>
            </a:r>
          </a:p>
        </p:txBody>
      </p:sp>
      <p:sp>
        <p:nvSpPr>
          <p:cNvPr id="10" name="Text Placeholder 25">
            <a:extLst>
              <a:ext uri="{FF2B5EF4-FFF2-40B4-BE49-F238E27FC236}">
                <a16:creationId xmlns:a16="http://schemas.microsoft.com/office/drawing/2014/main" id="{DB44FCFD-5A9C-124D-10BA-E4398FC91FFA}"/>
              </a:ext>
            </a:extLst>
          </p:cNvPr>
          <p:cNvSpPr>
            <a:spLocks noGrp="1"/>
          </p:cNvSpPr>
          <p:nvPr>
            <p:ph type="body" sz="quarter" idx="34" hasCustomPrompt="1"/>
          </p:nvPr>
        </p:nvSpPr>
        <p:spPr>
          <a:xfrm>
            <a:off x="8139112" y="2528066"/>
            <a:ext cx="3617124" cy="270000"/>
          </a:xfrm>
        </p:spPr>
        <p:txBody>
          <a:bodyPr>
            <a:noAutofit/>
          </a:bodyPr>
          <a:lstStyle>
            <a:lvl1pPr>
              <a:defRPr/>
            </a:lvl1pPr>
            <a:lvl2pPr marL="0" indent="0">
              <a:buNone/>
              <a:defRPr/>
            </a:lvl2pPr>
          </a:lstStyle>
          <a:p>
            <a:pPr lvl="0"/>
            <a:r>
              <a:rPr lang="en-US"/>
              <a:t>Email.address@ipsos.com</a:t>
            </a:r>
          </a:p>
        </p:txBody>
      </p:sp>
      <p:sp>
        <p:nvSpPr>
          <p:cNvPr id="11" name="Text Placeholder 27">
            <a:extLst>
              <a:ext uri="{FF2B5EF4-FFF2-40B4-BE49-F238E27FC236}">
                <a16:creationId xmlns:a16="http://schemas.microsoft.com/office/drawing/2014/main" id="{6A671E50-FD96-908B-73EB-14B051FE6B25}"/>
              </a:ext>
            </a:extLst>
          </p:cNvPr>
          <p:cNvSpPr>
            <a:spLocks noGrp="1"/>
          </p:cNvSpPr>
          <p:nvPr>
            <p:ph type="body" sz="quarter" idx="35" hasCustomPrompt="1"/>
          </p:nvPr>
        </p:nvSpPr>
        <p:spPr>
          <a:xfrm>
            <a:off x="8138776" y="2908500"/>
            <a:ext cx="3617124" cy="799760"/>
          </a:xfrm>
        </p:spPr>
        <p:txBody>
          <a:bodyPr>
            <a:noAutofit/>
          </a:bodyPr>
          <a:lstStyle>
            <a:lvl1pPr>
              <a:defRPr sz="1100"/>
            </a:lvl1pPr>
            <a:lvl2pPr marL="0" indent="0">
              <a:buNone/>
              <a:defRPr/>
            </a:lvl2pPr>
          </a:lstStyle>
          <a:p>
            <a:pPr lvl="0"/>
            <a:r>
              <a:rPr lang="en-GB"/>
              <a:t>Brief role description here saying what necessary skills they bring to project and why needed</a:t>
            </a:r>
          </a:p>
        </p:txBody>
      </p:sp>
      <p:sp>
        <p:nvSpPr>
          <p:cNvPr id="12" name="Text Placeholder 21">
            <a:extLst>
              <a:ext uri="{FF2B5EF4-FFF2-40B4-BE49-F238E27FC236}">
                <a16:creationId xmlns:a16="http://schemas.microsoft.com/office/drawing/2014/main" id="{A85C555B-2AC2-947E-F536-14C0AC6769F9}"/>
              </a:ext>
            </a:extLst>
          </p:cNvPr>
          <p:cNvSpPr>
            <a:spLocks noGrp="1"/>
          </p:cNvSpPr>
          <p:nvPr>
            <p:ph type="body" sz="quarter" idx="36" hasCustomPrompt="1"/>
          </p:nvPr>
        </p:nvSpPr>
        <p:spPr>
          <a:xfrm>
            <a:off x="8138776" y="4198226"/>
            <a:ext cx="3617124" cy="270000"/>
          </a:xfrm>
        </p:spPr>
        <p:txBody>
          <a:bodyPr>
            <a:noAutofit/>
          </a:bodyPr>
          <a:lstStyle>
            <a:lvl1pPr>
              <a:defRPr sz="1600" b="1">
                <a:solidFill>
                  <a:schemeClr val="accent1"/>
                </a:solidFill>
              </a:defRPr>
            </a:lvl1pPr>
            <a:lvl2pPr>
              <a:defRPr sz="1600" b="1">
                <a:solidFill>
                  <a:schemeClr val="accent1"/>
                </a:solidFill>
              </a:defRPr>
            </a:lvl2pPr>
            <a:lvl3pPr>
              <a:defRPr sz="1600" b="1">
                <a:solidFill>
                  <a:schemeClr val="accent1"/>
                </a:solidFill>
              </a:defRPr>
            </a:lvl3pPr>
            <a:lvl4pPr>
              <a:defRPr sz="1600" b="1">
                <a:solidFill>
                  <a:schemeClr val="accent1"/>
                </a:solidFill>
              </a:defRPr>
            </a:lvl4pPr>
            <a:lvl5pPr>
              <a:defRPr sz="1600" b="1">
                <a:solidFill>
                  <a:schemeClr val="accent1"/>
                </a:solidFill>
              </a:defRPr>
            </a:lvl5pPr>
          </a:lstStyle>
          <a:p>
            <a:pPr lvl="0"/>
            <a:r>
              <a:rPr lang="en-US"/>
              <a:t>Name Surname</a:t>
            </a:r>
          </a:p>
        </p:txBody>
      </p:sp>
      <p:sp>
        <p:nvSpPr>
          <p:cNvPr id="14" name="Text Placeholder 23">
            <a:extLst>
              <a:ext uri="{FF2B5EF4-FFF2-40B4-BE49-F238E27FC236}">
                <a16:creationId xmlns:a16="http://schemas.microsoft.com/office/drawing/2014/main" id="{0658D9BB-16FC-23B3-CECD-273ED029BC1A}"/>
              </a:ext>
            </a:extLst>
          </p:cNvPr>
          <p:cNvSpPr>
            <a:spLocks noGrp="1"/>
          </p:cNvSpPr>
          <p:nvPr>
            <p:ph type="body" sz="quarter" idx="37" hasCustomPrompt="1"/>
          </p:nvPr>
        </p:nvSpPr>
        <p:spPr>
          <a:xfrm>
            <a:off x="8137525" y="4478703"/>
            <a:ext cx="3617124" cy="270000"/>
          </a:xfrm>
        </p:spPr>
        <p:txBody>
          <a:bodyPr>
            <a:noAutofit/>
          </a:bodyPr>
          <a:lstStyle>
            <a:lvl1pPr>
              <a:defRPr i="1"/>
            </a:lvl1pPr>
            <a:lvl2pPr>
              <a:defRPr i="1"/>
            </a:lvl2pPr>
            <a:lvl3pPr>
              <a:defRPr i="1"/>
            </a:lvl3pPr>
            <a:lvl4pPr>
              <a:defRPr i="1"/>
            </a:lvl4pPr>
            <a:lvl5pPr>
              <a:defRPr i="1"/>
            </a:lvl5pPr>
          </a:lstStyle>
          <a:p>
            <a:pPr lvl="0"/>
            <a:r>
              <a:rPr lang="en-US"/>
              <a:t>Role and department</a:t>
            </a:r>
          </a:p>
        </p:txBody>
      </p:sp>
      <p:sp>
        <p:nvSpPr>
          <p:cNvPr id="15" name="Text Placeholder 25">
            <a:extLst>
              <a:ext uri="{FF2B5EF4-FFF2-40B4-BE49-F238E27FC236}">
                <a16:creationId xmlns:a16="http://schemas.microsoft.com/office/drawing/2014/main" id="{8448C26D-8B03-B922-3B47-BD48186B26FF}"/>
              </a:ext>
            </a:extLst>
          </p:cNvPr>
          <p:cNvSpPr>
            <a:spLocks noGrp="1"/>
          </p:cNvSpPr>
          <p:nvPr>
            <p:ph type="body" sz="quarter" idx="38" hasCustomPrompt="1"/>
          </p:nvPr>
        </p:nvSpPr>
        <p:spPr>
          <a:xfrm>
            <a:off x="8137525" y="4759180"/>
            <a:ext cx="3617124" cy="270000"/>
          </a:xfrm>
        </p:spPr>
        <p:txBody>
          <a:bodyPr>
            <a:noAutofit/>
          </a:bodyPr>
          <a:lstStyle>
            <a:lvl1pPr>
              <a:defRPr/>
            </a:lvl1pPr>
            <a:lvl2pPr marL="0" indent="0">
              <a:buNone/>
              <a:defRPr/>
            </a:lvl2pPr>
          </a:lstStyle>
          <a:p>
            <a:pPr lvl="0"/>
            <a:r>
              <a:rPr lang="en-US"/>
              <a:t>Email.address@ipsos.com</a:t>
            </a:r>
          </a:p>
        </p:txBody>
      </p:sp>
      <p:sp>
        <p:nvSpPr>
          <p:cNvPr id="16" name="Text Placeholder 27">
            <a:extLst>
              <a:ext uri="{FF2B5EF4-FFF2-40B4-BE49-F238E27FC236}">
                <a16:creationId xmlns:a16="http://schemas.microsoft.com/office/drawing/2014/main" id="{7AAB62EE-9D2C-E013-AE6C-C05160B9E733}"/>
              </a:ext>
            </a:extLst>
          </p:cNvPr>
          <p:cNvSpPr>
            <a:spLocks noGrp="1"/>
          </p:cNvSpPr>
          <p:nvPr>
            <p:ph type="body" sz="quarter" idx="39" hasCustomPrompt="1"/>
          </p:nvPr>
        </p:nvSpPr>
        <p:spPr>
          <a:xfrm>
            <a:off x="8137189" y="5139614"/>
            <a:ext cx="3617124" cy="799760"/>
          </a:xfrm>
        </p:spPr>
        <p:txBody>
          <a:bodyPr>
            <a:noAutofit/>
          </a:bodyPr>
          <a:lstStyle>
            <a:lvl1pPr>
              <a:defRPr sz="1100"/>
            </a:lvl1pPr>
            <a:lvl2pPr marL="0" indent="0">
              <a:buNone/>
              <a:defRPr/>
            </a:lvl2pPr>
          </a:lstStyle>
          <a:p>
            <a:pPr lvl="0"/>
            <a:r>
              <a:rPr lang="en-GB"/>
              <a:t>Brief role description here saying what necessary skills they bring to project and why needed</a:t>
            </a:r>
          </a:p>
        </p:txBody>
      </p:sp>
    </p:spTree>
    <p:extLst>
      <p:ext uri="{BB962C8B-B14F-4D97-AF65-F5344CB8AC3E}">
        <p14:creationId xmlns:p14="http://schemas.microsoft.com/office/powerpoint/2010/main" val="313355483"/>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6_Team Biographies style 1">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24ADF9F4-0984-90BB-D24E-468E60FF06E5}"/>
              </a:ext>
            </a:extLst>
          </p:cNvPr>
          <p:cNvSpPr>
            <a:spLocks noGrp="1"/>
          </p:cNvSpPr>
          <p:nvPr>
            <p:ph type="title" hasCustomPrompt="1"/>
          </p:nvPr>
        </p:nvSpPr>
        <p:spPr/>
        <p:txBody>
          <a:bodyPr/>
          <a:lstStyle>
            <a:lvl1pPr>
              <a:defRPr/>
            </a:lvl1pPr>
          </a:lstStyle>
          <a:p>
            <a:r>
              <a:rPr lang="en-US"/>
              <a:t>Biographies / Team slide title stating why they are important</a:t>
            </a:r>
            <a:endParaRPr lang="en-GB"/>
          </a:p>
        </p:txBody>
      </p:sp>
      <p:sp>
        <p:nvSpPr>
          <p:cNvPr id="16" name="Name 1">
            <a:extLst>
              <a:ext uri="{FF2B5EF4-FFF2-40B4-BE49-F238E27FC236}">
                <a16:creationId xmlns:a16="http://schemas.microsoft.com/office/drawing/2014/main" id="{41154020-330A-4307-8B18-1E1750724F82}"/>
              </a:ext>
            </a:extLst>
          </p:cNvPr>
          <p:cNvSpPr>
            <a:spLocks noGrp="1"/>
          </p:cNvSpPr>
          <p:nvPr>
            <p:ph type="body" sz="quarter" idx="22" hasCustomPrompt="1"/>
          </p:nvPr>
        </p:nvSpPr>
        <p:spPr>
          <a:xfrm>
            <a:off x="442913" y="1726630"/>
            <a:ext cx="1573660" cy="469487"/>
          </a:xfrm>
          <a:prstGeom prst="rect">
            <a:avLst/>
          </a:prstGeom>
        </p:spPr>
        <p:txBody>
          <a:bodyPr wrap="square" anchor="b">
            <a:noAutofit/>
          </a:bodyPr>
          <a:lstStyle>
            <a:lvl1pPr>
              <a:spcBef>
                <a:spcPts val="0"/>
              </a:spcBef>
              <a:spcAft>
                <a:spcPts val="0"/>
              </a:spcAft>
              <a:defRPr sz="1400" b="1" cap="none" baseline="0">
                <a:solidFill>
                  <a:schemeClr val="tx1"/>
                </a:solidFill>
              </a:defRPr>
            </a:lvl1pPr>
            <a:lvl2pPr marL="0" indent="0">
              <a:spcBef>
                <a:spcPts val="0"/>
              </a:spcBef>
              <a:spcAft>
                <a:spcPts val="0"/>
              </a:spcAft>
              <a:buFont typeface="Barlow" panose="020B0604020202020204" pitchFamily="34" charset="0"/>
              <a:buNone/>
              <a:defRPr sz="1400" b="1" cap="none" baseline="0">
                <a:solidFill>
                  <a:schemeClr val="tx1"/>
                </a:solidFill>
              </a:defRPr>
            </a:lvl2pPr>
          </a:lstStyle>
          <a:p>
            <a:pPr lvl="0"/>
            <a:r>
              <a:rPr lang="en-GB"/>
              <a:t>First name Surname</a:t>
            </a:r>
          </a:p>
        </p:txBody>
      </p:sp>
      <p:sp>
        <p:nvSpPr>
          <p:cNvPr id="6" name="Picture Placeholder 1">
            <a:extLst>
              <a:ext uri="{FF2B5EF4-FFF2-40B4-BE49-F238E27FC236}">
                <a16:creationId xmlns:a16="http://schemas.microsoft.com/office/drawing/2014/main" id="{1D022528-6EBA-C4A0-BEB6-F9204610C897}"/>
              </a:ext>
              <a:ext uri="{C183D7F6-B498-43B3-948B-1728B52AA6E4}">
                <adec:decorative xmlns:adec="http://schemas.microsoft.com/office/drawing/2017/decorative" val="1"/>
              </a:ext>
            </a:extLst>
          </p:cNvPr>
          <p:cNvSpPr>
            <a:spLocks noGrp="1"/>
          </p:cNvSpPr>
          <p:nvPr>
            <p:ph type="pic" sz="quarter" idx="19" hasCustomPrompt="1"/>
          </p:nvPr>
        </p:nvSpPr>
        <p:spPr>
          <a:xfrm>
            <a:off x="455613" y="2323852"/>
            <a:ext cx="1573660" cy="1573200"/>
          </a:xfrm>
          <a:custGeom>
            <a:avLst/>
            <a:gdLst>
              <a:gd name="connsiteX0" fmla="*/ 0 w 1573660"/>
              <a:gd name="connsiteY0" fmla="*/ 0 h 1573200"/>
              <a:gd name="connsiteX1" fmla="*/ 1573660 w 1573660"/>
              <a:gd name="connsiteY1" fmla="*/ 0 h 1573200"/>
              <a:gd name="connsiteX2" fmla="*/ 1573660 w 1573660"/>
              <a:gd name="connsiteY2" fmla="*/ 1349792 h 1573200"/>
              <a:gd name="connsiteX3" fmla="*/ 1350252 w 1573660"/>
              <a:gd name="connsiteY3" fmla="*/ 1573200 h 1573200"/>
              <a:gd name="connsiteX4" fmla="*/ 0 w 1573660"/>
              <a:gd name="connsiteY4" fmla="*/ 1573200 h 1573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3660" h="1573200">
                <a:moveTo>
                  <a:pt x="0" y="0"/>
                </a:moveTo>
                <a:lnTo>
                  <a:pt x="1573660" y="0"/>
                </a:lnTo>
                <a:lnTo>
                  <a:pt x="1573660" y="1349792"/>
                </a:lnTo>
                <a:lnTo>
                  <a:pt x="1350252" y="1573200"/>
                </a:lnTo>
                <a:lnTo>
                  <a:pt x="0" y="1573200"/>
                </a:lnTo>
                <a:close/>
              </a:path>
            </a:pathLst>
          </a:custGeom>
          <a:pattFill prst="dkUpDiag">
            <a:fgClr>
              <a:schemeClr val="bg1">
                <a:lumMod val="85000"/>
              </a:schemeClr>
            </a:fgClr>
            <a:bgClr>
              <a:schemeClr val="bg1"/>
            </a:bgClr>
          </a:pattFill>
        </p:spPr>
        <p:txBody>
          <a:bodyPr vert="horz" wrap="square" lIns="0" tIns="0" rIns="0" bIns="0" rtlCol="0" anchor="b">
            <a:noAutofit/>
          </a:bodyPr>
          <a:lstStyle>
            <a:lvl1pPr marL="0" indent="0" algn="l">
              <a:buFont typeface="Arial" panose="020B0604020202020204" pitchFamily="34" charset="0"/>
              <a:buNone/>
              <a:defRPr lang="en-GB" dirty="0"/>
            </a:lvl1pPr>
          </a:lstStyle>
          <a:p>
            <a:pPr lvl="0" algn="ctr"/>
            <a:r>
              <a:rPr lang="en-US" dirty="0"/>
              <a:t>CLICK ICON TO ADD PICTURE.               </a:t>
            </a:r>
            <a:br>
              <a:rPr lang="en-US" dirty="0"/>
            </a:br>
            <a:r>
              <a:rPr lang="en-US" dirty="0"/>
              <a:t>                                                                              Use a high quality image and make people the same size</a:t>
            </a:r>
            <a:endParaRPr lang="en-GB" dirty="0"/>
          </a:p>
        </p:txBody>
      </p:sp>
      <p:sp>
        <p:nvSpPr>
          <p:cNvPr id="15" name="Placeholder 1">
            <a:extLst>
              <a:ext uri="{FF2B5EF4-FFF2-40B4-BE49-F238E27FC236}">
                <a16:creationId xmlns:a16="http://schemas.microsoft.com/office/drawing/2014/main" id="{A81DA3D4-EF88-48E1-A722-44D4D0FA10B6}"/>
              </a:ext>
            </a:extLst>
          </p:cNvPr>
          <p:cNvSpPr>
            <a:spLocks noGrp="1"/>
          </p:cNvSpPr>
          <p:nvPr>
            <p:ph type="body" sz="quarter" idx="23" hasCustomPrompt="1"/>
          </p:nvPr>
        </p:nvSpPr>
        <p:spPr>
          <a:xfrm>
            <a:off x="442913" y="4045998"/>
            <a:ext cx="1573660" cy="1903877"/>
          </a:xfrm>
          <a:prstGeom prst="rect">
            <a:avLst/>
          </a:prstGeom>
        </p:spPr>
        <p:txBody>
          <a:bodyPr wrap="square" anchor="t">
            <a:noAutofit/>
          </a:bodyPr>
          <a:lstStyle>
            <a:lvl1pPr>
              <a:spcBef>
                <a:spcPts val="0"/>
              </a:spcBef>
              <a:spcAft>
                <a:spcPts val="0"/>
              </a:spcAft>
              <a:defRPr>
                <a:solidFill>
                  <a:schemeClr val="tx1"/>
                </a:solidFill>
              </a:defRPr>
            </a:lvl1pPr>
            <a:lvl2pPr marL="0" indent="0">
              <a:spcBef>
                <a:spcPts val="0"/>
              </a:spcBef>
              <a:spcAft>
                <a:spcPts val="0"/>
              </a:spcAft>
              <a:buFont typeface="Barlow" panose="020B0604020202020204" pitchFamily="34" charset="0"/>
              <a:buNone/>
              <a:defRPr>
                <a:solidFill>
                  <a:schemeClr val="bg1"/>
                </a:solidFill>
              </a:defRPr>
            </a:lvl2pPr>
          </a:lstStyle>
          <a:p>
            <a:pPr lvl="0"/>
            <a:r>
              <a:rPr lang="en-GB"/>
              <a:t>Title and brief role description here saying what necessary skills they bring to project and why needed</a:t>
            </a:r>
          </a:p>
        </p:txBody>
      </p:sp>
      <p:sp>
        <p:nvSpPr>
          <p:cNvPr id="20" name="Name 2">
            <a:extLst>
              <a:ext uri="{FF2B5EF4-FFF2-40B4-BE49-F238E27FC236}">
                <a16:creationId xmlns:a16="http://schemas.microsoft.com/office/drawing/2014/main" id="{71613F17-97E2-4491-9EF3-F01FFDE6E863}"/>
              </a:ext>
            </a:extLst>
          </p:cNvPr>
          <p:cNvSpPr>
            <a:spLocks noGrp="1"/>
          </p:cNvSpPr>
          <p:nvPr>
            <p:ph type="body" sz="quarter" idx="25" hasCustomPrompt="1"/>
          </p:nvPr>
        </p:nvSpPr>
        <p:spPr>
          <a:xfrm>
            <a:off x="2369878" y="1729333"/>
            <a:ext cx="1573660" cy="469487"/>
          </a:xfrm>
          <a:prstGeom prst="rect">
            <a:avLst/>
          </a:prstGeom>
        </p:spPr>
        <p:txBody>
          <a:bodyPr wrap="square" anchor="b">
            <a:noAutofit/>
          </a:bodyPr>
          <a:lstStyle>
            <a:lvl1pPr>
              <a:spcBef>
                <a:spcPts val="0"/>
              </a:spcBef>
              <a:spcAft>
                <a:spcPts val="0"/>
              </a:spcAft>
              <a:defRPr sz="1400" b="1" cap="none" baseline="0">
                <a:solidFill>
                  <a:schemeClr val="tx1"/>
                </a:solidFill>
              </a:defRPr>
            </a:lvl1pPr>
            <a:lvl2pPr marL="0" indent="0">
              <a:spcBef>
                <a:spcPts val="0"/>
              </a:spcBef>
              <a:spcAft>
                <a:spcPts val="0"/>
              </a:spcAft>
              <a:buFont typeface="Barlow" panose="020B0604020202020204" pitchFamily="34" charset="0"/>
              <a:buNone/>
              <a:defRPr sz="1400" b="1" cap="none" baseline="0">
                <a:solidFill>
                  <a:schemeClr val="tx1"/>
                </a:solidFill>
              </a:defRPr>
            </a:lvl2pPr>
          </a:lstStyle>
          <a:p>
            <a:pPr lvl="0"/>
            <a:r>
              <a:rPr lang="en-GB"/>
              <a:t>First name Surname</a:t>
            </a:r>
          </a:p>
        </p:txBody>
      </p:sp>
      <p:sp>
        <p:nvSpPr>
          <p:cNvPr id="7" name="Picture Placeholder 2">
            <a:extLst>
              <a:ext uri="{FF2B5EF4-FFF2-40B4-BE49-F238E27FC236}">
                <a16:creationId xmlns:a16="http://schemas.microsoft.com/office/drawing/2014/main" id="{BCAD9EA5-E736-4B69-C6BA-B70AA49A3DC7}"/>
              </a:ext>
              <a:ext uri="{C183D7F6-B498-43B3-948B-1728B52AA6E4}">
                <adec:decorative xmlns:adec="http://schemas.microsoft.com/office/drawing/2017/decorative" val="1"/>
              </a:ext>
            </a:extLst>
          </p:cNvPr>
          <p:cNvSpPr>
            <a:spLocks noGrp="1"/>
          </p:cNvSpPr>
          <p:nvPr>
            <p:ph type="pic" sz="quarter" idx="39" hasCustomPrompt="1"/>
          </p:nvPr>
        </p:nvSpPr>
        <p:spPr>
          <a:xfrm>
            <a:off x="2380808" y="2333862"/>
            <a:ext cx="1573660" cy="1573200"/>
          </a:xfrm>
          <a:custGeom>
            <a:avLst/>
            <a:gdLst>
              <a:gd name="connsiteX0" fmla="*/ 0 w 1573660"/>
              <a:gd name="connsiteY0" fmla="*/ 0 h 1573200"/>
              <a:gd name="connsiteX1" fmla="*/ 1573660 w 1573660"/>
              <a:gd name="connsiteY1" fmla="*/ 0 h 1573200"/>
              <a:gd name="connsiteX2" fmla="*/ 1573660 w 1573660"/>
              <a:gd name="connsiteY2" fmla="*/ 1349792 h 1573200"/>
              <a:gd name="connsiteX3" fmla="*/ 1350252 w 1573660"/>
              <a:gd name="connsiteY3" fmla="*/ 1573200 h 1573200"/>
              <a:gd name="connsiteX4" fmla="*/ 0 w 1573660"/>
              <a:gd name="connsiteY4" fmla="*/ 1573200 h 1573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3660" h="1573200">
                <a:moveTo>
                  <a:pt x="0" y="0"/>
                </a:moveTo>
                <a:lnTo>
                  <a:pt x="1573660" y="0"/>
                </a:lnTo>
                <a:lnTo>
                  <a:pt x="1573660" y="1349792"/>
                </a:lnTo>
                <a:lnTo>
                  <a:pt x="1350252" y="1573200"/>
                </a:lnTo>
                <a:lnTo>
                  <a:pt x="0" y="1573200"/>
                </a:lnTo>
                <a:close/>
              </a:path>
            </a:pathLst>
          </a:custGeom>
          <a:pattFill prst="dkUpDiag">
            <a:fgClr>
              <a:schemeClr val="bg1">
                <a:lumMod val="85000"/>
              </a:schemeClr>
            </a:fgClr>
            <a:bgClr>
              <a:schemeClr val="bg1"/>
            </a:bgClr>
          </a:pattFill>
        </p:spPr>
        <p:txBody>
          <a:bodyPr vert="horz" wrap="square" lIns="0" tIns="0" rIns="0" bIns="0" rtlCol="0" anchor="b">
            <a:noAutofit/>
          </a:bodyPr>
          <a:lstStyle>
            <a:lvl1pPr algn="l">
              <a:defRPr lang="en-GB" dirty="0"/>
            </a:lvl1pPr>
          </a:lstStyle>
          <a:p>
            <a:pPr lvl="0" algn="ctr"/>
            <a:r>
              <a:rPr lang="en-US" dirty="0"/>
              <a:t>CLICK ICON TO ADD PICTURE.               </a:t>
            </a:r>
            <a:br>
              <a:rPr lang="en-US" dirty="0"/>
            </a:br>
            <a:r>
              <a:rPr lang="en-US" dirty="0"/>
              <a:t>                                                                              Use a high quality image and make people the same size</a:t>
            </a:r>
            <a:endParaRPr lang="en-GB" dirty="0"/>
          </a:p>
        </p:txBody>
      </p:sp>
      <p:sp>
        <p:nvSpPr>
          <p:cNvPr id="21" name="Placeholder 2">
            <a:extLst>
              <a:ext uri="{FF2B5EF4-FFF2-40B4-BE49-F238E27FC236}">
                <a16:creationId xmlns:a16="http://schemas.microsoft.com/office/drawing/2014/main" id="{6F22912B-7D36-4077-8BFB-FDA6B7BA0EA9}"/>
              </a:ext>
            </a:extLst>
          </p:cNvPr>
          <p:cNvSpPr>
            <a:spLocks noGrp="1"/>
          </p:cNvSpPr>
          <p:nvPr>
            <p:ph type="body" sz="quarter" idx="26" hasCustomPrompt="1"/>
          </p:nvPr>
        </p:nvSpPr>
        <p:spPr>
          <a:xfrm>
            <a:off x="2370648" y="4045998"/>
            <a:ext cx="1573660" cy="1903877"/>
          </a:xfrm>
          <a:prstGeom prst="rect">
            <a:avLst/>
          </a:prstGeom>
        </p:spPr>
        <p:txBody>
          <a:bodyPr wrap="square" anchor="t">
            <a:noAutofit/>
          </a:bodyPr>
          <a:lstStyle>
            <a:lvl1pPr>
              <a:spcBef>
                <a:spcPts val="0"/>
              </a:spcBef>
              <a:spcAft>
                <a:spcPts val="0"/>
              </a:spcAft>
              <a:defRPr>
                <a:solidFill>
                  <a:schemeClr val="tx1"/>
                </a:solidFill>
              </a:defRPr>
            </a:lvl1pPr>
            <a:lvl2pPr marL="0" indent="0">
              <a:spcBef>
                <a:spcPts val="0"/>
              </a:spcBef>
              <a:spcAft>
                <a:spcPts val="0"/>
              </a:spcAft>
              <a:buFont typeface="Barlow" panose="020B0604020202020204" pitchFamily="34" charset="0"/>
              <a:buNone/>
              <a:defRPr>
                <a:solidFill>
                  <a:schemeClr val="bg1"/>
                </a:solidFill>
              </a:defRPr>
            </a:lvl2pPr>
          </a:lstStyle>
          <a:p>
            <a:pPr lvl="0"/>
            <a:r>
              <a:rPr lang="en-GB"/>
              <a:t>Title and brief role description here</a:t>
            </a:r>
          </a:p>
        </p:txBody>
      </p:sp>
      <p:sp>
        <p:nvSpPr>
          <p:cNvPr id="24" name="Name 3">
            <a:extLst>
              <a:ext uri="{FF2B5EF4-FFF2-40B4-BE49-F238E27FC236}">
                <a16:creationId xmlns:a16="http://schemas.microsoft.com/office/drawing/2014/main" id="{4ACD92D7-D8E5-4F1B-8FF3-A92BC817BD5B}"/>
              </a:ext>
            </a:extLst>
          </p:cNvPr>
          <p:cNvSpPr>
            <a:spLocks noGrp="1"/>
          </p:cNvSpPr>
          <p:nvPr>
            <p:ph type="body" sz="quarter" idx="28" hasCustomPrompt="1"/>
          </p:nvPr>
        </p:nvSpPr>
        <p:spPr>
          <a:xfrm>
            <a:off x="4296843" y="1732036"/>
            <a:ext cx="1573660" cy="469487"/>
          </a:xfrm>
          <a:prstGeom prst="rect">
            <a:avLst/>
          </a:prstGeom>
        </p:spPr>
        <p:txBody>
          <a:bodyPr wrap="square" anchor="b">
            <a:noAutofit/>
          </a:bodyPr>
          <a:lstStyle>
            <a:lvl1pPr>
              <a:spcBef>
                <a:spcPts val="0"/>
              </a:spcBef>
              <a:spcAft>
                <a:spcPts val="0"/>
              </a:spcAft>
              <a:defRPr sz="1400" b="1" cap="none" baseline="0">
                <a:solidFill>
                  <a:schemeClr val="tx1"/>
                </a:solidFill>
              </a:defRPr>
            </a:lvl1pPr>
            <a:lvl2pPr marL="0" indent="0">
              <a:spcBef>
                <a:spcPts val="0"/>
              </a:spcBef>
              <a:spcAft>
                <a:spcPts val="0"/>
              </a:spcAft>
              <a:buFont typeface="Barlow" panose="020B0604020202020204" pitchFamily="34" charset="0"/>
              <a:buNone/>
              <a:defRPr sz="1400" b="1" cap="none" baseline="0">
                <a:solidFill>
                  <a:schemeClr val="tx1"/>
                </a:solidFill>
              </a:defRPr>
            </a:lvl2pPr>
          </a:lstStyle>
          <a:p>
            <a:pPr lvl="0"/>
            <a:r>
              <a:rPr lang="en-GB"/>
              <a:t>First name Surname</a:t>
            </a:r>
          </a:p>
        </p:txBody>
      </p:sp>
      <p:sp>
        <p:nvSpPr>
          <p:cNvPr id="8" name="Picture Placeholder 3">
            <a:extLst>
              <a:ext uri="{FF2B5EF4-FFF2-40B4-BE49-F238E27FC236}">
                <a16:creationId xmlns:a16="http://schemas.microsoft.com/office/drawing/2014/main" id="{357D52C6-2870-E30F-D4E4-6FE20FD88ED3}"/>
              </a:ext>
              <a:ext uri="{C183D7F6-B498-43B3-948B-1728B52AA6E4}">
                <adec:decorative xmlns:adec="http://schemas.microsoft.com/office/drawing/2017/decorative" val="1"/>
              </a:ext>
            </a:extLst>
          </p:cNvPr>
          <p:cNvSpPr>
            <a:spLocks noGrp="1"/>
          </p:cNvSpPr>
          <p:nvPr>
            <p:ph type="pic" sz="quarter" idx="40" hasCustomPrompt="1"/>
          </p:nvPr>
        </p:nvSpPr>
        <p:spPr>
          <a:xfrm>
            <a:off x="4306003" y="2333862"/>
            <a:ext cx="1573660" cy="1573200"/>
          </a:xfrm>
          <a:custGeom>
            <a:avLst/>
            <a:gdLst>
              <a:gd name="connsiteX0" fmla="*/ 0 w 1573660"/>
              <a:gd name="connsiteY0" fmla="*/ 0 h 1573200"/>
              <a:gd name="connsiteX1" fmla="*/ 1573660 w 1573660"/>
              <a:gd name="connsiteY1" fmla="*/ 0 h 1573200"/>
              <a:gd name="connsiteX2" fmla="*/ 1573660 w 1573660"/>
              <a:gd name="connsiteY2" fmla="*/ 1349792 h 1573200"/>
              <a:gd name="connsiteX3" fmla="*/ 1350252 w 1573660"/>
              <a:gd name="connsiteY3" fmla="*/ 1573200 h 1573200"/>
              <a:gd name="connsiteX4" fmla="*/ 0 w 1573660"/>
              <a:gd name="connsiteY4" fmla="*/ 1573200 h 1573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3660" h="1573200">
                <a:moveTo>
                  <a:pt x="0" y="0"/>
                </a:moveTo>
                <a:lnTo>
                  <a:pt x="1573660" y="0"/>
                </a:lnTo>
                <a:lnTo>
                  <a:pt x="1573660" y="1349792"/>
                </a:lnTo>
                <a:lnTo>
                  <a:pt x="1350252" y="1573200"/>
                </a:lnTo>
                <a:lnTo>
                  <a:pt x="0" y="1573200"/>
                </a:lnTo>
                <a:close/>
              </a:path>
            </a:pathLst>
          </a:custGeom>
          <a:pattFill prst="dkUpDiag">
            <a:fgClr>
              <a:schemeClr val="bg1">
                <a:lumMod val="85000"/>
              </a:schemeClr>
            </a:fgClr>
            <a:bgClr>
              <a:schemeClr val="bg1"/>
            </a:bgClr>
          </a:pattFill>
        </p:spPr>
        <p:txBody>
          <a:bodyPr vert="horz" wrap="square" lIns="0" tIns="0" rIns="0" bIns="0" rtlCol="0" anchor="b">
            <a:noAutofit/>
          </a:bodyPr>
          <a:lstStyle>
            <a:lvl1pPr algn="l">
              <a:defRPr lang="en-GB" dirty="0"/>
            </a:lvl1pPr>
          </a:lstStyle>
          <a:p>
            <a:pPr lvl="0" algn="ctr"/>
            <a:r>
              <a:rPr lang="en-US" dirty="0"/>
              <a:t>CLICK ICON TO ADD PICTURE.               </a:t>
            </a:r>
            <a:br>
              <a:rPr lang="en-US" dirty="0"/>
            </a:br>
            <a:r>
              <a:rPr lang="en-US" dirty="0"/>
              <a:t>                                                                              Use a high quality image and make people the same size</a:t>
            </a:r>
            <a:endParaRPr lang="en-GB" dirty="0"/>
          </a:p>
        </p:txBody>
      </p:sp>
      <p:sp>
        <p:nvSpPr>
          <p:cNvPr id="25" name="Placeholder 3">
            <a:extLst>
              <a:ext uri="{FF2B5EF4-FFF2-40B4-BE49-F238E27FC236}">
                <a16:creationId xmlns:a16="http://schemas.microsoft.com/office/drawing/2014/main" id="{459EAA34-4CBD-4836-8FB9-E4972A4D4702}"/>
              </a:ext>
            </a:extLst>
          </p:cNvPr>
          <p:cNvSpPr>
            <a:spLocks noGrp="1"/>
          </p:cNvSpPr>
          <p:nvPr>
            <p:ph type="body" sz="quarter" idx="29" hasCustomPrompt="1"/>
          </p:nvPr>
        </p:nvSpPr>
        <p:spPr>
          <a:xfrm>
            <a:off x="4298383" y="4045998"/>
            <a:ext cx="1573660" cy="1903877"/>
          </a:xfrm>
          <a:prstGeom prst="rect">
            <a:avLst/>
          </a:prstGeom>
        </p:spPr>
        <p:txBody>
          <a:bodyPr wrap="square" anchor="t">
            <a:noAutofit/>
          </a:bodyPr>
          <a:lstStyle>
            <a:lvl1pPr>
              <a:spcBef>
                <a:spcPts val="0"/>
              </a:spcBef>
              <a:spcAft>
                <a:spcPts val="0"/>
              </a:spcAft>
              <a:defRPr>
                <a:solidFill>
                  <a:schemeClr val="tx1"/>
                </a:solidFill>
              </a:defRPr>
            </a:lvl1pPr>
            <a:lvl2pPr marL="0" indent="0">
              <a:spcBef>
                <a:spcPts val="0"/>
              </a:spcBef>
              <a:spcAft>
                <a:spcPts val="0"/>
              </a:spcAft>
              <a:buFont typeface="Barlow" panose="020B0604020202020204" pitchFamily="34" charset="0"/>
              <a:buNone/>
              <a:defRPr>
                <a:solidFill>
                  <a:schemeClr val="bg1"/>
                </a:solidFill>
              </a:defRPr>
            </a:lvl2pPr>
          </a:lstStyle>
          <a:p>
            <a:pPr lvl="0"/>
            <a:r>
              <a:rPr lang="en-GB"/>
              <a:t>Title and brief role description here</a:t>
            </a:r>
          </a:p>
        </p:txBody>
      </p:sp>
      <p:sp>
        <p:nvSpPr>
          <p:cNvPr id="27" name="Name 4">
            <a:extLst>
              <a:ext uri="{FF2B5EF4-FFF2-40B4-BE49-F238E27FC236}">
                <a16:creationId xmlns:a16="http://schemas.microsoft.com/office/drawing/2014/main" id="{95119930-DF3D-4F95-9821-DD803BEC06B8}"/>
              </a:ext>
            </a:extLst>
          </p:cNvPr>
          <p:cNvSpPr>
            <a:spLocks noGrp="1"/>
          </p:cNvSpPr>
          <p:nvPr>
            <p:ph type="body" sz="quarter" idx="31" hasCustomPrompt="1"/>
          </p:nvPr>
        </p:nvSpPr>
        <p:spPr>
          <a:xfrm>
            <a:off x="6223808" y="1734739"/>
            <a:ext cx="1573660" cy="469487"/>
          </a:xfrm>
          <a:prstGeom prst="rect">
            <a:avLst/>
          </a:prstGeom>
        </p:spPr>
        <p:txBody>
          <a:bodyPr wrap="square" anchor="b">
            <a:noAutofit/>
          </a:bodyPr>
          <a:lstStyle>
            <a:lvl1pPr>
              <a:spcBef>
                <a:spcPts val="0"/>
              </a:spcBef>
              <a:spcAft>
                <a:spcPts val="0"/>
              </a:spcAft>
              <a:defRPr sz="1400" b="1" cap="none" baseline="0">
                <a:solidFill>
                  <a:schemeClr val="tx1"/>
                </a:solidFill>
              </a:defRPr>
            </a:lvl1pPr>
            <a:lvl2pPr marL="0" indent="0">
              <a:spcBef>
                <a:spcPts val="0"/>
              </a:spcBef>
              <a:spcAft>
                <a:spcPts val="0"/>
              </a:spcAft>
              <a:buFont typeface="Barlow" panose="020B0604020202020204" pitchFamily="34" charset="0"/>
              <a:buNone/>
              <a:defRPr sz="1400" b="1" cap="none" baseline="0">
                <a:solidFill>
                  <a:schemeClr val="tx1"/>
                </a:solidFill>
              </a:defRPr>
            </a:lvl2pPr>
          </a:lstStyle>
          <a:p>
            <a:pPr lvl="0"/>
            <a:r>
              <a:rPr lang="en-GB"/>
              <a:t>First name Surname</a:t>
            </a:r>
          </a:p>
        </p:txBody>
      </p:sp>
      <p:sp>
        <p:nvSpPr>
          <p:cNvPr id="9" name="Picture Placeholder 4">
            <a:extLst>
              <a:ext uri="{FF2B5EF4-FFF2-40B4-BE49-F238E27FC236}">
                <a16:creationId xmlns:a16="http://schemas.microsoft.com/office/drawing/2014/main" id="{074A36C6-E21E-40D7-90B6-E4EE4ED33126}"/>
              </a:ext>
              <a:ext uri="{C183D7F6-B498-43B3-948B-1728B52AA6E4}">
                <adec:decorative xmlns:adec="http://schemas.microsoft.com/office/drawing/2017/decorative" val="1"/>
              </a:ext>
            </a:extLst>
          </p:cNvPr>
          <p:cNvSpPr>
            <a:spLocks noGrp="1"/>
          </p:cNvSpPr>
          <p:nvPr>
            <p:ph type="pic" sz="quarter" idx="41" hasCustomPrompt="1"/>
          </p:nvPr>
        </p:nvSpPr>
        <p:spPr>
          <a:xfrm>
            <a:off x="6231198" y="2333862"/>
            <a:ext cx="1573660" cy="1573200"/>
          </a:xfrm>
          <a:custGeom>
            <a:avLst/>
            <a:gdLst>
              <a:gd name="connsiteX0" fmla="*/ 0 w 1573660"/>
              <a:gd name="connsiteY0" fmla="*/ 0 h 1573200"/>
              <a:gd name="connsiteX1" fmla="*/ 1573660 w 1573660"/>
              <a:gd name="connsiteY1" fmla="*/ 0 h 1573200"/>
              <a:gd name="connsiteX2" fmla="*/ 1573660 w 1573660"/>
              <a:gd name="connsiteY2" fmla="*/ 1349792 h 1573200"/>
              <a:gd name="connsiteX3" fmla="*/ 1350252 w 1573660"/>
              <a:gd name="connsiteY3" fmla="*/ 1573200 h 1573200"/>
              <a:gd name="connsiteX4" fmla="*/ 0 w 1573660"/>
              <a:gd name="connsiteY4" fmla="*/ 1573200 h 1573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3660" h="1573200">
                <a:moveTo>
                  <a:pt x="0" y="0"/>
                </a:moveTo>
                <a:lnTo>
                  <a:pt x="1573660" y="0"/>
                </a:lnTo>
                <a:lnTo>
                  <a:pt x="1573660" y="1349792"/>
                </a:lnTo>
                <a:lnTo>
                  <a:pt x="1350252" y="1573200"/>
                </a:lnTo>
                <a:lnTo>
                  <a:pt x="0" y="1573200"/>
                </a:lnTo>
                <a:close/>
              </a:path>
            </a:pathLst>
          </a:custGeom>
          <a:pattFill prst="dkUpDiag">
            <a:fgClr>
              <a:schemeClr val="bg1">
                <a:lumMod val="85000"/>
              </a:schemeClr>
            </a:fgClr>
            <a:bgClr>
              <a:schemeClr val="bg1"/>
            </a:bgClr>
          </a:pattFill>
        </p:spPr>
        <p:txBody>
          <a:bodyPr vert="horz" wrap="square" lIns="0" tIns="0" rIns="0" bIns="0" rtlCol="0" anchor="b">
            <a:noAutofit/>
          </a:bodyPr>
          <a:lstStyle>
            <a:lvl1pPr algn="l">
              <a:defRPr lang="en-GB" dirty="0"/>
            </a:lvl1pPr>
          </a:lstStyle>
          <a:p>
            <a:pPr lvl="0" algn="ctr"/>
            <a:r>
              <a:rPr lang="en-US" dirty="0"/>
              <a:t>CLICK ICON TO ADD PICTURE.               </a:t>
            </a:r>
            <a:br>
              <a:rPr lang="en-US" dirty="0"/>
            </a:br>
            <a:r>
              <a:rPr lang="en-US" dirty="0"/>
              <a:t>                                                                              Use a high quality image and make people the same size</a:t>
            </a:r>
            <a:endParaRPr lang="en-GB" dirty="0"/>
          </a:p>
        </p:txBody>
      </p:sp>
      <p:sp>
        <p:nvSpPr>
          <p:cNvPr id="28" name="Placeholder 4">
            <a:extLst>
              <a:ext uri="{FF2B5EF4-FFF2-40B4-BE49-F238E27FC236}">
                <a16:creationId xmlns:a16="http://schemas.microsoft.com/office/drawing/2014/main" id="{F1EC47F3-3364-4097-9549-A48AAC2F5219}"/>
              </a:ext>
            </a:extLst>
          </p:cNvPr>
          <p:cNvSpPr>
            <a:spLocks noGrp="1"/>
          </p:cNvSpPr>
          <p:nvPr>
            <p:ph type="body" sz="quarter" idx="32" hasCustomPrompt="1"/>
          </p:nvPr>
        </p:nvSpPr>
        <p:spPr>
          <a:xfrm>
            <a:off x="6226118" y="4058000"/>
            <a:ext cx="1573660" cy="1903877"/>
          </a:xfrm>
          <a:prstGeom prst="rect">
            <a:avLst/>
          </a:prstGeom>
        </p:spPr>
        <p:txBody>
          <a:bodyPr wrap="square" anchor="t">
            <a:noAutofit/>
          </a:bodyPr>
          <a:lstStyle>
            <a:lvl1pPr>
              <a:spcBef>
                <a:spcPts val="0"/>
              </a:spcBef>
              <a:spcAft>
                <a:spcPts val="0"/>
              </a:spcAft>
              <a:defRPr>
                <a:solidFill>
                  <a:schemeClr val="tx1"/>
                </a:solidFill>
              </a:defRPr>
            </a:lvl1pPr>
            <a:lvl2pPr marL="0" indent="0">
              <a:spcBef>
                <a:spcPts val="0"/>
              </a:spcBef>
              <a:spcAft>
                <a:spcPts val="0"/>
              </a:spcAft>
              <a:buFont typeface="Barlow" panose="020B0604020202020204" pitchFamily="34" charset="0"/>
              <a:buNone/>
              <a:defRPr>
                <a:solidFill>
                  <a:schemeClr val="bg1"/>
                </a:solidFill>
              </a:defRPr>
            </a:lvl2pPr>
          </a:lstStyle>
          <a:p>
            <a:pPr lvl="0"/>
            <a:r>
              <a:rPr lang="en-GB"/>
              <a:t>Title and brief role description here</a:t>
            </a:r>
          </a:p>
        </p:txBody>
      </p:sp>
      <p:sp>
        <p:nvSpPr>
          <p:cNvPr id="30" name="Name 5">
            <a:extLst>
              <a:ext uri="{FF2B5EF4-FFF2-40B4-BE49-F238E27FC236}">
                <a16:creationId xmlns:a16="http://schemas.microsoft.com/office/drawing/2014/main" id="{8BC3BB59-8297-4139-8EEB-7AA6A362059C}"/>
              </a:ext>
            </a:extLst>
          </p:cNvPr>
          <p:cNvSpPr>
            <a:spLocks noGrp="1"/>
          </p:cNvSpPr>
          <p:nvPr>
            <p:ph type="body" sz="quarter" idx="34" hasCustomPrompt="1"/>
          </p:nvPr>
        </p:nvSpPr>
        <p:spPr>
          <a:xfrm>
            <a:off x="8150773" y="1737442"/>
            <a:ext cx="1573660" cy="469487"/>
          </a:xfrm>
          <a:prstGeom prst="rect">
            <a:avLst/>
          </a:prstGeom>
        </p:spPr>
        <p:txBody>
          <a:bodyPr wrap="square" anchor="b">
            <a:noAutofit/>
          </a:bodyPr>
          <a:lstStyle>
            <a:lvl1pPr>
              <a:spcBef>
                <a:spcPts val="0"/>
              </a:spcBef>
              <a:spcAft>
                <a:spcPts val="0"/>
              </a:spcAft>
              <a:defRPr sz="1400" b="1" cap="none" baseline="0">
                <a:solidFill>
                  <a:schemeClr val="tx1"/>
                </a:solidFill>
              </a:defRPr>
            </a:lvl1pPr>
            <a:lvl2pPr marL="0" indent="0">
              <a:spcBef>
                <a:spcPts val="0"/>
              </a:spcBef>
              <a:spcAft>
                <a:spcPts val="0"/>
              </a:spcAft>
              <a:buFont typeface="Barlow" panose="020B0604020202020204" pitchFamily="34" charset="0"/>
              <a:buNone/>
              <a:defRPr sz="1400" b="1" cap="none" baseline="0">
                <a:solidFill>
                  <a:schemeClr val="tx1"/>
                </a:solidFill>
              </a:defRPr>
            </a:lvl2pPr>
          </a:lstStyle>
          <a:p>
            <a:pPr lvl="0"/>
            <a:r>
              <a:rPr lang="en-GB"/>
              <a:t>First name Surname</a:t>
            </a:r>
          </a:p>
        </p:txBody>
      </p:sp>
      <p:sp>
        <p:nvSpPr>
          <p:cNvPr id="19" name="Picture Placeholder 5">
            <a:extLst>
              <a:ext uri="{FF2B5EF4-FFF2-40B4-BE49-F238E27FC236}">
                <a16:creationId xmlns:a16="http://schemas.microsoft.com/office/drawing/2014/main" id="{F63214CF-5EA4-B6FC-063D-D3496667EF2D}"/>
              </a:ext>
              <a:ext uri="{C183D7F6-B498-43B3-948B-1728B52AA6E4}">
                <adec:decorative xmlns:adec="http://schemas.microsoft.com/office/drawing/2017/decorative" val="1"/>
              </a:ext>
            </a:extLst>
          </p:cNvPr>
          <p:cNvSpPr>
            <a:spLocks noGrp="1"/>
          </p:cNvSpPr>
          <p:nvPr>
            <p:ph type="pic" sz="quarter" idx="42" hasCustomPrompt="1"/>
          </p:nvPr>
        </p:nvSpPr>
        <p:spPr>
          <a:xfrm>
            <a:off x="8156393" y="2333862"/>
            <a:ext cx="1573660" cy="1573200"/>
          </a:xfrm>
          <a:custGeom>
            <a:avLst/>
            <a:gdLst>
              <a:gd name="connsiteX0" fmla="*/ 0 w 1573660"/>
              <a:gd name="connsiteY0" fmla="*/ 0 h 1573200"/>
              <a:gd name="connsiteX1" fmla="*/ 1573660 w 1573660"/>
              <a:gd name="connsiteY1" fmla="*/ 0 h 1573200"/>
              <a:gd name="connsiteX2" fmla="*/ 1573660 w 1573660"/>
              <a:gd name="connsiteY2" fmla="*/ 1349792 h 1573200"/>
              <a:gd name="connsiteX3" fmla="*/ 1350252 w 1573660"/>
              <a:gd name="connsiteY3" fmla="*/ 1573200 h 1573200"/>
              <a:gd name="connsiteX4" fmla="*/ 0 w 1573660"/>
              <a:gd name="connsiteY4" fmla="*/ 1573200 h 1573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3660" h="1573200">
                <a:moveTo>
                  <a:pt x="0" y="0"/>
                </a:moveTo>
                <a:lnTo>
                  <a:pt x="1573660" y="0"/>
                </a:lnTo>
                <a:lnTo>
                  <a:pt x="1573660" y="1349792"/>
                </a:lnTo>
                <a:lnTo>
                  <a:pt x="1350252" y="1573200"/>
                </a:lnTo>
                <a:lnTo>
                  <a:pt x="0" y="1573200"/>
                </a:lnTo>
                <a:close/>
              </a:path>
            </a:pathLst>
          </a:custGeom>
          <a:pattFill prst="dkUpDiag">
            <a:fgClr>
              <a:schemeClr val="bg1">
                <a:lumMod val="85000"/>
              </a:schemeClr>
            </a:fgClr>
            <a:bgClr>
              <a:schemeClr val="bg1"/>
            </a:bgClr>
          </a:pattFill>
        </p:spPr>
        <p:txBody>
          <a:bodyPr vert="horz" wrap="square" lIns="0" tIns="0" rIns="0" bIns="0" rtlCol="0" anchor="b">
            <a:noAutofit/>
          </a:bodyPr>
          <a:lstStyle>
            <a:lvl1pPr algn="l">
              <a:defRPr lang="en-GB" dirty="0"/>
            </a:lvl1pPr>
          </a:lstStyle>
          <a:p>
            <a:pPr lvl="0" algn="ctr"/>
            <a:r>
              <a:rPr lang="en-US" dirty="0"/>
              <a:t>CLICK ICON TO ADD PICTURE.               </a:t>
            </a:r>
            <a:br>
              <a:rPr lang="en-US" dirty="0"/>
            </a:br>
            <a:r>
              <a:rPr lang="en-US" dirty="0"/>
              <a:t>                                                                              Use a high quality image and make people the same size</a:t>
            </a:r>
            <a:endParaRPr lang="en-GB" dirty="0"/>
          </a:p>
        </p:txBody>
      </p:sp>
      <p:sp>
        <p:nvSpPr>
          <p:cNvPr id="31" name="Placeholder 5">
            <a:extLst>
              <a:ext uri="{FF2B5EF4-FFF2-40B4-BE49-F238E27FC236}">
                <a16:creationId xmlns:a16="http://schemas.microsoft.com/office/drawing/2014/main" id="{3539E75B-AA24-4E49-B21A-8AAB8E62C410}"/>
              </a:ext>
            </a:extLst>
          </p:cNvPr>
          <p:cNvSpPr>
            <a:spLocks noGrp="1"/>
          </p:cNvSpPr>
          <p:nvPr>
            <p:ph type="body" sz="quarter" idx="35" hasCustomPrompt="1"/>
          </p:nvPr>
        </p:nvSpPr>
        <p:spPr>
          <a:xfrm>
            <a:off x="8153853" y="4058000"/>
            <a:ext cx="1573660" cy="1903877"/>
          </a:xfrm>
          <a:prstGeom prst="rect">
            <a:avLst/>
          </a:prstGeom>
        </p:spPr>
        <p:txBody>
          <a:bodyPr wrap="square" anchor="t">
            <a:noAutofit/>
          </a:bodyPr>
          <a:lstStyle>
            <a:lvl1pPr>
              <a:spcBef>
                <a:spcPts val="0"/>
              </a:spcBef>
              <a:spcAft>
                <a:spcPts val="0"/>
              </a:spcAft>
              <a:defRPr>
                <a:solidFill>
                  <a:schemeClr val="tx1"/>
                </a:solidFill>
              </a:defRPr>
            </a:lvl1pPr>
            <a:lvl2pPr marL="0" indent="0">
              <a:spcBef>
                <a:spcPts val="0"/>
              </a:spcBef>
              <a:spcAft>
                <a:spcPts val="0"/>
              </a:spcAft>
              <a:buFont typeface="Barlow" panose="020B0604020202020204" pitchFamily="34" charset="0"/>
              <a:buNone/>
              <a:defRPr>
                <a:solidFill>
                  <a:schemeClr val="bg1"/>
                </a:solidFill>
              </a:defRPr>
            </a:lvl2pPr>
          </a:lstStyle>
          <a:p>
            <a:pPr lvl="0"/>
            <a:r>
              <a:rPr lang="en-GB"/>
              <a:t>Title and brief role description here</a:t>
            </a:r>
          </a:p>
        </p:txBody>
      </p:sp>
      <p:sp>
        <p:nvSpPr>
          <p:cNvPr id="33" name="Name 6">
            <a:extLst>
              <a:ext uri="{FF2B5EF4-FFF2-40B4-BE49-F238E27FC236}">
                <a16:creationId xmlns:a16="http://schemas.microsoft.com/office/drawing/2014/main" id="{3F21806D-0731-464D-A660-3F50C5CAF670}"/>
              </a:ext>
            </a:extLst>
          </p:cNvPr>
          <p:cNvSpPr>
            <a:spLocks noGrp="1"/>
          </p:cNvSpPr>
          <p:nvPr>
            <p:ph type="body" sz="quarter" idx="37" hasCustomPrompt="1"/>
          </p:nvPr>
        </p:nvSpPr>
        <p:spPr>
          <a:xfrm>
            <a:off x="10077738" y="1723927"/>
            <a:ext cx="1573660" cy="469487"/>
          </a:xfrm>
          <a:prstGeom prst="rect">
            <a:avLst/>
          </a:prstGeom>
        </p:spPr>
        <p:txBody>
          <a:bodyPr wrap="square" anchor="b">
            <a:noAutofit/>
          </a:bodyPr>
          <a:lstStyle>
            <a:lvl1pPr>
              <a:spcBef>
                <a:spcPts val="0"/>
              </a:spcBef>
              <a:spcAft>
                <a:spcPts val="0"/>
              </a:spcAft>
              <a:defRPr sz="1400" b="1" cap="none" baseline="0">
                <a:solidFill>
                  <a:schemeClr val="tx1"/>
                </a:solidFill>
              </a:defRPr>
            </a:lvl1pPr>
            <a:lvl2pPr marL="0" indent="0">
              <a:spcBef>
                <a:spcPts val="0"/>
              </a:spcBef>
              <a:spcAft>
                <a:spcPts val="0"/>
              </a:spcAft>
              <a:buFont typeface="Barlow" panose="020B0604020202020204" pitchFamily="34" charset="0"/>
              <a:buNone/>
              <a:defRPr sz="1400" b="1" cap="none" baseline="0">
                <a:solidFill>
                  <a:schemeClr val="tx1"/>
                </a:solidFill>
              </a:defRPr>
            </a:lvl2pPr>
          </a:lstStyle>
          <a:p>
            <a:pPr lvl="0"/>
            <a:r>
              <a:rPr lang="en-GB"/>
              <a:t>First name Surname</a:t>
            </a:r>
          </a:p>
        </p:txBody>
      </p:sp>
      <p:sp>
        <p:nvSpPr>
          <p:cNvPr id="23" name="Picture Placeholder 6">
            <a:extLst>
              <a:ext uri="{FF2B5EF4-FFF2-40B4-BE49-F238E27FC236}">
                <a16:creationId xmlns:a16="http://schemas.microsoft.com/office/drawing/2014/main" id="{95C42D8A-99F6-7643-7FD4-13CD14652A53}"/>
              </a:ext>
              <a:ext uri="{C183D7F6-B498-43B3-948B-1728B52AA6E4}">
                <adec:decorative xmlns:adec="http://schemas.microsoft.com/office/drawing/2017/decorative" val="1"/>
              </a:ext>
            </a:extLst>
          </p:cNvPr>
          <p:cNvSpPr>
            <a:spLocks noGrp="1"/>
          </p:cNvSpPr>
          <p:nvPr>
            <p:ph type="pic" sz="quarter" idx="43" hasCustomPrompt="1"/>
          </p:nvPr>
        </p:nvSpPr>
        <p:spPr>
          <a:xfrm>
            <a:off x="10081590" y="2333862"/>
            <a:ext cx="1573660" cy="1573200"/>
          </a:xfrm>
          <a:custGeom>
            <a:avLst/>
            <a:gdLst>
              <a:gd name="connsiteX0" fmla="*/ 0 w 1573660"/>
              <a:gd name="connsiteY0" fmla="*/ 0 h 1573200"/>
              <a:gd name="connsiteX1" fmla="*/ 1573660 w 1573660"/>
              <a:gd name="connsiteY1" fmla="*/ 0 h 1573200"/>
              <a:gd name="connsiteX2" fmla="*/ 1573660 w 1573660"/>
              <a:gd name="connsiteY2" fmla="*/ 1349792 h 1573200"/>
              <a:gd name="connsiteX3" fmla="*/ 1350252 w 1573660"/>
              <a:gd name="connsiteY3" fmla="*/ 1573200 h 1573200"/>
              <a:gd name="connsiteX4" fmla="*/ 0 w 1573660"/>
              <a:gd name="connsiteY4" fmla="*/ 1573200 h 1573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3660" h="1573200">
                <a:moveTo>
                  <a:pt x="0" y="0"/>
                </a:moveTo>
                <a:lnTo>
                  <a:pt x="1573660" y="0"/>
                </a:lnTo>
                <a:lnTo>
                  <a:pt x="1573660" y="1349792"/>
                </a:lnTo>
                <a:lnTo>
                  <a:pt x="1350252" y="1573200"/>
                </a:lnTo>
                <a:lnTo>
                  <a:pt x="0" y="1573200"/>
                </a:lnTo>
                <a:close/>
              </a:path>
            </a:pathLst>
          </a:custGeom>
          <a:pattFill prst="dkUpDiag">
            <a:fgClr>
              <a:schemeClr val="bg1">
                <a:lumMod val="85000"/>
              </a:schemeClr>
            </a:fgClr>
            <a:bgClr>
              <a:schemeClr val="bg1"/>
            </a:bgClr>
          </a:pattFill>
        </p:spPr>
        <p:txBody>
          <a:bodyPr vert="horz" wrap="square" lIns="0" tIns="0" rIns="0" bIns="0" rtlCol="0" anchor="b">
            <a:noAutofit/>
          </a:bodyPr>
          <a:lstStyle>
            <a:lvl1pPr algn="l">
              <a:defRPr lang="en-GB" dirty="0"/>
            </a:lvl1pPr>
          </a:lstStyle>
          <a:p>
            <a:pPr lvl="0" algn="ctr"/>
            <a:r>
              <a:rPr lang="en-US" dirty="0"/>
              <a:t>CLICK ICON TO ADD PICTURE.               </a:t>
            </a:r>
            <a:br>
              <a:rPr lang="en-US" dirty="0"/>
            </a:br>
            <a:r>
              <a:rPr lang="en-US" dirty="0"/>
              <a:t>                                                                              Use a high quality image and make people the same size</a:t>
            </a:r>
            <a:endParaRPr lang="en-GB" dirty="0"/>
          </a:p>
        </p:txBody>
      </p:sp>
      <p:sp>
        <p:nvSpPr>
          <p:cNvPr id="34" name="Placeholder 6">
            <a:extLst>
              <a:ext uri="{FF2B5EF4-FFF2-40B4-BE49-F238E27FC236}">
                <a16:creationId xmlns:a16="http://schemas.microsoft.com/office/drawing/2014/main" id="{E534BACD-3BA5-4149-ABE3-6C66E16EC23C}"/>
              </a:ext>
            </a:extLst>
          </p:cNvPr>
          <p:cNvSpPr>
            <a:spLocks noGrp="1"/>
          </p:cNvSpPr>
          <p:nvPr>
            <p:ph type="body" sz="quarter" idx="38" hasCustomPrompt="1"/>
          </p:nvPr>
        </p:nvSpPr>
        <p:spPr>
          <a:xfrm>
            <a:off x="10081590" y="4044485"/>
            <a:ext cx="1573660" cy="1903877"/>
          </a:xfrm>
          <a:prstGeom prst="rect">
            <a:avLst/>
          </a:prstGeom>
        </p:spPr>
        <p:txBody>
          <a:bodyPr wrap="square" anchor="t">
            <a:noAutofit/>
          </a:bodyPr>
          <a:lstStyle>
            <a:lvl1pPr>
              <a:spcBef>
                <a:spcPts val="0"/>
              </a:spcBef>
              <a:spcAft>
                <a:spcPts val="0"/>
              </a:spcAft>
              <a:defRPr>
                <a:solidFill>
                  <a:schemeClr val="tx1"/>
                </a:solidFill>
              </a:defRPr>
            </a:lvl1pPr>
            <a:lvl2pPr marL="0" indent="0">
              <a:spcBef>
                <a:spcPts val="0"/>
              </a:spcBef>
              <a:spcAft>
                <a:spcPts val="0"/>
              </a:spcAft>
              <a:buFont typeface="Barlow" panose="020B0604020202020204" pitchFamily="34" charset="0"/>
              <a:buNone/>
              <a:defRPr>
                <a:solidFill>
                  <a:schemeClr val="bg1"/>
                </a:solidFill>
              </a:defRPr>
            </a:lvl2pPr>
          </a:lstStyle>
          <a:p>
            <a:pPr lvl="0"/>
            <a:r>
              <a:rPr lang="en-GB"/>
              <a:t>Title and brief role description here</a:t>
            </a:r>
          </a:p>
        </p:txBody>
      </p:sp>
    </p:spTree>
    <p:extLst>
      <p:ext uri="{BB962C8B-B14F-4D97-AF65-F5344CB8AC3E}">
        <p14:creationId xmlns:p14="http://schemas.microsoft.com/office/powerpoint/2010/main" val="3042877856"/>
      </p:ext>
    </p:extLst>
  </p:cSld>
  <p:clrMapOvr>
    <a:masterClrMapping/>
  </p:clrMapOvr>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6_Team Biographies style 2">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24ADF9F4-0984-90BB-D24E-468E60FF06E5}"/>
              </a:ext>
            </a:extLst>
          </p:cNvPr>
          <p:cNvSpPr>
            <a:spLocks noGrp="1"/>
          </p:cNvSpPr>
          <p:nvPr>
            <p:ph type="title" hasCustomPrompt="1"/>
          </p:nvPr>
        </p:nvSpPr>
        <p:spPr>
          <a:xfrm>
            <a:off x="450000" y="701874"/>
            <a:ext cx="11299088" cy="715669"/>
          </a:xfrm>
        </p:spPr>
        <p:txBody>
          <a:bodyPr/>
          <a:lstStyle>
            <a:lvl1pPr>
              <a:defRPr/>
            </a:lvl1pPr>
          </a:lstStyle>
          <a:p>
            <a:r>
              <a:rPr lang="en-US"/>
              <a:t>Biographies / Team slide title stating why they are important</a:t>
            </a:r>
            <a:endParaRPr lang="en-GB"/>
          </a:p>
        </p:txBody>
      </p:sp>
      <p:sp>
        <p:nvSpPr>
          <p:cNvPr id="16" name="Name 1">
            <a:extLst>
              <a:ext uri="{FF2B5EF4-FFF2-40B4-BE49-F238E27FC236}">
                <a16:creationId xmlns:a16="http://schemas.microsoft.com/office/drawing/2014/main" id="{41154020-330A-4307-8B18-1E1750724F82}"/>
              </a:ext>
            </a:extLst>
          </p:cNvPr>
          <p:cNvSpPr>
            <a:spLocks noGrp="1"/>
          </p:cNvSpPr>
          <p:nvPr>
            <p:ph type="body" sz="quarter" idx="22" hasCustomPrompt="1"/>
          </p:nvPr>
        </p:nvSpPr>
        <p:spPr>
          <a:xfrm>
            <a:off x="449999" y="1441450"/>
            <a:ext cx="1619627" cy="368884"/>
          </a:xfrm>
          <a:prstGeom prst="rect">
            <a:avLst/>
          </a:prstGeom>
        </p:spPr>
        <p:txBody>
          <a:bodyPr wrap="square" anchor="t">
            <a:noAutofit/>
          </a:bodyPr>
          <a:lstStyle>
            <a:lvl1pPr>
              <a:lnSpc>
                <a:spcPct val="100000"/>
              </a:lnSpc>
              <a:spcBef>
                <a:spcPts val="0"/>
              </a:spcBef>
              <a:spcAft>
                <a:spcPts val="0"/>
              </a:spcAft>
              <a:defRPr sz="1100" b="0" i="1" cap="none" baseline="0">
                <a:solidFill>
                  <a:schemeClr val="tx1"/>
                </a:solidFill>
              </a:defRPr>
            </a:lvl1pPr>
            <a:lvl2pPr marL="0" indent="0">
              <a:lnSpc>
                <a:spcPct val="100000"/>
              </a:lnSpc>
              <a:spcBef>
                <a:spcPts val="0"/>
              </a:spcBef>
              <a:spcAft>
                <a:spcPts val="0"/>
              </a:spcAft>
              <a:buFont typeface="Barlow" panose="020B0604020202020204" pitchFamily="34" charset="0"/>
              <a:buNone/>
              <a:defRPr sz="1100" b="1" cap="none" baseline="0">
                <a:solidFill>
                  <a:schemeClr val="tx1"/>
                </a:solidFill>
              </a:defRPr>
            </a:lvl2pPr>
          </a:lstStyle>
          <a:p>
            <a:pPr marL="0" lvl="0" indent="0" algn="l" defTabSz="914400" rtl="0" eaLnBrk="1" latinLnBrk="0" hangingPunct="1">
              <a:lnSpc>
                <a:spcPct val="115000"/>
              </a:lnSpc>
              <a:spcBef>
                <a:spcPts val="0"/>
              </a:spcBef>
              <a:spcAft>
                <a:spcPts val="0"/>
              </a:spcAft>
              <a:buSzPct val="100000"/>
              <a:buFont typeface="Wingdings 2" panose="05020102010507070707" pitchFamily="18" charset="2"/>
              <a:buNone/>
            </a:pPr>
            <a:r>
              <a:rPr lang="en-GB"/>
              <a:t>Name</a:t>
            </a:r>
            <a:br>
              <a:rPr lang="en-GB"/>
            </a:br>
            <a:r>
              <a:rPr lang="en-GB"/>
              <a:t>Job title</a:t>
            </a:r>
          </a:p>
        </p:txBody>
      </p:sp>
      <p:sp>
        <p:nvSpPr>
          <p:cNvPr id="6" name="Picture Placeholder 1">
            <a:extLst>
              <a:ext uri="{FF2B5EF4-FFF2-40B4-BE49-F238E27FC236}">
                <a16:creationId xmlns:a16="http://schemas.microsoft.com/office/drawing/2014/main" id="{1D022528-6EBA-C4A0-BEB6-F9204610C897}"/>
              </a:ext>
              <a:ext uri="{C183D7F6-B498-43B3-948B-1728B52AA6E4}">
                <adec:decorative xmlns:adec="http://schemas.microsoft.com/office/drawing/2017/decorative" val="1"/>
              </a:ext>
            </a:extLst>
          </p:cNvPr>
          <p:cNvSpPr>
            <a:spLocks noGrp="1"/>
          </p:cNvSpPr>
          <p:nvPr>
            <p:ph type="pic" sz="quarter" idx="19"/>
          </p:nvPr>
        </p:nvSpPr>
        <p:spPr>
          <a:xfrm>
            <a:off x="450000" y="1871780"/>
            <a:ext cx="820800" cy="820800"/>
          </a:xfrm>
          <a:custGeom>
            <a:avLst/>
            <a:gdLst>
              <a:gd name="connsiteX0" fmla="*/ 0 w 1573660"/>
              <a:gd name="connsiteY0" fmla="*/ 0 h 1573200"/>
              <a:gd name="connsiteX1" fmla="*/ 1573660 w 1573660"/>
              <a:gd name="connsiteY1" fmla="*/ 0 h 1573200"/>
              <a:gd name="connsiteX2" fmla="*/ 1573660 w 1573660"/>
              <a:gd name="connsiteY2" fmla="*/ 1349792 h 1573200"/>
              <a:gd name="connsiteX3" fmla="*/ 1350252 w 1573660"/>
              <a:gd name="connsiteY3" fmla="*/ 1573200 h 1573200"/>
              <a:gd name="connsiteX4" fmla="*/ 0 w 1573660"/>
              <a:gd name="connsiteY4" fmla="*/ 1573200 h 1573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3660" h="1573200">
                <a:moveTo>
                  <a:pt x="0" y="0"/>
                </a:moveTo>
                <a:lnTo>
                  <a:pt x="1573660" y="0"/>
                </a:lnTo>
                <a:lnTo>
                  <a:pt x="1573660" y="1349792"/>
                </a:lnTo>
                <a:lnTo>
                  <a:pt x="1350252" y="1573200"/>
                </a:lnTo>
                <a:lnTo>
                  <a:pt x="0" y="1573200"/>
                </a:lnTo>
                <a:close/>
              </a:path>
            </a:pathLst>
          </a:custGeom>
          <a:pattFill prst="dkUpDiag">
            <a:fgClr>
              <a:schemeClr val="bg1">
                <a:lumMod val="85000"/>
              </a:schemeClr>
            </a:fgClr>
            <a:bgClr>
              <a:schemeClr val="bg1"/>
            </a:bgClr>
          </a:pattFill>
        </p:spPr>
        <p:txBody>
          <a:bodyPr vert="horz" wrap="square" lIns="0" tIns="0" rIns="0" bIns="0" rtlCol="0" anchor="b">
            <a:noAutofit/>
          </a:bodyPr>
          <a:lstStyle>
            <a:lvl1pPr>
              <a:defRPr lang="en-GB" sz="1100" dirty="0"/>
            </a:lvl1pPr>
          </a:lstStyle>
          <a:p>
            <a:pPr lvl="0" algn="ctr"/>
            <a:r>
              <a:rPr lang="en-GB" dirty="0"/>
              <a:t>Click icon to add picture</a:t>
            </a:r>
          </a:p>
        </p:txBody>
      </p:sp>
      <p:sp>
        <p:nvSpPr>
          <p:cNvPr id="15" name="Placeholder 1">
            <a:extLst>
              <a:ext uri="{FF2B5EF4-FFF2-40B4-BE49-F238E27FC236}">
                <a16:creationId xmlns:a16="http://schemas.microsoft.com/office/drawing/2014/main" id="{A81DA3D4-EF88-48E1-A722-44D4D0FA10B6}"/>
              </a:ext>
            </a:extLst>
          </p:cNvPr>
          <p:cNvSpPr>
            <a:spLocks noGrp="1"/>
          </p:cNvSpPr>
          <p:nvPr>
            <p:ph type="body" sz="quarter" idx="23" hasCustomPrompt="1"/>
          </p:nvPr>
        </p:nvSpPr>
        <p:spPr>
          <a:xfrm>
            <a:off x="449999" y="4459288"/>
            <a:ext cx="1619627" cy="1495243"/>
          </a:xfrm>
          <a:prstGeom prst="rect">
            <a:avLst/>
          </a:prstGeom>
        </p:spPr>
        <p:txBody>
          <a:bodyPr wrap="square" anchor="t">
            <a:noAutofit/>
          </a:bodyPr>
          <a:lstStyle>
            <a:lvl1pPr>
              <a:spcBef>
                <a:spcPts val="0"/>
              </a:spcBef>
              <a:spcAft>
                <a:spcPts val="0"/>
              </a:spcAft>
              <a:defRPr sz="1100">
                <a:solidFill>
                  <a:schemeClr val="tx1"/>
                </a:solidFill>
              </a:defRPr>
            </a:lvl1pPr>
            <a:lvl2pPr marL="0" indent="0">
              <a:spcBef>
                <a:spcPts val="0"/>
              </a:spcBef>
              <a:spcAft>
                <a:spcPts val="0"/>
              </a:spcAft>
              <a:buFont typeface="Barlow" panose="020B0604020202020204" pitchFamily="34" charset="0"/>
              <a:buNone/>
              <a:defRPr>
                <a:solidFill>
                  <a:schemeClr val="bg1"/>
                </a:solidFill>
              </a:defRPr>
            </a:lvl2pPr>
          </a:lstStyle>
          <a:p>
            <a:pPr lvl="0"/>
            <a:r>
              <a:rPr lang="en-GB"/>
              <a:t>Title and brief role description here saying what necessary skills they bring to project and why needed</a:t>
            </a:r>
          </a:p>
        </p:txBody>
      </p:sp>
      <p:sp>
        <p:nvSpPr>
          <p:cNvPr id="20" name="Name 2">
            <a:extLst>
              <a:ext uri="{FF2B5EF4-FFF2-40B4-BE49-F238E27FC236}">
                <a16:creationId xmlns:a16="http://schemas.microsoft.com/office/drawing/2014/main" id="{71613F17-97E2-4491-9EF3-F01FFDE6E863}"/>
              </a:ext>
            </a:extLst>
          </p:cNvPr>
          <p:cNvSpPr>
            <a:spLocks noGrp="1"/>
          </p:cNvSpPr>
          <p:nvPr>
            <p:ph type="body" sz="quarter" idx="25" hasCustomPrompt="1"/>
          </p:nvPr>
        </p:nvSpPr>
        <p:spPr>
          <a:xfrm>
            <a:off x="2384790" y="1441450"/>
            <a:ext cx="1619627" cy="368884"/>
          </a:xfrm>
          <a:prstGeom prst="rect">
            <a:avLst/>
          </a:prstGeom>
        </p:spPr>
        <p:txBody>
          <a:bodyPr wrap="square" anchor="t">
            <a:noAutofit/>
          </a:bodyPr>
          <a:lstStyle>
            <a:lvl1pPr>
              <a:lnSpc>
                <a:spcPct val="100000"/>
              </a:lnSpc>
              <a:spcBef>
                <a:spcPts val="0"/>
              </a:spcBef>
              <a:spcAft>
                <a:spcPts val="0"/>
              </a:spcAft>
              <a:defRPr lang="en-GB" sz="1100" b="0" i="1" kern="1200" cap="none" baseline="0" dirty="0">
                <a:solidFill>
                  <a:schemeClr val="tx1"/>
                </a:solidFill>
                <a:latin typeface="+mn-lt"/>
                <a:ea typeface="+mn-ea"/>
                <a:cs typeface="+mn-cs"/>
              </a:defRPr>
            </a:lvl1pPr>
            <a:lvl2pPr marL="0" indent="0">
              <a:lnSpc>
                <a:spcPct val="100000"/>
              </a:lnSpc>
              <a:spcBef>
                <a:spcPts val="0"/>
              </a:spcBef>
              <a:spcAft>
                <a:spcPts val="0"/>
              </a:spcAft>
              <a:buFont typeface="Barlow" panose="020B0604020202020204" pitchFamily="34" charset="0"/>
              <a:buNone/>
              <a:defRPr sz="1100" b="1" cap="none" baseline="0">
                <a:solidFill>
                  <a:schemeClr val="tx1"/>
                </a:solidFill>
              </a:defRPr>
            </a:lvl2pPr>
          </a:lstStyle>
          <a:p>
            <a:pPr marL="0" lvl="0" indent="0" algn="l" defTabSz="914400" rtl="0" eaLnBrk="1" latinLnBrk="0" hangingPunct="1">
              <a:lnSpc>
                <a:spcPct val="115000"/>
              </a:lnSpc>
              <a:spcBef>
                <a:spcPts val="0"/>
              </a:spcBef>
              <a:spcAft>
                <a:spcPts val="0"/>
              </a:spcAft>
              <a:buSzPct val="100000"/>
              <a:buFont typeface="Wingdings 2" panose="05020102010507070707" pitchFamily="18" charset="2"/>
              <a:buNone/>
            </a:pPr>
            <a:r>
              <a:rPr lang="en-GB"/>
              <a:t>Name</a:t>
            </a:r>
            <a:br>
              <a:rPr lang="en-GB"/>
            </a:br>
            <a:r>
              <a:rPr lang="en-GB"/>
              <a:t>Job title</a:t>
            </a:r>
          </a:p>
        </p:txBody>
      </p:sp>
      <p:sp>
        <p:nvSpPr>
          <p:cNvPr id="7" name="Picture Placeholder 2">
            <a:extLst>
              <a:ext uri="{FF2B5EF4-FFF2-40B4-BE49-F238E27FC236}">
                <a16:creationId xmlns:a16="http://schemas.microsoft.com/office/drawing/2014/main" id="{BCAD9EA5-E736-4B69-C6BA-B70AA49A3DC7}"/>
              </a:ext>
              <a:ext uri="{C183D7F6-B498-43B3-948B-1728B52AA6E4}">
                <adec:decorative xmlns:adec="http://schemas.microsoft.com/office/drawing/2017/decorative" val="1"/>
              </a:ext>
            </a:extLst>
          </p:cNvPr>
          <p:cNvSpPr>
            <a:spLocks noGrp="1"/>
          </p:cNvSpPr>
          <p:nvPr>
            <p:ph type="pic" sz="quarter" idx="39"/>
          </p:nvPr>
        </p:nvSpPr>
        <p:spPr>
          <a:xfrm>
            <a:off x="2384791" y="1871780"/>
            <a:ext cx="820800" cy="820800"/>
          </a:xfrm>
          <a:custGeom>
            <a:avLst/>
            <a:gdLst>
              <a:gd name="connsiteX0" fmla="*/ 0 w 1573660"/>
              <a:gd name="connsiteY0" fmla="*/ 0 h 1573200"/>
              <a:gd name="connsiteX1" fmla="*/ 1573660 w 1573660"/>
              <a:gd name="connsiteY1" fmla="*/ 0 h 1573200"/>
              <a:gd name="connsiteX2" fmla="*/ 1573660 w 1573660"/>
              <a:gd name="connsiteY2" fmla="*/ 1349792 h 1573200"/>
              <a:gd name="connsiteX3" fmla="*/ 1350252 w 1573660"/>
              <a:gd name="connsiteY3" fmla="*/ 1573200 h 1573200"/>
              <a:gd name="connsiteX4" fmla="*/ 0 w 1573660"/>
              <a:gd name="connsiteY4" fmla="*/ 1573200 h 1573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3660" h="1573200">
                <a:moveTo>
                  <a:pt x="0" y="0"/>
                </a:moveTo>
                <a:lnTo>
                  <a:pt x="1573660" y="0"/>
                </a:lnTo>
                <a:lnTo>
                  <a:pt x="1573660" y="1349792"/>
                </a:lnTo>
                <a:lnTo>
                  <a:pt x="1350252" y="1573200"/>
                </a:lnTo>
                <a:lnTo>
                  <a:pt x="0" y="1573200"/>
                </a:lnTo>
                <a:close/>
              </a:path>
            </a:pathLst>
          </a:custGeom>
          <a:pattFill prst="dkUpDiag">
            <a:fgClr>
              <a:schemeClr val="bg1">
                <a:lumMod val="85000"/>
              </a:schemeClr>
            </a:fgClr>
            <a:bgClr>
              <a:schemeClr val="bg1"/>
            </a:bgClr>
          </a:pattFill>
        </p:spPr>
        <p:txBody>
          <a:bodyPr vert="horz" wrap="square" lIns="0" tIns="0" rIns="0" bIns="0" rtlCol="0" anchor="b">
            <a:noAutofit/>
          </a:bodyPr>
          <a:lstStyle>
            <a:lvl1pPr>
              <a:defRPr lang="en-GB" sz="1100" dirty="0"/>
            </a:lvl1pPr>
          </a:lstStyle>
          <a:p>
            <a:pPr lvl="0" algn="ctr"/>
            <a:r>
              <a:rPr lang="en-GB" dirty="0"/>
              <a:t>Click icon to add picture</a:t>
            </a:r>
          </a:p>
        </p:txBody>
      </p:sp>
      <p:sp>
        <p:nvSpPr>
          <p:cNvPr id="21" name="Placeholder 2">
            <a:extLst>
              <a:ext uri="{FF2B5EF4-FFF2-40B4-BE49-F238E27FC236}">
                <a16:creationId xmlns:a16="http://schemas.microsoft.com/office/drawing/2014/main" id="{6F22912B-7D36-4077-8BFB-FDA6B7BA0EA9}"/>
              </a:ext>
            </a:extLst>
          </p:cNvPr>
          <p:cNvSpPr>
            <a:spLocks noGrp="1"/>
          </p:cNvSpPr>
          <p:nvPr>
            <p:ph type="body" sz="quarter" idx="26" hasCustomPrompt="1"/>
          </p:nvPr>
        </p:nvSpPr>
        <p:spPr>
          <a:xfrm>
            <a:off x="2384790" y="4459288"/>
            <a:ext cx="1619627" cy="1495243"/>
          </a:xfrm>
          <a:prstGeom prst="rect">
            <a:avLst/>
          </a:prstGeom>
        </p:spPr>
        <p:txBody>
          <a:bodyPr wrap="square" anchor="t">
            <a:noAutofit/>
          </a:bodyPr>
          <a:lstStyle>
            <a:lvl1pPr>
              <a:spcBef>
                <a:spcPts val="0"/>
              </a:spcBef>
              <a:spcAft>
                <a:spcPts val="0"/>
              </a:spcAft>
              <a:defRPr sz="1100">
                <a:solidFill>
                  <a:schemeClr val="tx1"/>
                </a:solidFill>
              </a:defRPr>
            </a:lvl1pPr>
            <a:lvl2pPr marL="0" indent="0">
              <a:spcBef>
                <a:spcPts val="0"/>
              </a:spcBef>
              <a:spcAft>
                <a:spcPts val="0"/>
              </a:spcAft>
              <a:buFont typeface="Barlow" panose="020B0604020202020204" pitchFamily="34" charset="0"/>
              <a:buNone/>
              <a:defRPr>
                <a:solidFill>
                  <a:schemeClr val="bg1"/>
                </a:solidFill>
              </a:defRPr>
            </a:lvl2pPr>
          </a:lstStyle>
          <a:p>
            <a:pPr lvl="0"/>
            <a:r>
              <a:rPr lang="en-GB"/>
              <a:t>Title and brief role description here</a:t>
            </a:r>
          </a:p>
        </p:txBody>
      </p:sp>
      <p:sp>
        <p:nvSpPr>
          <p:cNvPr id="24" name="Name 3">
            <a:extLst>
              <a:ext uri="{FF2B5EF4-FFF2-40B4-BE49-F238E27FC236}">
                <a16:creationId xmlns:a16="http://schemas.microsoft.com/office/drawing/2014/main" id="{4ACD92D7-D8E5-4F1B-8FF3-A92BC817BD5B}"/>
              </a:ext>
            </a:extLst>
          </p:cNvPr>
          <p:cNvSpPr>
            <a:spLocks noGrp="1"/>
          </p:cNvSpPr>
          <p:nvPr>
            <p:ph type="body" sz="quarter" idx="28" hasCustomPrompt="1"/>
          </p:nvPr>
        </p:nvSpPr>
        <p:spPr>
          <a:xfrm>
            <a:off x="4319581" y="3930786"/>
            <a:ext cx="1619627" cy="368884"/>
          </a:xfrm>
          <a:prstGeom prst="rect">
            <a:avLst/>
          </a:prstGeom>
        </p:spPr>
        <p:txBody>
          <a:bodyPr wrap="square" anchor="t">
            <a:noAutofit/>
          </a:bodyPr>
          <a:lstStyle>
            <a:lvl1pPr>
              <a:lnSpc>
                <a:spcPct val="100000"/>
              </a:lnSpc>
              <a:spcBef>
                <a:spcPts val="0"/>
              </a:spcBef>
              <a:spcAft>
                <a:spcPts val="0"/>
              </a:spcAft>
              <a:defRPr lang="en-GB" sz="1100" b="0" i="1" kern="1200" cap="none" baseline="0" dirty="0">
                <a:solidFill>
                  <a:schemeClr val="tx1"/>
                </a:solidFill>
                <a:latin typeface="+mn-lt"/>
                <a:ea typeface="+mn-ea"/>
                <a:cs typeface="+mn-cs"/>
              </a:defRPr>
            </a:lvl1pPr>
            <a:lvl2pPr marL="0" indent="0">
              <a:lnSpc>
                <a:spcPct val="100000"/>
              </a:lnSpc>
              <a:spcBef>
                <a:spcPts val="0"/>
              </a:spcBef>
              <a:spcAft>
                <a:spcPts val="0"/>
              </a:spcAft>
              <a:buFont typeface="Barlow" panose="020B0604020202020204" pitchFamily="34" charset="0"/>
              <a:buNone/>
              <a:defRPr sz="1100" b="1" cap="none" baseline="0">
                <a:solidFill>
                  <a:schemeClr val="tx1"/>
                </a:solidFill>
              </a:defRPr>
            </a:lvl2pPr>
          </a:lstStyle>
          <a:p>
            <a:pPr marL="0" lvl="0" indent="0" algn="l" defTabSz="914400" rtl="0" eaLnBrk="1" latinLnBrk="0" hangingPunct="1">
              <a:lnSpc>
                <a:spcPct val="115000"/>
              </a:lnSpc>
              <a:spcBef>
                <a:spcPts val="0"/>
              </a:spcBef>
              <a:spcAft>
                <a:spcPts val="0"/>
              </a:spcAft>
              <a:buSzPct val="100000"/>
              <a:buFont typeface="Wingdings 2" panose="05020102010507070707" pitchFamily="18" charset="2"/>
              <a:buNone/>
            </a:pPr>
            <a:r>
              <a:rPr lang="en-GB"/>
              <a:t>Name</a:t>
            </a:r>
            <a:br>
              <a:rPr lang="en-GB"/>
            </a:br>
            <a:r>
              <a:rPr lang="en-GB"/>
              <a:t>Job title</a:t>
            </a:r>
          </a:p>
        </p:txBody>
      </p:sp>
      <p:sp>
        <p:nvSpPr>
          <p:cNvPr id="8" name="Picture Placeholder 3">
            <a:extLst>
              <a:ext uri="{FF2B5EF4-FFF2-40B4-BE49-F238E27FC236}">
                <a16:creationId xmlns:a16="http://schemas.microsoft.com/office/drawing/2014/main" id="{357D52C6-2870-E30F-D4E4-6FE20FD88ED3}"/>
              </a:ext>
              <a:ext uri="{C183D7F6-B498-43B3-948B-1728B52AA6E4}">
                <adec:decorative xmlns:adec="http://schemas.microsoft.com/office/drawing/2017/decorative" val="1"/>
              </a:ext>
            </a:extLst>
          </p:cNvPr>
          <p:cNvSpPr>
            <a:spLocks noGrp="1"/>
          </p:cNvSpPr>
          <p:nvPr>
            <p:ph type="pic" sz="quarter" idx="40"/>
          </p:nvPr>
        </p:nvSpPr>
        <p:spPr>
          <a:xfrm>
            <a:off x="4319582" y="2950369"/>
            <a:ext cx="820800" cy="820800"/>
          </a:xfrm>
          <a:custGeom>
            <a:avLst/>
            <a:gdLst>
              <a:gd name="connsiteX0" fmla="*/ 0 w 1573660"/>
              <a:gd name="connsiteY0" fmla="*/ 0 h 1573200"/>
              <a:gd name="connsiteX1" fmla="*/ 1573660 w 1573660"/>
              <a:gd name="connsiteY1" fmla="*/ 0 h 1573200"/>
              <a:gd name="connsiteX2" fmla="*/ 1573660 w 1573660"/>
              <a:gd name="connsiteY2" fmla="*/ 1349792 h 1573200"/>
              <a:gd name="connsiteX3" fmla="*/ 1350252 w 1573660"/>
              <a:gd name="connsiteY3" fmla="*/ 1573200 h 1573200"/>
              <a:gd name="connsiteX4" fmla="*/ 0 w 1573660"/>
              <a:gd name="connsiteY4" fmla="*/ 1573200 h 1573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3660" h="1573200">
                <a:moveTo>
                  <a:pt x="0" y="0"/>
                </a:moveTo>
                <a:lnTo>
                  <a:pt x="1573660" y="0"/>
                </a:lnTo>
                <a:lnTo>
                  <a:pt x="1573660" y="1349792"/>
                </a:lnTo>
                <a:lnTo>
                  <a:pt x="1350252" y="1573200"/>
                </a:lnTo>
                <a:lnTo>
                  <a:pt x="0" y="1573200"/>
                </a:lnTo>
                <a:close/>
              </a:path>
            </a:pathLst>
          </a:custGeom>
          <a:pattFill prst="dkUpDiag">
            <a:fgClr>
              <a:schemeClr val="bg1">
                <a:lumMod val="85000"/>
              </a:schemeClr>
            </a:fgClr>
            <a:bgClr>
              <a:schemeClr val="bg1"/>
            </a:bgClr>
          </a:pattFill>
        </p:spPr>
        <p:txBody>
          <a:bodyPr vert="horz" wrap="square" lIns="0" tIns="0" rIns="0" bIns="0" rtlCol="0" anchor="b">
            <a:noAutofit/>
          </a:bodyPr>
          <a:lstStyle>
            <a:lvl1pPr>
              <a:defRPr lang="en-GB" sz="1100" dirty="0"/>
            </a:lvl1pPr>
          </a:lstStyle>
          <a:p>
            <a:pPr lvl="0" algn="ctr"/>
            <a:r>
              <a:rPr lang="en-GB" dirty="0"/>
              <a:t>Click icon to add picture</a:t>
            </a:r>
          </a:p>
        </p:txBody>
      </p:sp>
      <p:sp>
        <p:nvSpPr>
          <p:cNvPr id="25" name="Placeholder 3">
            <a:extLst>
              <a:ext uri="{FF2B5EF4-FFF2-40B4-BE49-F238E27FC236}">
                <a16:creationId xmlns:a16="http://schemas.microsoft.com/office/drawing/2014/main" id="{459EAA34-4CBD-4836-8FB9-E4972A4D4702}"/>
              </a:ext>
            </a:extLst>
          </p:cNvPr>
          <p:cNvSpPr>
            <a:spLocks noGrp="1"/>
          </p:cNvSpPr>
          <p:nvPr>
            <p:ph type="body" sz="quarter" idx="29" hasCustomPrompt="1"/>
          </p:nvPr>
        </p:nvSpPr>
        <p:spPr>
          <a:xfrm>
            <a:off x="4319581" y="4459288"/>
            <a:ext cx="1619627" cy="1495243"/>
          </a:xfrm>
          <a:prstGeom prst="rect">
            <a:avLst/>
          </a:prstGeom>
        </p:spPr>
        <p:txBody>
          <a:bodyPr wrap="square" anchor="t">
            <a:noAutofit/>
          </a:bodyPr>
          <a:lstStyle>
            <a:lvl1pPr>
              <a:spcBef>
                <a:spcPts val="0"/>
              </a:spcBef>
              <a:spcAft>
                <a:spcPts val="0"/>
              </a:spcAft>
              <a:defRPr sz="1100">
                <a:solidFill>
                  <a:schemeClr val="tx1"/>
                </a:solidFill>
              </a:defRPr>
            </a:lvl1pPr>
            <a:lvl2pPr marL="0" indent="0">
              <a:spcBef>
                <a:spcPts val="0"/>
              </a:spcBef>
              <a:spcAft>
                <a:spcPts val="0"/>
              </a:spcAft>
              <a:buFont typeface="Barlow" panose="020B0604020202020204" pitchFamily="34" charset="0"/>
              <a:buNone/>
              <a:defRPr>
                <a:solidFill>
                  <a:schemeClr val="bg1"/>
                </a:solidFill>
              </a:defRPr>
            </a:lvl2pPr>
          </a:lstStyle>
          <a:p>
            <a:pPr lvl="0"/>
            <a:r>
              <a:rPr lang="en-GB"/>
              <a:t>Title and brief role description here</a:t>
            </a:r>
          </a:p>
        </p:txBody>
      </p:sp>
      <p:sp>
        <p:nvSpPr>
          <p:cNvPr id="27" name="Name 4">
            <a:extLst>
              <a:ext uri="{FF2B5EF4-FFF2-40B4-BE49-F238E27FC236}">
                <a16:creationId xmlns:a16="http://schemas.microsoft.com/office/drawing/2014/main" id="{95119930-DF3D-4F95-9821-DD803BEC06B8}"/>
              </a:ext>
            </a:extLst>
          </p:cNvPr>
          <p:cNvSpPr>
            <a:spLocks noGrp="1"/>
          </p:cNvSpPr>
          <p:nvPr>
            <p:ph type="body" sz="quarter" idx="31" hasCustomPrompt="1"/>
          </p:nvPr>
        </p:nvSpPr>
        <p:spPr>
          <a:xfrm>
            <a:off x="6254372" y="3930786"/>
            <a:ext cx="1619627" cy="368884"/>
          </a:xfrm>
          <a:prstGeom prst="rect">
            <a:avLst/>
          </a:prstGeom>
        </p:spPr>
        <p:txBody>
          <a:bodyPr wrap="square" anchor="t">
            <a:noAutofit/>
          </a:bodyPr>
          <a:lstStyle>
            <a:lvl1pPr>
              <a:lnSpc>
                <a:spcPct val="100000"/>
              </a:lnSpc>
              <a:spcBef>
                <a:spcPts val="0"/>
              </a:spcBef>
              <a:spcAft>
                <a:spcPts val="0"/>
              </a:spcAft>
              <a:defRPr lang="en-GB" sz="1100" b="0" i="1" kern="1200" cap="none" baseline="0" dirty="0">
                <a:solidFill>
                  <a:schemeClr val="tx1"/>
                </a:solidFill>
                <a:latin typeface="+mn-lt"/>
                <a:ea typeface="+mn-ea"/>
                <a:cs typeface="+mn-cs"/>
              </a:defRPr>
            </a:lvl1pPr>
            <a:lvl2pPr marL="0" indent="0">
              <a:lnSpc>
                <a:spcPct val="100000"/>
              </a:lnSpc>
              <a:spcBef>
                <a:spcPts val="0"/>
              </a:spcBef>
              <a:spcAft>
                <a:spcPts val="0"/>
              </a:spcAft>
              <a:buFont typeface="Barlow" panose="020B0604020202020204" pitchFamily="34" charset="0"/>
              <a:buNone/>
              <a:defRPr sz="1100" b="1" cap="none" baseline="0">
                <a:solidFill>
                  <a:schemeClr val="tx1"/>
                </a:solidFill>
              </a:defRPr>
            </a:lvl2pPr>
          </a:lstStyle>
          <a:p>
            <a:pPr marL="0" lvl="0" indent="0" algn="l" defTabSz="914400" rtl="0" eaLnBrk="1" latinLnBrk="0" hangingPunct="1">
              <a:lnSpc>
                <a:spcPct val="115000"/>
              </a:lnSpc>
              <a:spcBef>
                <a:spcPts val="0"/>
              </a:spcBef>
              <a:spcAft>
                <a:spcPts val="0"/>
              </a:spcAft>
              <a:buSzPct val="100000"/>
              <a:buFont typeface="Wingdings 2" panose="05020102010507070707" pitchFamily="18" charset="2"/>
              <a:buNone/>
            </a:pPr>
            <a:r>
              <a:rPr lang="en-GB"/>
              <a:t>Name</a:t>
            </a:r>
            <a:br>
              <a:rPr lang="en-GB"/>
            </a:br>
            <a:r>
              <a:rPr lang="en-GB"/>
              <a:t>Job title</a:t>
            </a:r>
          </a:p>
        </p:txBody>
      </p:sp>
      <p:sp>
        <p:nvSpPr>
          <p:cNvPr id="9" name="Picture Placeholder 4">
            <a:extLst>
              <a:ext uri="{FF2B5EF4-FFF2-40B4-BE49-F238E27FC236}">
                <a16:creationId xmlns:a16="http://schemas.microsoft.com/office/drawing/2014/main" id="{074A36C6-E21E-40D7-90B6-E4EE4ED33126}"/>
              </a:ext>
              <a:ext uri="{C183D7F6-B498-43B3-948B-1728B52AA6E4}">
                <adec:decorative xmlns:adec="http://schemas.microsoft.com/office/drawing/2017/decorative" val="1"/>
              </a:ext>
            </a:extLst>
          </p:cNvPr>
          <p:cNvSpPr>
            <a:spLocks noGrp="1"/>
          </p:cNvSpPr>
          <p:nvPr>
            <p:ph type="pic" sz="quarter" idx="41"/>
          </p:nvPr>
        </p:nvSpPr>
        <p:spPr>
          <a:xfrm>
            <a:off x="6254373" y="2950369"/>
            <a:ext cx="820800" cy="820800"/>
          </a:xfrm>
          <a:custGeom>
            <a:avLst/>
            <a:gdLst>
              <a:gd name="connsiteX0" fmla="*/ 0 w 1573660"/>
              <a:gd name="connsiteY0" fmla="*/ 0 h 1573200"/>
              <a:gd name="connsiteX1" fmla="*/ 1573660 w 1573660"/>
              <a:gd name="connsiteY1" fmla="*/ 0 h 1573200"/>
              <a:gd name="connsiteX2" fmla="*/ 1573660 w 1573660"/>
              <a:gd name="connsiteY2" fmla="*/ 1349792 h 1573200"/>
              <a:gd name="connsiteX3" fmla="*/ 1350252 w 1573660"/>
              <a:gd name="connsiteY3" fmla="*/ 1573200 h 1573200"/>
              <a:gd name="connsiteX4" fmla="*/ 0 w 1573660"/>
              <a:gd name="connsiteY4" fmla="*/ 1573200 h 1573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3660" h="1573200">
                <a:moveTo>
                  <a:pt x="0" y="0"/>
                </a:moveTo>
                <a:lnTo>
                  <a:pt x="1573660" y="0"/>
                </a:lnTo>
                <a:lnTo>
                  <a:pt x="1573660" y="1349792"/>
                </a:lnTo>
                <a:lnTo>
                  <a:pt x="1350252" y="1573200"/>
                </a:lnTo>
                <a:lnTo>
                  <a:pt x="0" y="1573200"/>
                </a:lnTo>
                <a:close/>
              </a:path>
            </a:pathLst>
          </a:custGeom>
          <a:pattFill prst="dkUpDiag">
            <a:fgClr>
              <a:schemeClr val="bg1">
                <a:lumMod val="85000"/>
              </a:schemeClr>
            </a:fgClr>
            <a:bgClr>
              <a:schemeClr val="bg1"/>
            </a:bgClr>
          </a:pattFill>
        </p:spPr>
        <p:txBody>
          <a:bodyPr vert="horz" wrap="square" lIns="0" tIns="0" rIns="0" bIns="0" rtlCol="0" anchor="b">
            <a:noAutofit/>
          </a:bodyPr>
          <a:lstStyle>
            <a:lvl1pPr>
              <a:defRPr lang="en-GB" sz="1100" dirty="0"/>
            </a:lvl1pPr>
          </a:lstStyle>
          <a:p>
            <a:pPr lvl="0" algn="ctr"/>
            <a:r>
              <a:rPr lang="en-GB" dirty="0"/>
              <a:t>Click icon to add picture</a:t>
            </a:r>
          </a:p>
        </p:txBody>
      </p:sp>
      <p:sp>
        <p:nvSpPr>
          <p:cNvPr id="28" name="Placeholder 4">
            <a:extLst>
              <a:ext uri="{FF2B5EF4-FFF2-40B4-BE49-F238E27FC236}">
                <a16:creationId xmlns:a16="http://schemas.microsoft.com/office/drawing/2014/main" id="{F1EC47F3-3364-4097-9549-A48AAC2F5219}"/>
              </a:ext>
            </a:extLst>
          </p:cNvPr>
          <p:cNvSpPr>
            <a:spLocks noGrp="1"/>
          </p:cNvSpPr>
          <p:nvPr>
            <p:ph type="body" sz="quarter" idx="32" hasCustomPrompt="1"/>
          </p:nvPr>
        </p:nvSpPr>
        <p:spPr>
          <a:xfrm>
            <a:off x="6254372" y="4459288"/>
            <a:ext cx="1619627" cy="1495243"/>
          </a:xfrm>
          <a:prstGeom prst="rect">
            <a:avLst/>
          </a:prstGeom>
        </p:spPr>
        <p:txBody>
          <a:bodyPr wrap="square" anchor="t">
            <a:noAutofit/>
          </a:bodyPr>
          <a:lstStyle>
            <a:lvl1pPr>
              <a:spcBef>
                <a:spcPts val="0"/>
              </a:spcBef>
              <a:spcAft>
                <a:spcPts val="0"/>
              </a:spcAft>
              <a:defRPr sz="1100">
                <a:solidFill>
                  <a:schemeClr val="tx1"/>
                </a:solidFill>
              </a:defRPr>
            </a:lvl1pPr>
            <a:lvl2pPr marL="0" indent="0">
              <a:spcBef>
                <a:spcPts val="0"/>
              </a:spcBef>
              <a:spcAft>
                <a:spcPts val="0"/>
              </a:spcAft>
              <a:buFont typeface="Barlow" panose="020B0604020202020204" pitchFamily="34" charset="0"/>
              <a:buNone/>
              <a:defRPr>
                <a:solidFill>
                  <a:schemeClr val="bg1"/>
                </a:solidFill>
              </a:defRPr>
            </a:lvl2pPr>
          </a:lstStyle>
          <a:p>
            <a:pPr lvl="0"/>
            <a:r>
              <a:rPr lang="en-GB"/>
              <a:t>Title and brief role description here</a:t>
            </a:r>
          </a:p>
        </p:txBody>
      </p:sp>
      <p:sp>
        <p:nvSpPr>
          <p:cNvPr id="30" name="Name 5">
            <a:extLst>
              <a:ext uri="{FF2B5EF4-FFF2-40B4-BE49-F238E27FC236}">
                <a16:creationId xmlns:a16="http://schemas.microsoft.com/office/drawing/2014/main" id="{8BC3BB59-8297-4139-8EEB-7AA6A362059C}"/>
              </a:ext>
            </a:extLst>
          </p:cNvPr>
          <p:cNvSpPr>
            <a:spLocks noGrp="1"/>
          </p:cNvSpPr>
          <p:nvPr>
            <p:ph type="body" sz="quarter" idx="34" hasCustomPrompt="1"/>
          </p:nvPr>
        </p:nvSpPr>
        <p:spPr>
          <a:xfrm>
            <a:off x="8189163" y="3930786"/>
            <a:ext cx="1619627" cy="368884"/>
          </a:xfrm>
          <a:prstGeom prst="rect">
            <a:avLst/>
          </a:prstGeom>
        </p:spPr>
        <p:txBody>
          <a:bodyPr wrap="square" anchor="t">
            <a:noAutofit/>
          </a:bodyPr>
          <a:lstStyle>
            <a:lvl1pPr>
              <a:lnSpc>
                <a:spcPct val="100000"/>
              </a:lnSpc>
              <a:spcBef>
                <a:spcPts val="0"/>
              </a:spcBef>
              <a:spcAft>
                <a:spcPts val="0"/>
              </a:spcAft>
              <a:defRPr lang="en-GB" sz="1100" b="0" i="1" kern="1200" cap="none" baseline="0" dirty="0">
                <a:solidFill>
                  <a:schemeClr val="tx1"/>
                </a:solidFill>
                <a:latin typeface="+mn-lt"/>
                <a:ea typeface="+mn-ea"/>
                <a:cs typeface="+mn-cs"/>
              </a:defRPr>
            </a:lvl1pPr>
            <a:lvl2pPr marL="0" indent="0">
              <a:lnSpc>
                <a:spcPct val="100000"/>
              </a:lnSpc>
              <a:spcBef>
                <a:spcPts val="0"/>
              </a:spcBef>
              <a:spcAft>
                <a:spcPts val="0"/>
              </a:spcAft>
              <a:buFont typeface="Barlow" panose="020B0604020202020204" pitchFamily="34" charset="0"/>
              <a:buNone/>
              <a:defRPr sz="1100" b="1" cap="none" baseline="0">
                <a:solidFill>
                  <a:schemeClr val="tx1"/>
                </a:solidFill>
              </a:defRPr>
            </a:lvl2pPr>
          </a:lstStyle>
          <a:p>
            <a:pPr marL="0" lvl="0" indent="0" algn="l" defTabSz="914400" rtl="0" eaLnBrk="1" latinLnBrk="0" hangingPunct="1">
              <a:lnSpc>
                <a:spcPct val="115000"/>
              </a:lnSpc>
              <a:spcBef>
                <a:spcPts val="0"/>
              </a:spcBef>
              <a:spcAft>
                <a:spcPts val="0"/>
              </a:spcAft>
              <a:buSzPct val="100000"/>
              <a:buFont typeface="Wingdings 2" panose="05020102010507070707" pitchFamily="18" charset="2"/>
              <a:buNone/>
            </a:pPr>
            <a:r>
              <a:rPr lang="en-GB"/>
              <a:t>Name</a:t>
            </a:r>
            <a:br>
              <a:rPr lang="en-GB"/>
            </a:br>
            <a:r>
              <a:rPr lang="en-GB"/>
              <a:t>Job title</a:t>
            </a:r>
          </a:p>
        </p:txBody>
      </p:sp>
      <p:sp>
        <p:nvSpPr>
          <p:cNvPr id="19" name="Picture Placeholder 5">
            <a:extLst>
              <a:ext uri="{FF2B5EF4-FFF2-40B4-BE49-F238E27FC236}">
                <a16:creationId xmlns:a16="http://schemas.microsoft.com/office/drawing/2014/main" id="{F63214CF-5EA4-B6FC-063D-D3496667EF2D}"/>
              </a:ext>
              <a:ext uri="{C183D7F6-B498-43B3-948B-1728B52AA6E4}">
                <adec:decorative xmlns:adec="http://schemas.microsoft.com/office/drawing/2017/decorative" val="1"/>
              </a:ext>
            </a:extLst>
          </p:cNvPr>
          <p:cNvSpPr>
            <a:spLocks noGrp="1"/>
          </p:cNvSpPr>
          <p:nvPr>
            <p:ph type="pic" sz="quarter" idx="42"/>
          </p:nvPr>
        </p:nvSpPr>
        <p:spPr>
          <a:xfrm>
            <a:off x="8189164" y="2950369"/>
            <a:ext cx="820800" cy="820800"/>
          </a:xfrm>
          <a:custGeom>
            <a:avLst/>
            <a:gdLst>
              <a:gd name="connsiteX0" fmla="*/ 0 w 1573660"/>
              <a:gd name="connsiteY0" fmla="*/ 0 h 1573200"/>
              <a:gd name="connsiteX1" fmla="*/ 1573660 w 1573660"/>
              <a:gd name="connsiteY1" fmla="*/ 0 h 1573200"/>
              <a:gd name="connsiteX2" fmla="*/ 1573660 w 1573660"/>
              <a:gd name="connsiteY2" fmla="*/ 1349792 h 1573200"/>
              <a:gd name="connsiteX3" fmla="*/ 1350252 w 1573660"/>
              <a:gd name="connsiteY3" fmla="*/ 1573200 h 1573200"/>
              <a:gd name="connsiteX4" fmla="*/ 0 w 1573660"/>
              <a:gd name="connsiteY4" fmla="*/ 1573200 h 1573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3660" h="1573200">
                <a:moveTo>
                  <a:pt x="0" y="0"/>
                </a:moveTo>
                <a:lnTo>
                  <a:pt x="1573660" y="0"/>
                </a:lnTo>
                <a:lnTo>
                  <a:pt x="1573660" y="1349792"/>
                </a:lnTo>
                <a:lnTo>
                  <a:pt x="1350252" y="1573200"/>
                </a:lnTo>
                <a:lnTo>
                  <a:pt x="0" y="1573200"/>
                </a:lnTo>
                <a:close/>
              </a:path>
            </a:pathLst>
          </a:custGeom>
          <a:pattFill prst="dkUpDiag">
            <a:fgClr>
              <a:schemeClr val="bg1">
                <a:lumMod val="85000"/>
              </a:schemeClr>
            </a:fgClr>
            <a:bgClr>
              <a:schemeClr val="bg1"/>
            </a:bgClr>
          </a:pattFill>
        </p:spPr>
        <p:txBody>
          <a:bodyPr vert="horz" wrap="square" lIns="0" tIns="0" rIns="0" bIns="0" rtlCol="0" anchor="b">
            <a:noAutofit/>
          </a:bodyPr>
          <a:lstStyle>
            <a:lvl1pPr>
              <a:defRPr lang="en-GB" sz="1100" dirty="0"/>
            </a:lvl1pPr>
          </a:lstStyle>
          <a:p>
            <a:pPr lvl="0" algn="ctr"/>
            <a:r>
              <a:rPr lang="en-GB" dirty="0"/>
              <a:t>Click icon to add picture</a:t>
            </a:r>
          </a:p>
        </p:txBody>
      </p:sp>
      <p:sp>
        <p:nvSpPr>
          <p:cNvPr id="31" name="Placeholder 5">
            <a:extLst>
              <a:ext uri="{FF2B5EF4-FFF2-40B4-BE49-F238E27FC236}">
                <a16:creationId xmlns:a16="http://schemas.microsoft.com/office/drawing/2014/main" id="{3539E75B-AA24-4E49-B21A-8AAB8E62C410}"/>
              </a:ext>
            </a:extLst>
          </p:cNvPr>
          <p:cNvSpPr>
            <a:spLocks noGrp="1"/>
          </p:cNvSpPr>
          <p:nvPr>
            <p:ph type="body" sz="quarter" idx="35" hasCustomPrompt="1"/>
          </p:nvPr>
        </p:nvSpPr>
        <p:spPr>
          <a:xfrm>
            <a:off x="8189163" y="4459288"/>
            <a:ext cx="1619627" cy="1495243"/>
          </a:xfrm>
          <a:prstGeom prst="rect">
            <a:avLst/>
          </a:prstGeom>
        </p:spPr>
        <p:txBody>
          <a:bodyPr wrap="square" anchor="t">
            <a:noAutofit/>
          </a:bodyPr>
          <a:lstStyle>
            <a:lvl1pPr>
              <a:spcBef>
                <a:spcPts val="0"/>
              </a:spcBef>
              <a:spcAft>
                <a:spcPts val="0"/>
              </a:spcAft>
              <a:defRPr sz="1100">
                <a:solidFill>
                  <a:schemeClr val="tx1"/>
                </a:solidFill>
              </a:defRPr>
            </a:lvl1pPr>
            <a:lvl2pPr marL="0" indent="0">
              <a:spcBef>
                <a:spcPts val="0"/>
              </a:spcBef>
              <a:spcAft>
                <a:spcPts val="0"/>
              </a:spcAft>
              <a:buFont typeface="Barlow" panose="020B0604020202020204" pitchFamily="34" charset="0"/>
              <a:buNone/>
              <a:defRPr>
                <a:solidFill>
                  <a:schemeClr val="bg1"/>
                </a:solidFill>
              </a:defRPr>
            </a:lvl2pPr>
          </a:lstStyle>
          <a:p>
            <a:pPr lvl="0"/>
            <a:r>
              <a:rPr lang="en-GB"/>
              <a:t>Title and brief role description here</a:t>
            </a:r>
          </a:p>
        </p:txBody>
      </p:sp>
      <p:sp>
        <p:nvSpPr>
          <p:cNvPr id="33" name="Name 6">
            <a:extLst>
              <a:ext uri="{FF2B5EF4-FFF2-40B4-BE49-F238E27FC236}">
                <a16:creationId xmlns:a16="http://schemas.microsoft.com/office/drawing/2014/main" id="{3F21806D-0731-464D-A660-3F50C5CAF670}"/>
              </a:ext>
            </a:extLst>
          </p:cNvPr>
          <p:cNvSpPr>
            <a:spLocks noGrp="1"/>
          </p:cNvSpPr>
          <p:nvPr>
            <p:ph type="body" sz="quarter" idx="37" hasCustomPrompt="1"/>
          </p:nvPr>
        </p:nvSpPr>
        <p:spPr>
          <a:xfrm>
            <a:off x="10123956" y="3930786"/>
            <a:ext cx="1619627" cy="368884"/>
          </a:xfrm>
          <a:prstGeom prst="rect">
            <a:avLst/>
          </a:prstGeom>
        </p:spPr>
        <p:txBody>
          <a:bodyPr wrap="square" anchor="t">
            <a:noAutofit/>
          </a:bodyPr>
          <a:lstStyle>
            <a:lvl1pPr>
              <a:lnSpc>
                <a:spcPct val="100000"/>
              </a:lnSpc>
              <a:spcBef>
                <a:spcPts val="0"/>
              </a:spcBef>
              <a:spcAft>
                <a:spcPts val="0"/>
              </a:spcAft>
              <a:defRPr lang="en-GB" sz="1100" b="0" i="1" kern="1200" cap="none" baseline="0" dirty="0">
                <a:solidFill>
                  <a:schemeClr val="tx1"/>
                </a:solidFill>
                <a:latin typeface="+mn-lt"/>
                <a:ea typeface="+mn-ea"/>
                <a:cs typeface="+mn-cs"/>
              </a:defRPr>
            </a:lvl1pPr>
            <a:lvl2pPr marL="0" indent="0">
              <a:lnSpc>
                <a:spcPct val="100000"/>
              </a:lnSpc>
              <a:spcBef>
                <a:spcPts val="0"/>
              </a:spcBef>
              <a:spcAft>
                <a:spcPts val="0"/>
              </a:spcAft>
              <a:buFont typeface="Barlow" panose="020B0604020202020204" pitchFamily="34" charset="0"/>
              <a:buNone/>
              <a:defRPr sz="1100" b="1" cap="none" baseline="0">
                <a:solidFill>
                  <a:schemeClr val="tx1"/>
                </a:solidFill>
              </a:defRPr>
            </a:lvl2pPr>
          </a:lstStyle>
          <a:p>
            <a:pPr marL="0" lvl="0" indent="0" algn="l" defTabSz="914400" rtl="0" eaLnBrk="1" latinLnBrk="0" hangingPunct="1">
              <a:lnSpc>
                <a:spcPct val="115000"/>
              </a:lnSpc>
              <a:spcBef>
                <a:spcPts val="0"/>
              </a:spcBef>
              <a:spcAft>
                <a:spcPts val="0"/>
              </a:spcAft>
              <a:buSzPct val="100000"/>
              <a:buFont typeface="Wingdings 2" panose="05020102010507070707" pitchFamily="18" charset="2"/>
              <a:buNone/>
            </a:pPr>
            <a:r>
              <a:rPr lang="en-GB"/>
              <a:t>Name</a:t>
            </a:r>
            <a:br>
              <a:rPr lang="en-GB"/>
            </a:br>
            <a:r>
              <a:rPr lang="en-GB"/>
              <a:t>Job title</a:t>
            </a:r>
          </a:p>
        </p:txBody>
      </p:sp>
      <p:sp>
        <p:nvSpPr>
          <p:cNvPr id="23" name="Picture Placeholder 6">
            <a:extLst>
              <a:ext uri="{FF2B5EF4-FFF2-40B4-BE49-F238E27FC236}">
                <a16:creationId xmlns:a16="http://schemas.microsoft.com/office/drawing/2014/main" id="{95C42D8A-99F6-7643-7FD4-13CD14652A53}"/>
              </a:ext>
              <a:ext uri="{C183D7F6-B498-43B3-948B-1728B52AA6E4}">
                <adec:decorative xmlns:adec="http://schemas.microsoft.com/office/drawing/2017/decorative" val="1"/>
              </a:ext>
            </a:extLst>
          </p:cNvPr>
          <p:cNvSpPr>
            <a:spLocks noGrp="1"/>
          </p:cNvSpPr>
          <p:nvPr>
            <p:ph type="pic" sz="quarter" idx="43"/>
          </p:nvPr>
        </p:nvSpPr>
        <p:spPr>
          <a:xfrm>
            <a:off x="10123957" y="2950369"/>
            <a:ext cx="820800" cy="820800"/>
          </a:xfrm>
          <a:custGeom>
            <a:avLst/>
            <a:gdLst>
              <a:gd name="connsiteX0" fmla="*/ 0 w 1573660"/>
              <a:gd name="connsiteY0" fmla="*/ 0 h 1573200"/>
              <a:gd name="connsiteX1" fmla="*/ 1573660 w 1573660"/>
              <a:gd name="connsiteY1" fmla="*/ 0 h 1573200"/>
              <a:gd name="connsiteX2" fmla="*/ 1573660 w 1573660"/>
              <a:gd name="connsiteY2" fmla="*/ 1349792 h 1573200"/>
              <a:gd name="connsiteX3" fmla="*/ 1350252 w 1573660"/>
              <a:gd name="connsiteY3" fmla="*/ 1573200 h 1573200"/>
              <a:gd name="connsiteX4" fmla="*/ 0 w 1573660"/>
              <a:gd name="connsiteY4" fmla="*/ 1573200 h 1573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3660" h="1573200">
                <a:moveTo>
                  <a:pt x="0" y="0"/>
                </a:moveTo>
                <a:lnTo>
                  <a:pt x="1573660" y="0"/>
                </a:lnTo>
                <a:lnTo>
                  <a:pt x="1573660" y="1349792"/>
                </a:lnTo>
                <a:lnTo>
                  <a:pt x="1350252" y="1573200"/>
                </a:lnTo>
                <a:lnTo>
                  <a:pt x="0" y="1573200"/>
                </a:lnTo>
                <a:close/>
              </a:path>
            </a:pathLst>
          </a:custGeom>
          <a:pattFill prst="dkUpDiag">
            <a:fgClr>
              <a:schemeClr val="bg1">
                <a:lumMod val="85000"/>
              </a:schemeClr>
            </a:fgClr>
            <a:bgClr>
              <a:schemeClr val="bg1"/>
            </a:bgClr>
          </a:pattFill>
        </p:spPr>
        <p:txBody>
          <a:bodyPr vert="horz" wrap="square" lIns="0" tIns="0" rIns="0" bIns="0" rtlCol="0" anchor="b">
            <a:noAutofit/>
          </a:bodyPr>
          <a:lstStyle>
            <a:lvl1pPr>
              <a:defRPr lang="en-GB" sz="1100" dirty="0"/>
            </a:lvl1pPr>
          </a:lstStyle>
          <a:p>
            <a:pPr lvl="0" algn="ctr"/>
            <a:r>
              <a:rPr lang="en-GB" dirty="0"/>
              <a:t>Click icon to add picture</a:t>
            </a:r>
          </a:p>
        </p:txBody>
      </p:sp>
      <p:sp>
        <p:nvSpPr>
          <p:cNvPr id="34" name="Placeholder 6">
            <a:extLst>
              <a:ext uri="{FF2B5EF4-FFF2-40B4-BE49-F238E27FC236}">
                <a16:creationId xmlns:a16="http://schemas.microsoft.com/office/drawing/2014/main" id="{E534BACD-3BA5-4149-ABE3-6C66E16EC23C}"/>
              </a:ext>
            </a:extLst>
          </p:cNvPr>
          <p:cNvSpPr>
            <a:spLocks noGrp="1"/>
          </p:cNvSpPr>
          <p:nvPr>
            <p:ph type="body" sz="quarter" idx="38" hasCustomPrompt="1"/>
          </p:nvPr>
        </p:nvSpPr>
        <p:spPr>
          <a:xfrm>
            <a:off x="10123956" y="4459288"/>
            <a:ext cx="1619627" cy="1495243"/>
          </a:xfrm>
          <a:prstGeom prst="rect">
            <a:avLst/>
          </a:prstGeom>
        </p:spPr>
        <p:txBody>
          <a:bodyPr wrap="square" anchor="t">
            <a:noAutofit/>
          </a:bodyPr>
          <a:lstStyle>
            <a:lvl1pPr>
              <a:spcBef>
                <a:spcPts val="0"/>
              </a:spcBef>
              <a:spcAft>
                <a:spcPts val="0"/>
              </a:spcAft>
              <a:defRPr sz="1100">
                <a:solidFill>
                  <a:schemeClr val="tx1"/>
                </a:solidFill>
              </a:defRPr>
            </a:lvl1pPr>
            <a:lvl2pPr marL="0" indent="0">
              <a:spcBef>
                <a:spcPts val="0"/>
              </a:spcBef>
              <a:spcAft>
                <a:spcPts val="0"/>
              </a:spcAft>
              <a:buFont typeface="Barlow" panose="020B0604020202020204" pitchFamily="34" charset="0"/>
              <a:buNone/>
              <a:defRPr>
                <a:solidFill>
                  <a:schemeClr val="bg1"/>
                </a:solidFill>
              </a:defRPr>
            </a:lvl2pPr>
          </a:lstStyle>
          <a:p>
            <a:pPr lvl="0"/>
            <a:r>
              <a:rPr lang="en-GB"/>
              <a:t>Title and brief role description here</a:t>
            </a:r>
          </a:p>
        </p:txBody>
      </p:sp>
      <p:sp>
        <p:nvSpPr>
          <p:cNvPr id="3" name="Picture Placeholder 1">
            <a:extLst>
              <a:ext uri="{FF2B5EF4-FFF2-40B4-BE49-F238E27FC236}">
                <a16:creationId xmlns:a16="http://schemas.microsoft.com/office/drawing/2014/main" id="{571EDAAD-42A1-89D3-856B-927023981E70}"/>
              </a:ext>
              <a:ext uri="{C183D7F6-B498-43B3-948B-1728B52AA6E4}">
                <adec:decorative xmlns:adec="http://schemas.microsoft.com/office/drawing/2017/decorative" val="1"/>
              </a:ext>
            </a:extLst>
          </p:cNvPr>
          <p:cNvSpPr>
            <a:spLocks noGrp="1"/>
          </p:cNvSpPr>
          <p:nvPr>
            <p:ph type="pic" sz="quarter" idx="44"/>
          </p:nvPr>
        </p:nvSpPr>
        <p:spPr>
          <a:xfrm>
            <a:off x="450000" y="2950369"/>
            <a:ext cx="820800" cy="820800"/>
          </a:xfrm>
          <a:custGeom>
            <a:avLst/>
            <a:gdLst>
              <a:gd name="connsiteX0" fmla="*/ 0 w 1573660"/>
              <a:gd name="connsiteY0" fmla="*/ 0 h 1573200"/>
              <a:gd name="connsiteX1" fmla="*/ 1573660 w 1573660"/>
              <a:gd name="connsiteY1" fmla="*/ 0 h 1573200"/>
              <a:gd name="connsiteX2" fmla="*/ 1573660 w 1573660"/>
              <a:gd name="connsiteY2" fmla="*/ 1349792 h 1573200"/>
              <a:gd name="connsiteX3" fmla="*/ 1350252 w 1573660"/>
              <a:gd name="connsiteY3" fmla="*/ 1573200 h 1573200"/>
              <a:gd name="connsiteX4" fmla="*/ 0 w 1573660"/>
              <a:gd name="connsiteY4" fmla="*/ 1573200 h 1573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3660" h="1573200">
                <a:moveTo>
                  <a:pt x="0" y="0"/>
                </a:moveTo>
                <a:lnTo>
                  <a:pt x="1573660" y="0"/>
                </a:lnTo>
                <a:lnTo>
                  <a:pt x="1573660" y="1349792"/>
                </a:lnTo>
                <a:lnTo>
                  <a:pt x="1350252" y="1573200"/>
                </a:lnTo>
                <a:lnTo>
                  <a:pt x="0" y="1573200"/>
                </a:lnTo>
                <a:close/>
              </a:path>
            </a:pathLst>
          </a:custGeom>
          <a:pattFill prst="dkUpDiag">
            <a:fgClr>
              <a:schemeClr val="bg1">
                <a:lumMod val="85000"/>
              </a:schemeClr>
            </a:fgClr>
            <a:bgClr>
              <a:schemeClr val="bg1"/>
            </a:bgClr>
          </a:pattFill>
        </p:spPr>
        <p:txBody>
          <a:bodyPr vert="horz" wrap="square" lIns="0" tIns="0" rIns="0" bIns="0" rtlCol="0" anchor="b">
            <a:noAutofit/>
          </a:bodyPr>
          <a:lstStyle>
            <a:lvl1pPr>
              <a:defRPr lang="en-GB" sz="1100" dirty="0"/>
            </a:lvl1pPr>
          </a:lstStyle>
          <a:p>
            <a:pPr lvl="0" algn="ctr"/>
            <a:r>
              <a:rPr lang="en-GB" dirty="0"/>
              <a:t>Click icon to add picture</a:t>
            </a:r>
          </a:p>
        </p:txBody>
      </p:sp>
      <p:sp>
        <p:nvSpPr>
          <p:cNvPr id="4" name="Picture Placeholder 2">
            <a:extLst>
              <a:ext uri="{FF2B5EF4-FFF2-40B4-BE49-F238E27FC236}">
                <a16:creationId xmlns:a16="http://schemas.microsoft.com/office/drawing/2014/main" id="{4F08A1F0-BE5A-6654-B403-05804920DFC9}"/>
              </a:ext>
              <a:ext uri="{C183D7F6-B498-43B3-948B-1728B52AA6E4}">
                <adec:decorative xmlns:adec="http://schemas.microsoft.com/office/drawing/2017/decorative" val="1"/>
              </a:ext>
            </a:extLst>
          </p:cNvPr>
          <p:cNvSpPr>
            <a:spLocks noGrp="1"/>
          </p:cNvSpPr>
          <p:nvPr>
            <p:ph type="pic" sz="quarter" idx="45"/>
          </p:nvPr>
        </p:nvSpPr>
        <p:spPr>
          <a:xfrm>
            <a:off x="2384791" y="2950369"/>
            <a:ext cx="820800" cy="820800"/>
          </a:xfrm>
          <a:custGeom>
            <a:avLst/>
            <a:gdLst>
              <a:gd name="connsiteX0" fmla="*/ 0 w 1573660"/>
              <a:gd name="connsiteY0" fmla="*/ 0 h 1573200"/>
              <a:gd name="connsiteX1" fmla="*/ 1573660 w 1573660"/>
              <a:gd name="connsiteY1" fmla="*/ 0 h 1573200"/>
              <a:gd name="connsiteX2" fmla="*/ 1573660 w 1573660"/>
              <a:gd name="connsiteY2" fmla="*/ 1349792 h 1573200"/>
              <a:gd name="connsiteX3" fmla="*/ 1350252 w 1573660"/>
              <a:gd name="connsiteY3" fmla="*/ 1573200 h 1573200"/>
              <a:gd name="connsiteX4" fmla="*/ 0 w 1573660"/>
              <a:gd name="connsiteY4" fmla="*/ 1573200 h 1573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3660" h="1573200">
                <a:moveTo>
                  <a:pt x="0" y="0"/>
                </a:moveTo>
                <a:lnTo>
                  <a:pt x="1573660" y="0"/>
                </a:lnTo>
                <a:lnTo>
                  <a:pt x="1573660" y="1349792"/>
                </a:lnTo>
                <a:lnTo>
                  <a:pt x="1350252" y="1573200"/>
                </a:lnTo>
                <a:lnTo>
                  <a:pt x="0" y="1573200"/>
                </a:lnTo>
                <a:close/>
              </a:path>
            </a:pathLst>
          </a:custGeom>
          <a:pattFill prst="dkUpDiag">
            <a:fgClr>
              <a:schemeClr val="bg1">
                <a:lumMod val="85000"/>
              </a:schemeClr>
            </a:fgClr>
            <a:bgClr>
              <a:schemeClr val="bg1"/>
            </a:bgClr>
          </a:pattFill>
        </p:spPr>
        <p:txBody>
          <a:bodyPr vert="horz" wrap="square" lIns="0" tIns="0" rIns="0" bIns="0" rtlCol="0" anchor="b">
            <a:noAutofit/>
          </a:bodyPr>
          <a:lstStyle>
            <a:lvl1pPr>
              <a:defRPr lang="en-GB" sz="1100" dirty="0"/>
            </a:lvl1pPr>
          </a:lstStyle>
          <a:p>
            <a:pPr lvl="0" algn="ctr"/>
            <a:r>
              <a:rPr lang="en-GB" dirty="0"/>
              <a:t>Click icon to add picture</a:t>
            </a:r>
          </a:p>
        </p:txBody>
      </p:sp>
      <p:sp>
        <p:nvSpPr>
          <p:cNvPr id="14" name="Name 2">
            <a:extLst>
              <a:ext uri="{FF2B5EF4-FFF2-40B4-BE49-F238E27FC236}">
                <a16:creationId xmlns:a16="http://schemas.microsoft.com/office/drawing/2014/main" id="{82F9A8A6-96DA-A3DE-EA15-03758556C4D6}"/>
              </a:ext>
            </a:extLst>
          </p:cNvPr>
          <p:cNvSpPr>
            <a:spLocks noGrp="1"/>
          </p:cNvSpPr>
          <p:nvPr>
            <p:ph type="body" sz="quarter" idx="47" hasCustomPrompt="1"/>
          </p:nvPr>
        </p:nvSpPr>
        <p:spPr>
          <a:xfrm>
            <a:off x="2384790" y="3930786"/>
            <a:ext cx="1619627" cy="368884"/>
          </a:xfrm>
          <a:prstGeom prst="rect">
            <a:avLst/>
          </a:prstGeom>
        </p:spPr>
        <p:txBody>
          <a:bodyPr wrap="square" anchor="t">
            <a:noAutofit/>
          </a:bodyPr>
          <a:lstStyle>
            <a:lvl1pPr>
              <a:lnSpc>
                <a:spcPct val="100000"/>
              </a:lnSpc>
              <a:spcBef>
                <a:spcPts val="0"/>
              </a:spcBef>
              <a:spcAft>
                <a:spcPts val="0"/>
              </a:spcAft>
              <a:defRPr lang="en-GB" sz="1100" b="0" i="1" kern="1200" cap="none" baseline="0" dirty="0">
                <a:solidFill>
                  <a:schemeClr val="tx1"/>
                </a:solidFill>
                <a:latin typeface="+mn-lt"/>
                <a:ea typeface="+mn-ea"/>
                <a:cs typeface="+mn-cs"/>
              </a:defRPr>
            </a:lvl1pPr>
            <a:lvl2pPr marL="0" indent="0">
              <a:lnSpc>
                <a:spcPct val="100000"/>
              </a:lnSpc>
              <a:spcBef>
                <a:spcPts val="0"/>
              </a:spcBef>
              <a:spcAft>
                <a:spcPts val="0"/>
              </a:spcAft>
              <a:buFont typeface="Barlow" panose="020B0604020202020204" pitchFamily="34" charset="0"/>
              <a:buNone/>
              <a:defRPr sz="1100" b="1" cap="none" baseline="0">
                <a:solidFill>
                  <a:schemeClr val="tx1"/>
                </a:solidFill>
              </a:defRPr>
            </a:lvl2pPr>
          </a:lstStyle>
          <a:p>
            <a:pPr marL="0" lvl="0" indent="0" algn="l" defTabSz="914400" rtl="0" eaLnBrk="1" latinLnBrk="0" hangingPunct="1">
              <a:lnSpc>
                <a:spcPct val="115000"/>
              </a:lnSpc>
              <a:spcBef>
                <a:spcPts val="0"/>
              </a:spcBef>
              <a:spcAft>
                <a:spcPts val="0"/>
              </a:spcAft>
              <a:buSzPct val="100000"/>
              <a:buFont typeface="Wingdings 2" panose="05020102010507070707" pitchFamily="18" charset="2"/>
              <a:buNone/>
            </a:pPr>
            <a:r>
              <a:rPr lang="en-GB"/>
              <a:t>Name</a:t>
            </a:r>
            <a:br>
              <a:rPr lang="en-GB"/>
            </a:br>
            <a:r>
              <a:rPr lang="en-GB"/>
              <a:t>Job title</a:t>
            </a:r>
          </a:p>
        </p:txBody>
      </p:sp>
      <p:sp>
        <p:nvSpPr>
          <p:cNvPr id="17" name="Name 1">
            <a:extLst>
              <a:ext uri="{FF2B5EF4-FFF2-40B4-BE49-F238E27FC236}">
                <a16:creationId xmlns:a16="http://schemas.microsoft.com/office/drawing/2014/main" id="{CC7E83B4-DD35-0190-536B-1C9E19B9924C}"/>
              </a:ext>
            </a:extLst>
          </p:cNvPr>
          <p:cNvSpPr>
            <a:spLocks noGrp="1"/>
          </p:cNvSpPr>
          <p:nvPr>
            <p:ph type="body" sz="quarter" idx="48" hasCustomPrompt="1"/>
          </p:nvPr>
        </p:nvSpPr>
        <p:spPr>
          <a:xfrm>
            <a:off x="449999" y="3930786"/>
            <a:ext cx="1619627" cy="368884"/>
          </a:xfrm>
          <a:prstGeom prst="rect">
            <a:avLst/>
          </a:prstGeom>
        </p:spPr>
        <p:txBody>
          <a:bodyPr wrap="square" anchor="t">
            <a:noAutofit/>
          </a:bodyPr>
          <a:lstStyle>
            <a:lvl1pPr>
              <a:lnSpc>
                <a:spcPct val="100000"/>
              </a:lnSpc>
              <a:spcBef>
                <a:spcPts val="0"/>
              </a:spcBef>
              <a:spcAft>
                <a:spcPts val="0"/>
              </a:spcAft>
              <a:defRPr sz="1100" b="0" i="1" cap="none" baseline="0">
                <a:solidFill>
                  <a:schemeClr val="tx1"/>
                </a:solidFill>
              </a:defRPr>
            </a:lvl1pPr>
            <a:lvl2pPr marL="0" indent="0">
              <a:lnSpc>
                <a:spcPct val="100000"/>
              </a:lnSpc>
              <a:spcBef>
                <a:spcPts val="0"/>
              </a:spcBef>
              <a:spcAft>
                <a:spcPts val="0"/>
              </a:spcAft>
              <a:buFont typeface="Barlow" panose="020B0604020202020204" pitchFamily="34" charset="0"/>
              <a:buNone/>
              <a:defRPr sz="1100" b="1" cap="none" baseline="0">
                <a:solidFill>
                  <a:schemeClr val="tx1"/>
                </a:solidFill>
              </a:defRPr>
            </a:lvl2pPr>
          </a:lstStyle>
          <a:p>
            <a:pPr marL="0" lvl="0" indent="0" algn="l" defTabSz="914400" rtl="0" eaLnBrk="1" latinLnBrk="0" hangingPunct="1">
              <a:lnSpc>
                <a:spcPct val="115000"/>
              </a:lnSpc>
              <a:spcBef>
                <a:spcPts val="0"/>
              </a:spcBef>
              <a:spcAft>
                <a:spcPts val="0"/>
              </a:spcAft>
              <a:buSzPct val="100000"/>
              <a:buFont typeface="Wingdings 2" panose="05020102010507070707" pitchFamily="18" charset="2"/>
              <a:buNone/>
            </a:pPr>
            <a:r>
              <a:rPr lang="en-GB"/>
              <a:t>Name</a:t>
            </a:r>
            <a:br>
              <a:rPr lang="en-GB"/>
            </a:br>
            <a:r>
              <a:rPr lang="en-GB"/>
              <a:t>Job title</a:t>
            </a:r>
          </a:p>
        </p:txBody>
      </p:sp>
    </p:spTree>
    <p:extLst>
      <p:ext uri="{BB962C8B-B14F-4D97-AF65-F5344CB8AC3E}">
        <p14:creationId xmlns:p14="http://schemas.microsoft.com/office/powerpoint/2010/main" val="1151704082"/>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p:cSld name="7_Divider 1">
    <p:bg>
      <p:bgPr>
        <a:solidFill>
          <a:schemeClr val="accent1"/>
        </a:solidFill>
        <a:effectLst/>
      </p:bgPr>
    </p:bg>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B66D97C3-1B7F-5C9F-E63F-96F1A14B6253}"/>
              </a:ext>
            </a:extLst>
          </p:cNvPr>
          <p:cNvSpPr>
            <a:spLocks noGrp="1"/>
          </p:cNvSpPr>
          <p:nvPr>
            <p:ph type="title" hasCustomPrompt="1"/>
          </p:nvPr>
        </p:nvSpPr>
        <p:spPr>
          <a:xfrm>
            <a:off x="428623" y="1350000"/>
            <a:ext cx="5536747" cy="715669"/>
          </a:xfrm>
        </p:spPr>
        <p:txBody>
          <a:bodyPr/>
          <a:lstStyle>
            <a:lvl1pPr>
              <a:defRPr sz="4800">
                <a:solidFill>
                  <a:schemeClr val="bg1"/>
                </a:solidFill>
                <a:latin typeface="+mj-lt"/>
              </a:defRPr>
            </a:lvl1pPr>
          </a:lstStyle>
          <a:p>
            <a:r>
              <a:rPr lang="en-US"/>
              <a:t>DIVIDER 1 – </a:t>
            </a:r>
            <a:br>
              <a:rPr lang="en-US"/>
            </a:br>
            <a:r>
              <a:rPr lang="en-US"/>
              <a:t>CLIENT BENEFIT</a:t>
            </a:r>
            <a:endParaRPr lang="en-GB"/>
          </a:p>
        </p:txBody>
      </p:sp>
      <p:sp>
        <p:nvSpPr>
          <p:cNvPr id="6" name="Subtitle">
            <a:extLst>
              <a:ext uri="{FF2B5EF4-FFF2-40B4-BE49-F238E27FC236}">
                <a16:creationId xmlns:a16="http://schemas.microsoft.com/office/drawing/2014/main" id="{A1A0E186-5FCC-AF1B-9AB2-F4AB588ABD30}"/>
              </a:ext>
            </a:extLst>
          </p:cNvPr>
          <p:cNvSpPr>
            <a:spLocks noGrp="1"/>
          </p:cNvSpPr>
          <p:nvPr>
            <p:ph type="body" sz="quarter" idx="12" hasCustomPrompt="1"/>
          </p:nvPr>
        </p:nvSpPr>
        <p:spPr>
          <a:xfrm>
            <a:off x="431800" y="3494989"/>
            <a:ext cx="3551238" cy="1274763"/>
          </a:xfrm>
          <a:prstGeom prst="rect">
            <a:avLst/>
          </a:prstGeom>
        </p:spPr>
        <p:txBody>
          <a:bodyPr/>
          <a:lstStyle>
            <a:lvl1pPr>
              <a:defRPr sz="2000">
                <a:solidFill>
                  <a:schemeClr val="bg1"/>
                </a:solidFill>
              </a:defRPr>
            </a:lvl1pPr>
            <a:lvl2pPr marL="0" indent="0">
              <a:buNone/>
              <a:defRPr/>
            </a:lvl2pPr>
          </a:lstStyle>
          <a:p>
            <a:pPr lvl="0"/>
            <a:r>
              <a:rPr lang="en-US"/>
              <a:t>Optional additional information</a:t>
            </a:r>
          </a:p>
        </p:txBody>
      </p:sp>
      <p:sp>
        <p:nvSpPr>
          <p:cNvPr id="9" name="Picture Placeholder">
            <a:extLst>
              <a:ext uri="{FF2B5EF4-FFF2-40B4-BE49-F238E27FC236}">
                <a16:creationId xmlns:a16="http://schemas.microsoft.com/office/drawing/2014/main" id="{8ED5220B-285D-EC14-D33F-B34A17FD9E27}"/>
              </a:ext>
              <a:ext uri="{C183D7F6-B498-43B3-948B-1728B52AA6E4}">
                <adec:decorative xmlns:adec="http://schemas.microsoft.com/office/drawing/2017/decorative" val="1"/>
              </a:ext>
            </a:extLst>
          </p:cNvPr>
          <p:cNvSpPr>
            <a:spLocks noGrp="1"/>
          </p:cNvSpPr>
          <p:nvPr>
            <p:ph type="pic" sz="quarter" idx="11"/>
          </p:nvPr>
        </p:nvSpPr>
        <p:spPr>
          <a:xfrm>
            <a:off x="1918724" y="0"/>
            <a:ext cx="10273277" cy="6858000"/>
          </a:xfrm>
          <a:custGeom>
            <a:avLst/>
            <a:gdLst>
              <a:gd name="connsiteX0" fmla="*/ 6858000 w 10273277"/>
              <a:gd name="connsiteY0" fmla="*/ 0 h 6858000"/>
              <a:gd name="connsiteX1" fmla="*/ 10273277 w 10273277"/>
              <a:gd name="connsiteY1" fmla="*/ 0 h 6858000"/>
              <a:gd name="connsiteX2" fmla="*/ 10273277 w 10273277"/>
              <a:gd name="connsiteY2" fmla="*/ 6858000 h 6858000"/>
              <a:gd name="connsiteX3" fmla="*/ 10273276 w 10273277"/>
              <a:gd name="connsiteY3" fmla="*/ 6858000 h 6858000"/>
              <a:gd name="connsiteX4" fmla="*/ 10273276 w 10273277"/>
              <a:gd name="connsiteY4" fmla="*/ 3947601 h 6858000"/>
              <a:gd name="connsiteX5" fmla="*/ 7362877 w 10273277"/>
              <a:gd name="connsiteY5" fmla="*/ 6858000 h 6858000"/>
              <a:gd name="connsiteX6" fmla="*/ 0 w 1027327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273277" h="6858000">
                <a:moveTo>
                  <a:pt x="6858000" y="0"/>
                </a:moveTo>
                <a:lnTo>
                  <a:pt x="10273277" y="0"/>
                </a:lnTo>
                <a:lnTo>
                  <a:pt x="10273277" y="6858000"/>
                </a:lnTo>
                <a:lnTo>
                  <a:pt x="10273276" y="6858000"/>
                </a:lnTo>
                <a:lnTo>
                  <a:pt x="10273276" y="3947601"/>
                </a:lnTo>
                <a:lnTo>
                  <a:pt x="7362877" y="6858000"/>
                </a:lnTo>
                <a:lnTo>
                  <a:pt x="0" y="6858000"/>
                </a:lnTo>
                <a:close/>
              </a:path>
            </a:pathLst>
          </a:custGeom>
          <a:pattFill prst="dkVert">
            <a:fgClr>
              <a:schemeClr val="bg1">
                <a:lumMod val="85000"/>
              </a:schemeClr>
            </a:fgClr>
            <a:bgClr>
              <a:schemeClr val="bg1"/>
            </a:bgClr>
          </a:pattFill>
        </p:spPr>
        <p:txBody>
          <a:bodyPr vert="horz" wrap="square" lIns="0" tIns="0" rIns="0" bIns="0" rtlCol="0">
            <a:noAutofit/>
          </a:bodyPr>
          <a:lstStyle>
            <a:lvl1pPr>
              <a:defRPr lang="en-GB"/>
            </a:lvl1pPr>
          </a:lstStyle>
          <a:p>
            <a:pPr lvl="0"/>
            <a:r>
              <a:rPr lang="en-GB" dirty="0"/>
              <a:t>Click icon to add picture</a:t>
            </a:r>
          </a:p>
        </p:txBody>
      </p:sp>
      <p:sp>
        <p:nvSpPr>
          <p:cNvPr id="5" name="Classification">
            <a:extLst>
              <a:ext uri="{FF2B5EF4-FFF2-40B4-BE49-F238E27FC236}">
                <a16:creationId xmlns:a16="http://schemas.microsoft.com/office/drawing/2014/main" id="{A2DBDE31-A0D1-C0E0-CFCE-D83929DAC7B6}"/>
              </a:ext>
              <a:ext uri="{C183D7F6-B498-43B3-948B-1728B52AA6E4}">
                <adec:decorative xmlns:adec="http://schemas.microsoft.com/office/drawing/2017/decorative" val="1"/>
              </a:ext>
            </a:extLst>
          </p:cNvPr>
          <p:cNvSpPr txBox="1">
            <a:spLocks/>
          </p:cNvSpPr>
          <p:nvPr/>
        </p:nvSpPr>
        <p:spPr>
          <a:xfrm>
            <a:off x="440938" y="6127997"/>
            <a:ext cx="1695772" cy="492443"/>
          </a:xfrm>
          <a:prstGeom prst="rect">
            <a:avLst/>
          </a:prstGeom>
          <a:effectLst/>
        </p:spPr>
        <p:txBody>
          <a:bodyPr vert="horz" wrap="square" lIns="0" tIns="0" rIns="0" bIns="0" rtlCol="0" anchor="b">
            <a:spAutoFit/>
          </a:bodyP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800" dirty="0">
                <a:solidFill>
                  <a:schemeClr val="bg1"/>
                </a:solidFill>
                <a:effectLst/>
              </a:rPr>
              <a:t>© Ipsos | Purchase of In-Game Content: Survey on Parental Supervision | Apr 2026 | Version 2 | Internal/Client Use Only</a:t>
            </a:r>
            <a:endParaRPr lang="en-GB" sz="800" dirty="0">
              <a:solidFill>
                <a:schemeClr val="bg1"/>
              </a:solidFill>
              <a:effectLst/>
            </a:endParaRPr>
          </a:p>
        </p:txBody>
      </p:sp>
      <p:pic>
        <p:nvPicPr>
          <p:cNvPr id="3" name="Ipsos Logo">
            <a:extLst>
              <a:ext uri="{FF2B5EF4-FFF2-40B4-BE49-F238E27FC236}">
                <a16:creationId xmlns:a16="http://schemas.microsoft.com/office/drawing/2014/main" id="{C738F64B-9716-3D49-6390-B27B601A90A5}"/>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263361" y="6173519"/>
            <a:ext cx="492637" cy="446920"/>
          </a:xfrm>
          <a:prstGeom prst="rect">
            <a:avLst/>
          </a:prstGeom>
        </p:spPr>
      </p:pic>
    </p:spTree>
    <p:extLst>
      <p:ext uri="{BB962C8B-B14F-4D97-AF65-F5344CB8AC3E}">
        <p14:creationId xmlns:p14="http://schemas.microsoft.com/office/powerpoint/2010/main" val="1596811288"/>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p:cSld name="7_Divider 2">
    <p:bg>
      <p:bgPr>
        <a:solidFill>
          <a:schemeClr val="accent1"/>
        </a:solidFill>
        <a:effectLst/>
      </p:bgPr>
    </p:bg>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B024DFEA-2014-1751-E480-8A66CDCDA552}"/>
              </a:ext>
            </a:extLst>
          </p:cNvPr>
          <p:cNvSpPr>
            <a:spLocks noGrp="1"/>
          </p:cNvSpPr>
          <p:nvPr>
            <p:ph type="title" hasCustomPrompt="1"/>
          </p:nvPr>
        </p:nvSpPr>
        <p:spPr>
          <a:xfrm>
            <a:off x="432000" y="1350000"/>
            <a:ext cx="6095800" cy="1610016"/>
          </a:xfrm>
        </p:spPr>
        <p:txBody>
          <a:bodyPr/>
          <a:lstStyle>
            <a:lvl1pPr>
              <a:defRPr sz="4800" cap="all" baseline="0">
                <a:solidFill>
                  <a:schemeClr val="bg1"/>
                </a:solidFill>
                <a:latin typeface="+mj-lt"/>
              </a:defRPr>
            </a:lvl1pPr>
          </a:lstStyle>
          <a:p>
            <a:r>
              <a:rPr lang="en-US"/>
              <a:t>DIVIDER 2 – </a:t>
            </a:r>
            <a:br>
              <a:rPr lang="en-US"/>
            </a:br>
            <a:r>
              <a:rPr lang="en-US"/>
              <a:t>CLIENT BENEFIT</a:t>
            </a:r>
            <a:endParaRPr lang="en-GB"/>
          </a:p>
        </p:txBody>
      </p:sp>
      <p:sp>
        <p:nvSpPr>
          <p:cNvPr id="17" name="Subtitle">
            <a:extLst>
              <a:ext uri="{FF2B5EF4-FFF2-40B4-BE49-F238E27FC236}">
                <a16:creationId xmlns:a16="http://schemas.microsoft.com/office/drawing/2014/main" id="{1C3EC48E-82FF-AD78-A375-4569D055911C}"/>
              </a:ext>
            </a:extLst>
          </p:cNvPr>
          <p:cNvSpPr>
            <a:spLocks noGrp="1"/>
          </p:cNvSpPr>
          <p:nvPr>
            <p:ph type="body" sz="quarter" idx="11" hasCustomPrompt="1"/>
          </p:nvPr>
        </p:nvSpPr>
        <p:spPr>
          <a:xfrm>
            <a:off x="431800" y="3494989"/>
            <a:ext cx="6096000" cy="1274763"/>
          </a:xfrm>
          <a:prstGeom prst="rect">
            <a:avLst/>
          </a:prstGeom>
        </p:spPr>
        <p:txBody>
          <a:bodyPr/>
          <a:lstStyle>
            <a:lvl1pPr>
              <a:defRPr sz="2000">
                <a:solidFill>
                  <a:schemeClr val="bg1"/>
                </a:solidFill>
              </a:defRPr>
            </a:lvl1pPr>
            <a:lvl2pPr marL="0" indent="0">
              <a:buNone/>
              <a:defRPr/>
            </a:lvl2pPr>
          </a:lstStyle>
          <a:p>
            <a:pPr lvl="0"/>
            <a:r>
              <a:rPr lang="en-US"/>
              <a:t>Optional additional information</a:t>
            </a:r>
          </a:p>
        </p:txBody>
      </p:sp>
      <p:sp>
        <p:nvSpPr>
          <p:cNvPr id="11" name="Chapter Number">
            <a:extLst>
              <a:ext uri="{FF2B5EF4-FFF2-40B4-BE49-F238E27FC236}">
                <a16:creationId xmlns:a16="http://schemas.microsoft.com/office/drawing/2014/main" id="{7066FE41-55CD-1D44-7ED7-B1E742AF1832}"/>
              </a:ext>
              <a:ext uri="{C183D7F6-B498-43B3-948B-1728B52AA6E4}">
                <adec:decorative xmlns:adec="http://schemas.microsoft.com/office/drawing/2017/decorative" val="1"/>
              </a:ext>
            </a:extLst>
          </p:cNvPr>
          <p:cNvSpPr>
            <a:spLocks noGrp="1"/>
          </p:cNvSpPr>
          <p:nvPr>
            <p:ph type="body" sz="quarter" idx="10" hasCustomPrompt="1"/>
          </p:nvPr>
        </p:nvSpPr>
        <p:spPr>
          <a:xfrm>
            <a:off x="9148762" y="1032463"/>
            <a:ext cx="2600325" cy="1820863"/>
          </a:xfrm>
          <a:prstGeom prst="rect">
            <a:avLst/>
          </a:prstGeom>
        </p:spPr>
        <p:txBody>
          <a:bodyPr/>
          <a:lstStyle>
            <a:lvl1pPr algn="ctr">
              <a:lnSpc>
                <a:spcPct val="100000"/>
              </a:lnSpc>
              <a:spcBef>
                <a:spcPts val="0"/>
              </a:spcBef>
              <a:spcAft>
                <a:spcPts val="0"/>
              </a:spcAft>
              <a:defRPr sz="11700" b="1">
                <a:solidFill>
                  <a:schemeClr val="bg1"/>
                </a:solidFill>
              </a:defRPr>
            </a:lvl1pPr>
          </a:lstStyle>
          <a:p>
            <a:pPr lvl="0"/>
            <a:r>
              <a:rPr lang="en-US"/>
              <a:t>##</a:t>
            </a:r>
          </a:p>
        </p:txBody>
      </p:sp>
      <p:sp>
        <p:nvSpPr>
          <p:cNvPr id="3" name="Triangle">
            <a:extLst>
              <a:ext uri="{FF2B5EF4-FFF2-40B4-BE49-F238E27FC236}">
                <a16:creationId xmlns:a16="http://schemas.microsoft.com/office/drawing/2014/main" id="{A47BBA45-30B2-1AE1-4D29-166B974CDEE5}"/>
              </a:ext>
              <a:ext uri="{C183D7F6-B498-43B3-948B-1728B52AA6E4}">
                <adec:decorative xmlns:adec="http://schemas.microsoft.com/office/drawing/2017/decorative" val="1"/>
              </a:ext>
            </a:extLst>
          </p:cNvPr>
          <p:cNvSpPr/>
          <p:nvPr/>
        </p:nvSpPr>
        <p:spPr>
          <a:xfrm rot="16200000">
            <a:off x="9281601" y="3947601"/>
            <a:ext cx="2910399" cy="2910399"/>
          </a:xfrm>
          <a:prstGeom prst="rtTriangl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12000"/>
              </a:lnSpc>
              <a:spcBef>
                <a:spcPts val="400"/>
              </a:spcBef>
              <a:spcAft>
                <a:spcPts val="400"/>
              </a:spcAft>
            </a:pPr>
            <a:endParaRPr lang="en-GB" sz="1200" dirty="0">
              <a:solidFill>
                <a:schemeClr val="tx1"/>
              </a:solidFill>
            </a:endParaRPr>
          </a:p>
        </p:txBody>
      </p:sp>
      <p:sp>
        <p:nvSpPr>
          <p:cNvPr id="16" name="Classification">
            <a:extLst>
              <a:ext uri="{FF2B5EF4-FFF2-40B4-BE49-F238E27FC236}">
                <a16:creationId xmlns:a16="http://schemas.microsoft.com/office/drawing/2014/main" id="{FDD80340-4635-16C0-216B-A823C681F101}"/>
              </a:ext>
              <a:ext uri="{C183D7F6-B498-43B3-948B-1728B52AA6E4}">
                <adec:decorative xmlns:adec="http://schemas.microsoft.com/office/drawing/2017/decorative" val="1"/>
              </a:ext>
            </a:extLst>
          </p:cNvPr>
          <p:cNvSpPr txBox="1">
            <a:spLocks/>
          </p:cNvSpPr>
          <p:nvPr userDrawn="1"/>
        </p:nvSpPr>
        <p:spPr>
          <a:xfrm>
            <a:off x="440938" y="6374219"/>
            <a:ext cx="4346962" cy="246221"/>
          </a:xfrm>
          <a:prstGeom prst="rect">
            <a:avLst/>
          </a:prstGeom>
          <a:effectLst/>
        </p:spPr>
        <p:txBody>
          <a:bodyPr vert="horz" wrap="square" lIns="0" tIns="0" rIns="0" bIns="0" rtlCol="0" anchor="b">
            <a:spAutoFit/>
          </a:bodyP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800" dirty="0">
                <a:solidFill>
                  <a:schemeClr val="bg1"/>
                </a:solidFill>
                <a:effectLst/>
              </a:rPr>
              <a:t>© Ipsos | Purchase of In-Game Content: Survey on Parental Supervision | Apr 2026 | Version 2 | Internal/Client Use Only</a:t>
            </a:r>
            <a:endParaRPr lang="en-GB" sz="800" dirty="0">
              <a:solidFill>
                <a:schemeClr val="bg1"/>
              </a:solidFill>
              <a:effectLst/>
            </a:endParaRPr>
          </a:p>
        </p:txBody>
      </p:sp>
      <p:sp>
        <p:nvSpPr>
          <p:cNvPr id="14" name="Slide Number">
            <a:extLst>
              <a:ext uri="{FF2B5EF4-FFF2-40B4-BE49-F238E27FC236}">
                <a16:creationId xmlns:a16="http://schemas.microsoft.com/office/drawing/2014/main" id="{72396438-1F17-18D4-E6ED-2C81438578DE}"/>
              </a:ext>
              <a:ext uri="{C183D7F6-B498-43B3-948B-1728B52AA6E4}">
                <adec:decorative xmlns:adec="http://schemas.microsoft.com/office/drawing/2017/decorative" val="1"/>
              </a:ext>
            </a:extLst>
          </p:cNvPr>
          <p:cNvSpPr txBox="1"/>
          <p:nvPr userDrawn="1"/>
        </p:nvSpPr>
        <p:spPr>
          <a:xfrm>
            <a:off x="5849681" y="6479951"/>
            <a:ext cx="492637" cy="140488"/>
          </a:xfrm>
          <a:prstGeom prst="rect">
            <a:avLst/>
          </a:prstGeom>
          <a:noFill/>
        </p:spPr>
        <p:txBody>
          <a:bodyPr wrap="square" lIns="0" tIns="0" rIns="0" bIns="0" rtlCol="0">
            <a:spAutoFit/>
          </a:bodyPr>
          <a:lstStyle/>
          <a:p>
            <a:pPr algn="ctr" rtl="0">
              <a:lnSpc>
                <a:spcPct val="110000"/>
              </a:lnSpc>
              <a:spcBef>
                <a:spcPts val="400"/>
              </a:spcBef>
              <a:spcAft>
                <a:spcPts val="400"/>
              </a:spcAft>
            </a:pPr>
            <a:fld id="{42C674B8-9BBC-4FFF-A23E-570BB0655C41}" type="slidenum">
              <a:rPr lang="en-GB" sz="900" smtClean="0">
                <a:solidFill>
                  <a:schemeClr val="bg1"/>
                </a:solidFill>
              </a:rPr>
              <a:pPr algn="ctr" rtl="0">
                <a:lnSpc>
                  <a:spcPct val="110000"/>
                </a:lnSpc>
                <a:spcBef>
                  <a:spcPts val="400"/>
                </a:spcBef>
                <a:spcAft>
                  <a:spcPts val="400"/>
                </a:spcAft>
              </a:pPr>
              <a:t>‹#›</a:t>
            </a:fld>
            <a:endParaRPr lang="en-GB" sz="900" dirty="0">
              <a:solidFill>
                <a:schemeClr val="bg1"/>
              </a:solidFill>
            </a:endParaRPr>
          </a:p>
        </p:txBody>
      </p:sp>
      <p:pic>
        <p:nvPicPr>
          <p:cNvPr id="5" name="Ipsos Logo">
            <a:extLst>
              <a:ext uri="{FF2B5EF4-FFF2-40B4-BE49-F238E27FC236}">
                <a16:creationId xmlns:a16="http://schemas.microsoft.com/office/drawing/2014/main" id="{0B670EF9-49DC-A59C-6B97-BFCFA58E2722}"/>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263361" y="6173519"/>
            <a:ext cx="492637" cy="446920"/>
          </a:xfrm>
          <a:prstGeom prst="rect">
            <a:avLst/>
          </a:prstGeom>
        </p:spPr>
      </p:pic>
    </p:spTree>
    <p:extLst>
      <p:ext uri="{BB962C8B-B14F-4D97-AF65-F5344CB8AC3E}">
        <p14:creationId xmlns:p14="http://schemas.microsoft.com/office/powerpoint/2010/main" val="41836115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7_Divider 3">
    <p:bg>
      <p:bgPr>
        <a:solidFill>
          <a:schemeClr val="accent1"/>
        </a:solidFill>
        <a:effectLst/>
      </p:bgPr>
    </p:bg>
    <p:spTree>
      <p:nvGrpSpPr>
        <p:cNvPr id="1" name=""/>
        <p:cNvGrpSpPr/>
        <p:nvPr/>
      </p:nvGrpSpPr>
      <p:grpSpPr>
        <a:xfrm>
          <a:off x="0" y="0"/>
          <a:ext cx="0" cy="0"/>
          <a:chOff x="0" y="0"/>
          <a:chExt cx="0" cy="0"/>
        </a:xfrm>
      </p:grpSpPr>
      <p:sp>
        <p:nvSpPr>
          <p:cNvPr id="10" name="Picture Placeholder">
            <a:extLst>
              <a:ext uri="{FF2B5EF4-FFF2-40B4-BE49-F238E27FC236}">
                <a16:creationId xmlns:a16="http://schemas.microsoft.com/office/drawing/2014/main" id="{92B650A8-9C21-DC86-F471-38B40FC6D582}"/>
              </a:ext>
              <a:ext uri="{C183D7F6-B498-43B3-948B-1728B52AA6E4}">
                <adec:decorative xmlns:adec="http://schemas.microsoft.com/office/drawing/2017/decorative" val="1"/>
              </a:ext>
            </a:extLst>
          </p:cNvPr>
          <p:cNvSpPr>
            <a:spLocks noGrp="1"/>
          </p:cNvSpPr>
          <p:nvPr>
            <p:ph type="pic" sz="quarter" idx="10" hasCustomPrompt="1"/>
          </p:nvPr>
        </p:nvSpPr>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3975100 h 6858000"/>
              <a:gd name="connsiteX3" fmla="*/ 9309100 w 12192000"/>
              <a:gd name="connsiteY3" fmla="*/ 6858000 h 6858000"/>
              <a:gd name="connsiteX4" fmla="*/ 0 w 12192000"/>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0" h="6858000">
                <a:moveTo>
                  <a:pt x="0" y="0"/>
                </a:moveTo>
                <a:lnTo>
                  <a:pt x="12192000" y="0"/>
                </a:lnTo>
                <a:lnTo>
                  <a:pt x="12192000" y="3975100"/>
                </a:lnTo>
                <a:lnTo>
                  <a:pt x="9309100" y="6858000"/>
                </a:lnTo>
                <a:lnTo>
                  <a:pt x="0" y="6858000"/>
                </a:lnTo>
                <a:close/>
              </a:path>
            </a:pathLst>
          </a:custGeom>
          <a:pattFill prst="dkUpDiag">
            <a:fgClr>
              <a:schemeClr val="bg1">
                <a:lumMod val="85000"/>
              </a:schemeClr>
            </a:fgClr>
            <a:bgClr>
              <a:schemeClr val="bg1"/>
            </a:bgClr>
          </a:pattFill>
        </p:spPr>
        <p:txBody>
          <a:bodyPr vert="horz" wrap="square" lIns="0" tIns="0" rIns="0" bIns="2520000" rtlCol="0" anchor="b">
            <a:noAutofit/>
          </a:bodyPr>
          <a:lstStyle>
            <a:lvl1pPr algn="ctr">
              <a:defRPr lang="en-GB"/>
            </a:lvl1pPr>
          </a:lstStyle>
          <a:p>
            <a:pPr lvl="0" algn="ctr"/>
            <a:r>
              <a:rPr lang="en-GB" dirty="0"/>
              <a:t>Click icon to insert image</a:t>
            </a:r>
          </a:p>
        </p:txBody>
      </p:sp>
      <p:sp>
        <p:nvSpPr>
          <p:cNvPr id="2" name="Title">
            <a:extLst>
              <a:ext uri="{FF2B5EF4-FFF2-40B4-BE49-F238E27FC236}">
                <a16:creationId xmlns:a16="http://schemas.microsoft.com/office/drawing/2014/main" id="{B66D97C3-1B7F-5C9F-E63F-96F1A14B6253}"/>
              </a:ext>
            </a:extLst>
          </p:cNvPr>
          <p:cNvSpPr>
            <a:spLocks noGrp="1"/>
          </p:cNvSpPr>
          <p:nvPr>
            <p:ph type="title" hasCustomPrompt="1"/>
          </p:nvPr>
        </p:nvSpPr>
        <p:spPr>
          <a:xfrm>
            <a:off x="432000" y="1350000"/>
            <a:ext cx="6797676" cy="715669"/>
          </a:xfrm>
        </p:spPr>
        <p:txBody>
          <a:bodyPr vert="horz" wrap="square" lIns="0" tIns="0" rIns="0" bIns="0" rtlCol="0" anchor="t">
            <a:noAutofit/>
          </a:bodyPr>
          <a:lstStyle>
            <a:lvl1pPr>
              <a:defRPr lang="en-GB" sz="4800" b="0" cap="all" baseline="0" dirty="0">
                <a:solidFill>
                  <a:schemeClr val="bg1"/>
                </a:solidFill>
                <a:latin typeface="+mj-lt"/>
              </a:defRPr>
            </a:lvl1pPr>
          </a:lstStyle>
          <a:p>
            <a:pPr lvl="0"/>
            <a:r>
              <a:rPr lang="en-US" dirty="0"/>
              <a:t>Divider 3 –</a:t>
            </a:r>
            <a:br>
              <a:rPr lang="en-US" dirty="0"/>
            </a:br>
            <a:r>
              <a:rPr lang="en-US" dirty="0"/>
              <a:t>client benefit</a:t>
            </a:r>
            <a:endParaRPr lang="en-GB" dirty="0"/>
          </a:p>
        </p:txBody>
      </p:sp>
      <p:sp>
        <p:nvSpPr>
          <p:cNvPr id="8" name="Subtitle">
            <a:extLst>
              <a:ext uri="{FF2B5EF4-FFF2-40B4-BE49-F238E27FC236}">
                <a16:creationId xmlns:a16="http://schemas.microsoft.com/office/drawing/2014/main" id="{29E5EE94-2CAC-A691-BCF2-845687798E3E}"/>
              </a:ext>
            </a:extLst>
          </p:cNvPr>
          <p:cNvSpPr>
            <a:spLocks noGrp="1"/>
          </p:cNvSpPr>
          <p:nvPr>
            <p:ph type="body" sz="quarter" idx="11" hasCustomPrompt="1"/>
          </p:nvPr>
        </p:nvSpPr>
        <p:spPr>
          <a:xfrm>
            <a:off x="432000" y="3494989"/>
            <a:ext cx="6096000" cy="1274763"/>
          </a:xfrm>
          <a:prstGeom prst="rect">
            <a:avLst/>
          </a:prstGeom>
        </p:spPr>
        <p:txBody>
          <a:bodyPr/>
          <a:lstStyle>
            <a:lvl1pPr>
              <a:defRPr sz="2000">
                <a:solidFill>
                  <a:schemeClr val="bg1"/>
                </a:solidFill>
              </a:defRPr>
            </a:lvl1pPr>
            <a:lvl2pPr marL="0" indent="0">
              <a:buNone/>
              <a:defRPr/>
            </a:lvl2pPr>
          </a:lstStyle>
          <a:p>
            <a:pPr lvl="0"/>
            <a:r>
              <a:rPr lang="en-US"/>
              <a:t>Optional additional information</a:t>
            </a:r>
          </a:p>
        </p:txBody>
      </p:sp>
      <p:sp>
        <p:nvSpPr>
          <p:cNvPr id="4" name="Classification">
            <a:extLst>
              <a:ext uri="{FF2B5EF4-FFF2-40B4-BE49-F238E27FC236}">
                <a16:creationId xmlns:a16="http://schemas.microsoft.com/office/drawing/2014/main" id="{F24B9245-8C3F-D9F1-7FC8-4D3768017B0D}"/>
              </a:ext>
              <a:ext uri="{C183D7F6-B498-43B3-948B-1728B52AA6E4}">
                <adec:decorative xmlns:adec="http://schemas.microsoft.com/office/drawing/2017/decorative" val="1"/>
              </a:ext>
            </a:extLst>
          </p:cNvPr>
          <p:cNvSpPr txBox="1">
            <a:spLocks/>
          </p:cNvSpPr>
          <p:nvPr userDrawn="1"/>
        </p:nvSpPr>
        <p:spPr>
          <a:xfrm>
            <a:off x="440938" y="6374219"/>
            <a:ext cx="2600712" cy="246221"/>
          </a:xfrm>
          <a:prstGeom prst="rect">
            <a:avLst/>
          </a:prstGeom>
          <a:effectLst/>
        </p:spPr>
        <p:txBody>
          <a:bodyPr vert="horz" wrap="square" lIns="0" tIns="0" rIns="0" bIns="0" rtlCol="0" anchor="b">
            <a:spAutoFit/>
          </a:bodyP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800" dirty="0">
                <a:solidFill>
                  <a:schemeClr val="bg1"/>
                </a:solidFill>
                <a:effectLst/>
              </a:rPr>
              <a:t>© Ipsos | Purchase of In-Game Content: Survey on Parental Supervision | Apr 2026 | Version 2 | Internal/Client Use Only</a:t>
            </a:r>
            <a:endParaRPr lang="en-GB" sz="800" dirty="0">
              <a:solidFill>
                <a:schemeClr val="bg1"/>
              </a:solidFill>
              <a:effectLst/>
            </a:endParaRPr>
          </a:p>
        </p:txBody>
      </p:sp>
      <p:sp>
        <p:nvSpPr>
          <p:cNvPr id="6" name="Slide Number">
            <a:extLst>
              <a:ext uri="{FF2B5EF4-FFF2-40B4-BE49-F238E27FC236}">
                <a16:creationId xmlns:a16="http://schemas.microsoft.com/office/drawing/2014/main" id="{202AE276-86A8-A521-58F1-3F84240A5B51}"/>
              </a:ext>
              <a:ext uri="{C183D7F6-B498-43B3-948B-1728B52AA6E4}">
                <adec:decorative xmlns:adec="http://schemas.microsoft.com/office/drawing/2017/decorative" val="1"/>
              </a:ext>
            </a:extLst>
          </p:cNvPr>
          <p:cNvSpPr txBox="1"/>
          <p:nvPr userDrawn="1"/>
        </p:nvSpPr>
        <p:spPr>
          <a:xfrm>
            <a:off x="5849681" y="6479951"/>
            <a:ext cx="492637" cy="140488"/>
          </a:xfrm>
          <a:prstGeom prst="rect">
            <a:avLst/>
          </a:prstGeom>
          <a:noFill/>
        </p:spPr>
        <p:txBody>
          <a:bodyPr wrap="square" lIns="0" tIns="0" rIns="0" bIns="0" rtlCol="0">
            <a:spAutoFit/>
          </a:bodyPr>
          <a:lstStyle/>
          <a:p>
            <a:pPr algn="ctr" rtl="0">
              <a:lnSpc>
                <a:spcPct val="110000"/>
              </a:lnSpc>
              <a:spcBef>
                <a:spcPts val="400"/>
              </a:spcBef>
              <a:spcAft>
                <a:spcPts val="400"/>
              </a:spcAft>
            </a:pPr>
            <a:fld id="{42C674B8-9BBC-4FFF-A23E-570BB0655C41}" type="slidenum">
              <a:rPr lang="en-GB" sz="900" smtClean="0">
                <a:solidFill>
                  <a:schemeClr val="bg1">
                    <a:lumMod val="65000"/>
                  </a:schemeClr>
                </a:solidFill>
              </a:rPr>
              <a:pPr algn="ctr" rtl="0">
                <a:lnSpc>
                  <a:spcPct val="110000"/>
                </a:lnSpc>
                <a:spcBef>
                  <a:spcPts val="400"/>
                </a:spcBef>
                <a:spcAft>
                  <a:spcPts val="400"/>
                </a:spcAft>
              </a:pPr>
              <a:t>‹#›</a:t>
            </a:fld>
            <a:endParaRPr lang="en-GB" sz="900" dirty="0">
              <a:solidFill>
                <a:schemeClr val="bg1">
                  <a:lumMod val="65000"/>
                </a:schemeClr>
              </a:solidFill>
            </a:endParaRPr>
          </a:p>
        </p:txBody>
      </p:sp>
      <p:pic>
        <p:nvPicPr>
          <p:cNvPr id="12" name="Ipsos Logo">
            <a:extLst>
              <a:ext uri="{FF2B5EF4-FFF2-40B4-BE49-F238E27FC236}">
                <a16:creationId xmlns:a16="http://schemas.microsoft.com/office/drawing/2014/main" id="{BEC051CE-FCDB-2EBC-A53E-B4922F048E18}"/>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263361" y="6173519"/>
            <a:ext cx="492637" cy="446920"/>
          </a:xfrm>
          <a:prstGeom prst="rect">
            <a:avLst/>
          </a:prstGeom>
        </p:spPr>
      </p:pic>
    </p:spTree>
    <p:extLst>
      <p:ext uri="{BB962C8B-B14F-4D97-AF65-F5344CB8AC3E}">
        <p14:creationId xmlns:p14="http://schemas.microsoft.com/office/powerpoint/2010/main" val="3948364584"/>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Title">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63011884-C2D5-14CD-9848-37C5CB013EB4}"/>
              </a:ext>
            </a:extLst>
          </p:cNvPr>
          <p:cNvSpPr>
            <a:spLocks noGrp="1"/>
          </p:cNvSpPr>
          <p:nvPr>
            <p:ph type="title" hasCustomPrompt="1"/>
          </p:nvPr>
        </p:nvSpPr>
        <p:spPr/>
        <p:txBody>
          <a:bodyPr/>
          <a:lstStyle>
            <a:lvl1pPr>
              <a:defRPr/>
            </a:lvl1pPr>
          </a:lstStyle>
          <a:p>
            <a:r>
              <a:rPr lang="en-US"/>
              <a:t>Timeline title</a:t>
            </a:r>
            <a:endParaRPr lang="en-GB"/>
          </a:p>
        </p:txBody>
      </p:sp>
      <p:sp>
        <p:nvSpPr>
          <p:cNvPr id="3" name="Rectangle 2">
            <a:extLst>
              <a:ext uri="{FF2B5EF4-FFF2-40B4-BE49-F238E27FC236}">
                <a16:creationId xmlns:a16="http://schemas.microsoft.com/office/drawing/2014/main" id="{8B1774B0-C8DF-64A8-97B8-E5A54C7C9125}"/>
              </a:ext>
            </a:extLst>
          </p:cNvPr>
          <p:cNvSpPr/>
          <p:nvPr userDrawn="1"/>
        </p:nvSpPr>
        <p:spPr>
          <a:xfrm>
            <a:off x="442913" y="2505075"/>
            <a:ext cx="807078" cy="685800"/>
          </a:xfrm>
          <a:prstGeom prst="rect">
            <a:avLst/>
          </a:prstGeom>
          <a:solidFill>
            <a:schemeClr val="accent1"/>
          </a:solidFill>
          <a:ln w="285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lnSpc>
                <a:spcPct val="115000"/>
              </a:lnSpc>
              <a:spcBef>
                <a:spcPts val="400"/>
              </a:spcBef>
              <a:spcAft>
                <a:spcPts val="400"/>
              </a:spcAft>
            </a:pPr>
            <a:endParaRPr lang="en-GB" sz="1600" b="1" dirty="0">
              <a:solidFill>
                <a:schemeClr val="bg1"/>
              </a:solidFill>
            </a:endParaRPr>
          </a:p>
        </p:txBody>
      </p:sp>
      <p:sp>
        <p:nvSpPr>
          <p:cNvPr id="4" name="Rectangle 3">
            <a:extLst>
              <a:ext uri="{FF2B5EF4-FFF2-40B4-BE49-F238E27FC236}">
                <a16:creationId xmlns:a16="http://schemas.microsoft.com/office/drawing/2014/main" id="{67ACDF82-A5EE-68FD-0FF2-3E0D10049EF7}"/>
              </a:ext>
            </a:extLst>
          </p:cNvPr>
          <p:cNvSpPr/>
          <p:nvPr userDrawn="1"/>
        </p:nvSpPr>
        <p:spPr>
          <a:xfrm>
            <a:off x="1249991" y="2505075"/>
            <a:ext cx="807078" cy="685800"/>
          </a:xfrm>
          <a:prstGeom prst="rect">
            <a:avLst/>
          </a:prstGeom>
          <a:solidFill>
            <a:schemeClr val="accent1"/>
          </a:solidFill>
          <a:ln w="285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lnSpc>
                <a:spcPct val="115000"/>
              </a:lnSpc>
              <a:spcBef>
                <a:spcPts val="400"/>
              </a:spcBef>
              <a:spcAft>
                <a:spcPts val="400"/>
              </a:spcAft>
            </a:pPr>
            <a:endParaRPr lang="en-GB" sz="1600" b="1" dirty="0">
              <a:solidFill>
                <a:schemeClr val="tx1"/>
              </a:solidFill>
            </a:endParaRPr>
          </a:p>
        </p:txBody>
      </p:sp>
      <p:sp>
        <p:nvSpPr>
          <p:cNvPr id="5" name="Rectangle 4">
            <a:extLst>
              <a:ext uri="{FF2B5EF4-FFF2-40B4-BE49-F238E27FC236}">
                <a16:creationId xmlns:a16="http://schemas.microsoft.com/office/drawing/2014/main" id="{0FF22A08-E214-6112-8167-B095C83A8F79}"/>
              </a:ext>
            </a:extLst>
          </p:cNvPr>
          <p:cNvSpPr/>
          <p:nvPr userDrawn="1"/>
        </p:nvSpPr>
        <p:spPr>
          <a:xfrm>
            <a:off x="2057068" y="2505075"/>
            <a:ext cx="807078" cy="685800"/>
          </a:xfrm>
          <a:prstGeom prst="rect">
            <a:avLst/>
          </a:prstGeom>
          <a:solidFill>
            <a:schemeClr val="accent1"/>
          </a:solidFill>
          <a:ln w="285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lnSpc>
                <a:spcPct val="115000"/>
              </a:lnSpc>
              <a:spcBef>
                <a:spcPts val="400"/>
              </a:spcBef>
              <a:spcAft>
                <a:spcPts val="400"/>
              </a:spcAft>
            </a:pPr>
            <a:endParaRPr lang="en-GB" sz="1600" b="1" dirty="0">
              <a:solidFill>
                <a:schemeClr val="tx1"/>
              </a:solidFill>
            </a:endParaRPr>
          </a:p>
        </p:txBody>
      </p:sp>
      <p:sp>
        <p:nvSpPr>
          <p:cNvPr id="6" name="Rectangle 5">
            <a:extLst>
              <a:ext uri="{FF2B5EF4-FFF2-40B4-BE49-F238E27FC236}">
                <a16:creationId xmlns:a16="http://schemas.microsoft.com/office/drawing/2014/main" id="{F6DE708C-3157-A904-BC1B-E6D41E977D01}"/>
              </a:ext>
            </a:extLst>
          </p:cNvPr>
          <p:cNvSpPr/>
          <p:nvPr userDrawn="1"/>
        </p:nvSpPr>
        <p:spPr>
          <a:xfrm>
            <a:off x="2864146" y="2505075"/>
            <a:ext cx="807078" cy="685800"/>
          </a:xfrm>
          <a:prstGeom prst="rect">
            <a:avLst/>
          </a:prstGeom>
          <a:solidFill>
            <a:schemeClr val="accent1"/>
          </a:solidFill>
          <a:ln w="285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lnSpc>
                <a:spcPct val="115000"/>
              </a:lnSpc>
              <a:spcBef>
                <a:spcPts val="400"/>
              </a:spcBef>
              <a:spcAft>
                <a:spcPts val="400"/>
              </a:spcAft>
            </a:pPr>
            <a:endParaRPr lang="en-GB" sz="1600" b="1" dirty="0">
              <a:solidFill>
                <a:schemeClr val="tx1"/>
              </a:solidFill>
            </a:endParaRPr>
          </a:p>
        </p:txBody>
      </p:sp>
      <p:sp>
        <p:nvSpPr>
          <p:cNvPr id="7" name="Rectangle 6">
            <a:extLst>
              <a:ext uri="{FF2B5EF4-FFF2-40B4-BE49-F238E27FC236}">
                <a16:creationId xmlns:a16="http://schemas.microsoft.com/office/drawing/2014/main" id="{A9D9F8AC-92D9-CA66-043D-68BC0ECBABD6}"/>
              </a:ext>
            </a:extLst>
          </p:cNvPr>
          <p:cNvSpPr/>
          <p:nvPr userDrawn="1"/>
        </p:nvSpPr>
        <p:spPr>
          <a:xfrm>
            <a:off x="3671224" y="2505075"/>
            <a:ext cx="807078" cy="685800"/>
          </a:xfrm>
          <a:prstGeom prst="rect">
            <a:avLst/>
          </a:prstGeom>
          <a:solidFill>
            <a:schemeClr val="accent1"/>
          </a:solidFill>
          <a:ln w="285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lnSpc>
                <a:spcPct val="115000"/>
              </a:lnSpc>
              <a:spcBef>
                <a:spcPts val="400"/>
              </a:spcBef>
              <a:spcAft>
                <a:spcPts val="400"/>
              </a:spcAft>
            </a:pPr>
            <a:endParaRPr lang="en-GB" sz="1600" b="1" dirty="0">
              <a:solidFill>
                <a:schemeClr val="tx1"/>
              </a:solidFill>
            </a:endParaRPr>
          </a:p>
        </p:txBody>
      </p:sp>
      <p:sp>
        <p:nvSpPr>
          <p:cNvPr id="8" name="Rectangle 7">
            <a:extLst>
              <a:ext uri="{FF2B5EF4-FFF2-40B4-BE49-F238E27FC236}">
                <a16:creationId xmlns:a16="http://schemas.microsoft.com/office/drawing/2014/main" id="{13D19C8B-7FFB-27B8-E8A9-61A25B1C20B9}"/>
              </a:ext>
            </a:extLst>
          </p:cNvPr>
          <p:cNvSpPr/>
          <p:nvPr userDrawn="1"/>
        </p:nvSpPr>
        <p:spPr>
          <a:xfrm>
            <a:off x="4478302" y="2505075"/>
            <a:ext cx="807078" cy="685800"/>
          </a:xfrm>
          <a:prstGeom prst="rect">
            <a:avLst/>
          </a:prstGeom>
          <a:solidFill>
            <a:schemeClr val="accent1"/>
          </a:solidFill>
          <a:ln w="285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lnSpc>
                <a:spcPct val="115000"/>
              </a:lnSpc>
              <a:spcBef>
                <a:spcPts val="400"/>
              </a:spcBef>
              <a:spcAft>
                <a:spcPts val="400"/>
              </a:spcAft>
            </a:pPr>
            <a:endParaRPr lang="en-GB" sz="1600" b="1" dirty="0">
              <a:solidFill>
                <a:schemeClr val="tx1"/>
              </a:solidFill>
            </a:endParaRPr>
          </a:p>
        </p:txBody>
      </p:sp>
      <p:sp>
        <p:nvSpPr>
          <p:cNvPr id="9" name="Rectangle 8">
            <a:extLst>
              <a:ext uri="{FF2B5EF4-FFF2-40B4-BE49-F238E27FC236}">
                <a16:creationId xmlns:a16="http://schemas.microsoft.com/office/drawing/2014/main" id="{C5646F7E-78C7-8B7A-C55A-93959561164B}"/>
              </a:ext>
            </a:extLst>
          </p:cNvPr>
          <p:cNvSpPr/>
          <p:nvPr userDrawn="1"/>
        </p:nvSpPr>
        <p:spPr>
          <a:xfrm>
            <a:off x="5285379" y="2505075"/>
            <a:ext cx="807078" cy="685800"/>
          </a:xfrm>
          <a:prstGeom prst="rect">
            <a:avLst/>
          </a:prstGeom>
          <a:solidFill>
            <a:schemeClr val="accent1"/>
          </a:solidFill>
          <a:ln w="285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lnSpc>
                <a:spcPct val="115000"/>
              </a:lnSpc>
              <a:spcBef>
                <a:spcPts val="400"/>
              </a:spcBef>
              <a:spcAft>
                <a:spcPts val="400"/>
              </a:spcAft>
            </a:pPr>
            <a:endParaRPr lang="en-GB" sz="1600" b="1" dirty="0">
              <a:solidFill>
                <a:schemeClr val="tx1"/>
              </a:solidFill>
            </a:endParaRPr>
          </a:p>
        </p:txBody>
      </p:sp>
      <p:sp>
        <p:nvSpPr>
          <p:cNvPr id="10" name="Rectangle 9">
            <a:extLst>
              <a:ext uri="{FF2B5EF4-FFF2-40B4-BE49-F238E27FC236}">
                <a16:creationId xmlns:a16="http://schemas.microsoft.com/office/drawing/2014/main" id="{CA10ED4A-8899-60F0-4A4B-F17CD48DDEDF}"/>
              </a:ext>
            </a:extLst>
          </p:cNvPr>
          <p:cNvSpPr/>
          <p:nvPr userDrawn="1"/>
        </p:nvSpPr>
        <p:spPr>
          <a:xfrm>
            <a:off x="6092457" y="2505075"/>
            <a:ext cx="807078" cy="685800"/>
          </a:xfrm>
          <a:prstGeom prst="rect">
            <a:avLst/>
          </a:prstGeom>
          <a:solidFill>
            <a:schemeClr val="accent1"/>
          </a:solidFill>
          <a:ln w="285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lnSpc>
                <a:spcPct val="115000"/>
              </a:lnSpc>
              <a:spcBef>
                <a:spcPts val="400"/>
              </a:spcBef>
              <a:spcAft>
                <a:spcPts val="400"/>
              </a:spcAft>
            </a:pPr>
            <a:endParaRPr lang="en-GB" sz="1600" b="1" dirty="0">
              <a:solidFill>
                <a:schemeClr val="tx1"/>
              </a:solidFill>
            </a:endParaRPr>
          </a:p>
        </p:txBody>
      </p:sp>
      <p:sp>
        <p:nvSpPr>
          <p:cNvPr id="11" name="Rectangle 10">
            <a:extLst>
              <a:ext uri="{FF2B5EF4-FFF2-40B4-BE49-F238E27FC236}">
                <a16:creationId xmlns:a16="http://schemas.microsoft.com/office/drawing/2014/main" id="{BBEA470B-71AF-FC01-B004-6FAF33A621DA}"/>
              </a:ext>
            </a:extLst>
          </p:cNvPr>
          <p:cNvSpPr/>
          <p:nvPr userDrawn="1"/>
        </p:nvSpPr>
        <p:spPr>
          <a:xfrm>
            <a:off x="6899535" y="2505075"/>
            <a:ext cx="807078" cy="685800"/>
          </a:xfrm>
          <a:prstGeom prst="rect">
            <a:avLst/>
          </a:prstGeom>
          <a:solidFill>
            <a:schemeClr val="accent1"/>
          </a:solidFill>
          <a:ln w="285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lnSpc>
                <a:spcPct val="115000"/>
              </a:lnSpc>
              <a:spcBef>
                <a:spcPts val="400"/>
              </a:spcBef>
              <a:spcAft>
                <a:spcPts val="400"/>
              </a:spcAft>
            </a:pPr>
            <a:endParaRPr lang="en-GB" sz="1600" b="1" dirty="0">
              <a:solidFill>
                <a:schemeClr val="tx1"/>
              </a:solidFill>
            </a:endParaRPr>
          </a:p>
        </p:txBody>
      </p:sp>
      <p:sp>
        <p:nvSpPr>
          <p:cNvPr id="12" name="Rectangle 11">
            <a:extLst>
              <a:ext uri="{FF2B5EF4-FFF2-40B4-BE49-F238E27FC236}">
                <a16:creationId xmlns:a16="http://schemas.microsoft.com/office/drawing/2014/main" id="{E0144E68-EDA2-3D06-98A3-9E3C6E0F07DB}"/>
              </a:ext>
            </a:extLst>
          </p:cNvPr>
          <p:cNvSpPr/>
          <p:nvPr userDrawn="1"/>
        </p:nvSpPr>
        <p:spPr>
          <a:xfrm>
            <a:off x="7706612" y="2505075"/>
            <a:ext cx="807078" cy="685800"/>
          </a:xfrm>
          <a:prstGeom prst="rect">
            <a:avLst/>
          </a:prstGeom>
          <a:solidFill>
            <a:schemeClr val="accent1"/>
          </a:solidFill>
          <a:ln w="285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lnSpc>
                <a:spcPct val="115000"/>
              </a:lnSpc>
              <a:spcBef>
                <a:spcPts val="400"/>
              </a:spcBef>
              <a:spcAft>
                <a:spcPts val="400"/>
              </a:spcAft>
            </a:pPr>
            <a:endParaRPr lang="en-GB" sz="1600" b="1" dirty="0">
              <a:solidFill>
                <a:schemeClr val="tx1"/>
              </a:solidFill>
            </a:endParaRPr>
          </a:p>
        </p:txBody>
      </p:sp>
      <p:sp>
        <p:nvSpPr>
          <p:cNvPr id="13" name="Rectangle 12">
            <a:extLst>
              <a:ext uri="{FF2B5EF4-FFF2-40B4-BE49-F238E27FC236}">
                <a16:creationId xmlns:a16="http://schemas.microsoft.com/office/drawing/2014/main" id="{7C3997B2-9CBF-3727-7AE7-968833412F96}"/>
              </a:ext>
            </a:extLst>
          </p:cNvPr>
          <p:cNvSpPr/>
          <p:nvPr userDrawn="1"/>
        </p:nvSpPr>
        <p:spPr>
          <a:xfrm>
            <a:off x="8513690" y="2505075"/>
            <a:ext cx="807078" cy="685800"/>
          </a:xfrm>
          <a:prstGeom prst="rect">
            <a:avLst/>
          </a:prstGeom>
          <a:solidFill>
            <a:schemeClr val="accent1"/>
          </a:solidFill>
          <a:ln w="285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lnSpc>
                <a:spcPct val="115000"/>
              </a:lnSpc>
              <a:spcBef>
                <a:spcPts val="400"/>
              </a:spcBef>
              <a:spcAft>
                <a:spcPts val="400"/>
              </a:spcAft>
            </a:pPr>
            <a:endParaRPr lang="en-GB" sz="1600" b="1" dirty="0">
              <a:solidFill>
                <a:schemeClr val="tx1"/>
              </a:solidFill>
            </a:endParaRPr>
          </a:p>
        </p:txBody>
      </p:sp>
      <p:sp>
        <p:nvSpPr>
          <p:cNvPr id="14" name="Rectangle 13">
            <a:extLst>
              <a:ext uri="{FF2B5EF4-FFF2-40B4-BE49-F238E27FC236}">
                <a16:creationId xmlns:a16="http://schemas.microsoft.com/office/drawing/2014/main" id="{7CA6AEEE-24BB-3C4F-9578-842A97C41300}"/>
              </a:ext>
            </a:extLst>
          </p:cNvPr>
          <p:cNvSpPr/>
          <p:nvPr userDrawn="1"/>
        </p:nvSpPr>
        <p:spPr>
          <a:xfrm>
            <a:off x="9320768" y="2505075"/>
            <a:ext cx="807078" cy="685800"/>
          </a:xfrm>
          <a:prstGeom prst="rect">
            <a:avLst/>
          </a:prstGeom>
          <a:solidFill>
            <a:schemeClr val="accent1"/>
          </a:solidFill>
          <a:ln w="285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lnSpc>
                <a:spcPct val="115000"/>
              </a:lnSpc>
              <a:spcBef>
                <a:spcPts val="400"/>
              </a:spcBef>
              <a:spcAft>
                <a:spcPts val="400"/>
              </a:spcAft>
            </a:pPr>
            <a:endParaRPr lang="en-GB" sz="1600" b="1" dirty="0">
              <a:solidFill>
                <a:schemeClr val="tx1"/>
              </a:solidFill>
            </a:endParaRPr>
          </a:p>
        </p:txBody>
      </p:sp>
      <p:sp>
        <p:nvSpPr>
          <p:cNvPr id="15" name="Rectangle 14">
            <a:extLst>
              <a:ext uri="{FF2B5EF4-FFF2-40B4-BE49-F238E27FC236}">
                <a16:creationId xmlns:a16="http://schemas.microsoft.com/office/drawing/2014/main" id="{4B79C0F9-09D3-69B4-9E4D-28C02AE8C86D}"/>
              </a:ext>
            </a:extLst>
          </p:cNvPr>
          <p:cNvSpPr/>
          <p:nvPr userDrawn="1"/>
        </p:nvSpPr>
        <p:spPr>
          <a:xfrm>
            <a:off x="10127846" y="2505075"/>
            <a:ext cx="807078" cy="685800"/>
          </a:xfrm>
          <a:prstGeom prst="rect">
            <a:avLst/>
          </a:prstGeom>
          <a:solidFill>
            <a:schemeClr val="accent1"/>
          </a:solidFill>
          <a:ln w="285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lnSpc>
                <a:spcPct val="115000"/>
              </a:lnSpc>
              <a:spcBef>
                <a:spcPts val="400"/>
              </a:spcBef>
              <a:spcAft>
                <a:spcPts val="400"/>
              </a:spcAft>
            </a:pPr>
            <a:endParaRPr lang="en-GB" sz="1600" b="1" dirty="0">
              <a:solidFill>
                <a:schemeClr val="tx1"/>
              </a:solidFill>
            </a:endParaRPr>
          </a:p>
        </p:txBody>
      </p:sp>
      <p:sp>
        <p:nvSpPr>
          <p:cNvPr id="16" name="Rectangle 15">
            <a:extLst>
              <a:ext uri="{FF2B5EF4-FFF2-40B4-BE49-F238E27FC236}">
                <a16:creationId xmlns:a16="http://schemas.microsoft.com/office/drawing/2014/main" id="{25C9BC52-3680-3EBF-37A8-AB3AD6D4F623}"/>
              </a:ext>
            </a:extLst>
          </p:cNvPr>
          <p:cNvSpPr/>
          <p:nvPr userDrawn="1"/>
        </p:nvSpPr>
        <p:spPr>
          <a:xfrm>
            <a:off x="10934923" y="2505075"/>
            <a:ext cx="807078" cy="685800"/>
          </a:xfrm>
          <a:prstGeom prst="rect">
            <a:avLst/>
          </a:prstGeom>
          <a:solidFill>
            <a:schemeClr val="accent1"/>
          </a:solidFill>
          <a:ln w="285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lnSpc>
                <a:spcPct val="115000"/>
              </a:lnSpc>
              <a:spcBef>
                <a:spcPts val="400"/>
              </a:spcBef>
              <a:spcAft>
                <a:spcPts val="400"/>
              </a:spcAft>
            </a:pPr>
            <a:endParaRPr lang="en-GB" sz="1600" b="1" dirty="0">
              <a:solidFill>
                <a:schemeClr val="tx1"/>
              </a:solidFill>
            </a:endParaRPr>
          </a:p>
        </p:txBody>
      </p:sp>
      <p:sp>
        <p:nvSpPr>
          <p:cNvPr id="19" name="Text Placeholder 18">
            <a:extLst>
              <a:ext uri="{FF2B5EF4-FFF2-40B4-BE49-F238E27FC236}">
                <a16:creationId xmlns:a16="http://schemas.microsoft.com/office/drawing/2014/main" id="{FB4F1259-9A13-CA17-FDB2-DB7A7EB3CC49}"/>
              </a:ext>
            </a:extLst>
          </p:cNvPr>
          <p:cNvSpPr>
            <a:spLocks noGrp="1"/>
          </p:cNvSpPr>
          <p:nvPr>
            <p:ph type="body" sz="quarter" idx="10" hasCustomPrompt="1"/>
          </p:nvPr>
        </p:nvSpPr>
        <p:spPr>
          <a:xfrm>
            <a:off x="487677" y="2661444"/>
            <a:ext cx="717550" cy="373063"/>
          </a:xfrm>
        </p:spPr>
        <p:txBody>
          <a:bodyPr anchor="ctr">
            <a:noAutofit/>
          </a:bodyPr>
          <a:lstStyle>
            <a:lvl1pPr algn="ctr">
              <a:defRPr sz="1600" b="1">
                <a:solidFill>
                  <a:schemeClr val="bg1"/>
                </a:solidFill>
              </a:defRPr>
            </a:lvl1pPr>
            <a:lvl2pPr algn="ctr">
              <a:defRPr b="1"/>
            </a:lvl2pPr>
            <a:lvl3pPr algn="ctr">
              <a:defRPr b="1"/>
            </a:lvl3pPr>
            <a:lvl4pPr algn="ctr">
              <a:defRPr b="1"/>
            </a:lvl4pPr>
            <a:lvl5pPr algn="ctr">
              <a:defRPr b="1"/>
            </a:lvl5pPr>
          </a:lstStyle>
          <a:p>
            <a:pPr lvl="0"/>
            <a:r>
              <a:rPr lang="en-GB"/>
              <a:t>Jan</a:t>
            </a:r>
          </a:p>
        </p:txBody>
      </p:sp>
      <p:sp>
        <p:nvSpPr>
          <p:cNvPr id="20" name="Text Placeholder 18">
            <a:extLst>
              <a:ext uri="{FF2B5EF4-FFF2-40B4-BE49-F238E27FC236}">
                <a16:creationId xmlns:a16="http://schemas.microsoft.com/office/drawing/2014/main" id="{0622BB8C-79F7-9C32-1009-20554047765D}"/>
              </a:ext>
            </a:extLst>
          </p:cNvPr>
          <p:cNvSpPr>
            <a:spLocks noGrp="1"/>
          </p:cNvSpPr>
          <p:nvPr>
            <p:ph type="body" sz="quarter" idx="11" hasCustomPrompt="1"/>
          </p:nvPr>
        </p:nvSpPr>
        <p:spPr>
          <a:xfrm>
            <a:off x="1294755" y="2661444"/>
            <a:ext cx="717550" cy="373063"/>
          </a:xfrm>
        </p:spPr>
        <p:txBody>
          <a:bodyPr anchor="ctr">
            <a:noAutofit/>
          </a:bodyPr>
          <a:lstStyle>
            <a:lvl1pPr algn="ctr">
              <a:defRPr sz="1600" b="1">
                <a:solidFill>
                  <a:schemeClr val="bg1"/>
                </a:solidFill>
              </a:defRPr>
            </a:lvl1pPr>
            <a:lvl2pPr algn="ctr">
              <a:defRPr b="1"/>
            </a:lvl2pPr>
            <a:lvl3pPr algn="ctr">
              <a:defRPr b="1"/>
            </a:lvl3pPr>
            <a:lvl4pPr algn="ctr">
              <a:defRPr b="1"/>
            </a:lvl4pPr>
            <a:lvl5pPr algn="ctr">
              <a:defRPr b="1"/>
            </a:lvl5pPr>
          </a:lstStyle>
          <a:p>
            <a:pPr lvl="0"/>
            <a:r>
              <a:rPr lang="en-GB"/>
              <a:t>Feb</a:t>
            </a:r>
          </a:p>
        </p:txBody>
      </p:sp>
      <p:sp>
        <p:nvSpPr>
          <p:cNvPr id="21" name="Text Placeholder 18">
            <a:extLst>
              <a:ext uri="{FF2B5EF4-FFF2-40B4-BE49-F238E27FC236}">
                <a16:creationId xmlns:a16="http://schemas.microsoft.com/office/drawing/2014/main" id="{A598CA31-1804-A8D1-5A2C-AF78C9511E17}"/>
              </a:ext>
            </a:extLst>
          </p:cNvPr>
          <p:cNvSpPr>
            <a:spLocks noGrp="1"/>
          </p:cNvSpPr>
          <p:nvPr>
            <p:ph type="body" sz="quarter" idx="12" hasCustomPrompt="1"/>
          </p:nvPr>
        </p:nvSpPr>
        <p:spPr>
          <a:xfrm>
            <a:off x="2101833" y="2661444"/>
            <a:ext cx="717550" cy="373063"/>
          </a:xfrm>
        </p:spPr>
        <p:txBody>
          <a:bodyPr anchor="ctr">
            <a:noAutofit/>
          </a:bodyPr>
          <a:lstStyle>
            <a:lvl1pPr algn="ctr">
              <a:defRPr sz="1600" b="1">
                <a:solidFill>
                  <a:schemeClr val="bg1"/>
                </a:solidFill>
              </a:defRPr>
            </a:lvl1pPr>
            <a:lvl2pPr algn="ctr">
              <a:defRPr b="1"/>
            </a:lvl2pPr>
            <a:lvl3pPr algn="ctr">
              <a:defRPr b="1"/>
            </a:lvl3pPr>
            <a:lvl4pPr algn="ctr">
              <a:defRPr b="1"/>
            </a:lvl4pPr>
            <a:lvl5pPr algn="ctr">
              <a:defRPr b="1"/>
            </a:lvl5pPr>
          </a:lstStyle>
          <a:p>
            <a:pPr lvl="0"/>
            <a:r>
              <a:rPr lang="en-GB"/>
              <a:t>Mar</a:t>
            </a:r>
          </a:p>
        </p:txBody>
      </p:sp>
      <p:sp>
        <p:nvSpPr>
          <p:cNvPr id="22" name="Text Placeholder 18">
            <a:extLst>
              <a:ext uri="{FF2B5EF4-FFF2-40B4-BE49-F238E27FC236}">
                <a16:creationId xmlns:a16="http://schemas.microsoft.com/office/drawing/2014/main" id="{9A5100F0-C749-EB35-6F98-13EF77ABFA74}"/>
              </a:ext>
            </a:extLst>
          </p:cNvPr>
          <p:cNvSpPr>
            <a:spLocks noGrp="1"/>
          </p:cNvSpPr>
          <p:nvPr>
            <p:ph type="body" sz="quarter" idx="13" hasCustomPrompt="1"/>
          </p:nvPr>
        </p:nvSpPr>
        <p:spPr>
          <a:xfrm>
            <a:off x="2908911" y="2661444"/>
            <a:ext cx="717550" cy="373063"/>
          </a:xfrm>
        </p:spPr>
        <p:txBody>
          <a:bodyPr anchor="ctr">
            <a:noAutofit/>
          </a:bodyPr>
          <a:lstStyle>
            <a:lvl1pPr algn="ctr">
              <a:defRPr sz="1600" b="1">
                <a:solidFill>
                  <a:schemeClr val="bg1"/>
                </a:solidFill>
              </a:defRPr>
            </a:lvl1pPr>
            <a:lvl2pPr algn="ctr">
              <a:defRPr b="1"/>
            </a:lvl2pPr>
            <a:lvl3pPr algn="ctr">
              <a:defRPr b="1"/>
            </a:lvl3pPr>
            <a:lvl4pPr algn="ctr">
              <a:defRPr b="1"/>
            </a:lvl4pPr>
            <a:lvl5pPr algn="ctr">
              <a:defRPr b="1"/>
            </a:lvl5pPr>
          </a:lstStyle>
          <a:p>
            <a:pPr lvl="0"/>
            <a:r>
              <a:rPr lang="en-GB"/>
              <a:t>Apr</a:t>
            </a:r>
          </a:p>
        </p:txBody>
      </p:sp>
      <p:sp>
        <p:nvSpPr>
          <p:cNvPr id="23" name="Text Placeholder 18">
            <a:extLst>
              <a:ext uri="{FF2B5EF4-FFF2-40B4-BE49-F238E27FC236}">
                <a16:creationId xmlns:a16="http://schemas.microsoft.com/office/drawing/2014/main" id="{E8DF0318-55B8-4C18-B84D-6B821E20E5C7}"/>
              </a:ext>
            </a:extLst>
          </p:cNvPr>
          <p:cNvSpPr>
            <a:spLocks noGrp="1"/>
          </p:cNvSpPr>
          <p:nvPr>
            <p:ph type="body" sz="quarter" idx="14" hasCustomPrompt="1"/>
          </p:nvPr>
        </p:nvSpPr>
        <p:spPr>
          <a:xfrm>
            <a:off x="3715989" y="2661444"/>
            <a:ext cx="717550" cy="373063"/>
          </a:xfrm>
        </p:spPr>
        <p:txBody>
          <a:bodyPr anchor="ctr">
            <a:noAutofit/>
          </a:bodyPr>
          <a:lstStyle>
            <a:lvl1pPr algn="ctr">
              <a:defRPr sz="1600" b="1">
                <a:solidFill>
                  <a:schemeClr val="bg1"/>
                </a:solidFill>
              </a:defRPr>
            </a:lvl1pPr>
            <a:lvl2pPr algn="ctr">
              <a:defRPr b="1"/>
            </a:lvl2pPr>
            <a:lvl3pPr algn="ctr">
              <a:defRPr b="1"/>
            </a:lvl3pPr>
            <a:lvl4pPr algn="ctr">
              <a:defRPr b="1"/>
            </a:lvl4pPr>
            <a:lvl5pPr algn="ctr">
              <a:defRPr b="1"/>
            </a:lvl5pPr>
          </a:lstStyle>
          <a:p>
            <a:pPr lvl="0"/>
            <a:r>
              <a:rPr lang="en-GB"/>
              <a:t>May</a:t>
            </a:r>
          </a:p>
        </p:txBody>
      </p:sp>
      <p:sp>
        <p:nvSpPr>
          <p:cNvPr id="24" name="Text Placeholder 18">
            <a:extLst>
              <a:ext uri="{FF2B5EF4-FFF2-40B4-BE49-F238E27FC236}">
                <a16:creationId xmlns:a16="http://schemas.microsoft.com/office/drawing/2014/main" id="{6FA11D82-E896-E38A-9560-A454D4FCF2D7}"/>
              </a:ext>
            </a:extLst>
          </p:cNvPr>
          <p:cNvSpPr>
            <a:spLocks noGrp="1"/>
          </p:cNvSpPr>
          <p:nvPr>
            <p:ph type="body" sz="quarter" idx="15" hasCustomPrompt="1"/>
          </p:nvPr>
        </p:nvSpPr>
        <p:spPr>
          <a:xfrm>
            <a:off x="4523067" y="2661444"/>
            <a:ext cx="717550" cy="373063"/>
          </a:xfrm>
        </p:spPr>
        <p:txBody>
          <a:bodyPr anchor="ctr">
            <a:noAutofit/>
          </a:bodyPr>
          <a:lstStyle>
            <a:lvl1pPr algn="ctr">
              <a:defRPr sz="1600" b="1">
                <a:solidFill>
                  <a:schemeClr val="bg1"/>
                </a:solidFill>
              </a:defRPr>
            </a:lvl1pPr>
            <a:lvl2pPr algn="ctr">
              <a:defRPr b="1"/>
            </a:lvl2pPr>
            <a:lvl3pPr algn="ctr">
              <a:defRPr b="1"/>
            </a:lvl3pPr>
            <a:lvl4pPr algn="ctr">
              <a:defRPr b="1"/>
            </a:lvl4pPr>
            <a:lvl5pPr algn="ctr">
              <a:defRPr b="1"/>
            </a:lvl5pPr>
          </a:lstStyle>
          <a:p>
            <a:pPr lvl="0"/>
            <a:r>
              <a:rPr lang="en-GB"/>
              <a:t>Jun</a:t>
            </a:r>
          </a:p>
        </p:txBody>
      </p:sp>
      <p:sp>
        <p:nvSpPr>
          <p:cNvPr id="25" name="Text Placeholder 18">
            <a:extLst>
              <a:ext uri="{FF2B5EF4-FFF2-40B4-BE49-F238E27FC236}">
                <a16:creationId xmlns:a16="http://schemas.microsoft.com/office/drawing/2014/main" id="{3DEB8FE2-2637-7501-0D5B-EA79ADD32F9B}"/>
              </a:ext>
            </a:extLst>
          </p:cNvPr>
          <p:cNvSpPr>
            <a:spLocks noGrp="1"/>
          </p:cNvSpPr>
          <p:nvPr>
            <p:ph type="body" sz="quarter" idx="16" hasCustomPrompt="1"/>
          </p:nvPr>
        </p:nvSpPr>
        <p:spPr>
          <a:xfrm>
            <a:off x="5330145" y="2661444"/>
            <a:ext cx="717550" cy="373063"/>
          </a:xfrm>
        </p:spPr>
        <p:txBody>
          <a:bodyPr anchor="ctr">
            <a:noAutofit/>
          </a:bodyPr>
          <a:lstStyle>
            <a:lvl1pPr algn="ctr">
              <a:defRPr sz="1600" b="1">
                <a:solidFill>
                  <a:schemeClr val="bg1"/>
                </a:solidFill>
              </a:defRPr>
            </a:lvl1pPr>
            <a:lvl2pPr algn="ctr">
              <a:defRPr b="1"/>
            </a:lvl2pPr>
            <a:lvl3pPr algn="ctr">
              <a:defRPr b="1"/>
            </a:lvl3pPr>
            <a:lvl4pPr algn="ctr">
              <a:defRPr b="1"/>
            </a:lvl4pPr>
            <a:lvl5pPr algn="ctr">
              <a:defRPr b="1"/>
            </a:lvl5pPr>
          </a:lstStyle>
          <a:p>
            <a:pPr lvl="0"/>
            <a:r>
              <a:rPr lang="en-GB"/>
              <a:t>Jul</a:t>
            </a:r>
          </a:p>
        </p:txBody>
      </p:sp>
      <p:sp>
        <p:nvSpPr>
          <p:cNvPr id="26" name="Text Placeholder 18">
            <a:extLst>
              <a:ext uri="{FF2B5EF4-FFF2-40B4-BE49-F238E27FC236}">
                <a16:creationId xmlns:a16="http://schemas.microsoft.com/office/drawing/2014/main" id="{80BACFFB-536E-6452-1E9B-8C5316BA17CE}"/>
              </a:ext>
            </a:extLst>
          </p:cNvPr>
          <p:cNvSpPr>
            <a:spLocks noGrp="1"/>
          </p:cNvSpPr>
          <p:nvPr>
            <p:ph type="body" sz="quarter" idx="17" hasCustomPrompt="1"/>
          </p:nvPr>
        </p:nvSpPr>
        <p:spPr>
          <a:xfrm>
            <a:off x="6137223" y="2661444"/>
            <a:ext cx="717550" cy="373063"/>
          </a:xfrm>
        </p:spPr>
        <p:txBody>
          <a:bodyPr anchor="ctr">
            <a:noAutofit/>
          </a:bodyPr>
          <a:lstStyle>
            <a:lvl1pPr algn="ctr">
              <a:defRPr sz="1600" b="1">
                <a:solidFill>
                  <a:schemeClr val="bg1"/>
                </a:solidFill>
              </a:defRPr>
            </a:lvl1pPr>
            <a:lvl2pPr algn="ctr">
              <a:defRPr b="1"/>
            </a:lvl2pPr>
            <a:lvl3pPr algn="ctr">
              <a:defRPr b="1"/>
            </a:lvl3pPr>
            <a:lvl4pPr algn="ctr">
              <a:defRPr b="1"/>
            </a:lvl4pPr>
            <a:lvl5pPr algn="ctr">
              <a:defRPr b="1"/>
            </a:lvl5pPr>
          </a:lstStyle>
          <a:p>
            <a:pPr lvl="0"/>
            <a:r>
              <a:rPr lang="en-GB"/>
              <a:t>Aug</a:t>
            </a:r>
          </a:p>
        </p:txBody>
      </p:sp>
      <p:sp>
        <p:nvSpPr>
          <p:cNvPr id="27" name="Text Placeholder 18">
            <a:extLst>
              <a:ext uri="{FF2B5EF4-FFF2-40B4-BE49-F238E27FC236}">
                <a16:creationId xmlns:a16="http://schemas.microsoft.com/office/drawing/2014/main" id="{9593F619-5054-38DF-0586-9F3485AE882A}"/>
              </a:ext>
            </a:extLst>
          </p:cNvPr>
          <p:cNvSpPr>
            <a:spLocks noGrp="1"/>
          </p:cNvSpPr>
          <p:nvPr>
            <p:ph type="body" sz="quarter" idx="18" hasCustomPrompt="1"/>
          </p:nvPr>
        </p:nvSpPr>
        <p:spPr>
          <a:xfrm>
            <a:off x="6944301" y="2661444"/>
            <a:ext cx="717550" cy="373063"/>
          </a:xfrm>
        </p:spPr>
        <p:txBody>
          <a:bodyPr anchor="ctr">
            <a:noAutofit/>
          </a:bodyPr>
          <a:lstStyle>
            <a:lvl1pPr algn="ctr">
              <a:defRPr sz="1600" b="1">
                <a:solidFill>
                  <a:schemeClr val="bg1"/>
                </a:solidFill>
              </a:defRPr>
            </a:lvl1pPr>
            <a:lvl2pPr algn="ctr">
              <a:defRPr b="1"/>
            </a:lvl2pPr>
            <a:lvl3pPr algn="ctr">
              <a:defRPr b="1"/>
            </a:lvl3pPr>
            <a:lvl4pPr algn="ctr">
              <a:defRPr b="1"/>
            </a:lvl4pPr>
            <a:lvl5pPr algn="ctr">
              <a:defRPr b="1"/>
            </a:lvl5pPr>
          </a:lstStyle>
          <a:p>
            <a:pPr lvl="0"/>
            <a:r>
              <a:rPr lang="en-GB"/>
              <a:t>Sep</a:t>
            </a:r>
          </a:p>
        </p:txBody>
      </p:sp>
      <p:sp>
        <p:nvSpPr>
          <p:cNvPr id="28" name="Text Placeholder 18">
            <a:extLst>
              <a:ext uri="{FF2B5EF4-FFF2-40B4-BE49-F238E27FC236}">
                <a16:creationId xmlns:a16="http://schemas.microsoft.com/office/drawing/2014/main" id="{28DB6A92-03DD-E79B-00C3-26BBB936A67E}"/>
              </a:ext>
            </a:extLst>
          </p:cNvPr>
          <p:cNvSpPr>
            <a:spLocks noGrp="1"/>
          </p:cNvSpPr>
          <p:nvPr>
            <p:ph type="body" sz="quarter" idx="19" hasCustomPrompt="1"/>
          </p:nvPr>
        </p:nvSpPr>
        <p:spPr>
          <a:xfrm>
            <a:off x="7751379" y="2661444"/>
            <a:ext cx="717550" cy="373063"/>
          </a:xfrm>
        </p:spPr>
        <p:txBody>
          <a:bodyPr anchor="ctr">
            <a:noAutofit/>
          </a:bodyPr>
          <a:lstStyle>
            <a:lvl1pPr algn="ctr">
              <a:defRPr sz="1600" b="1">
                <a:solidFill>
                  <a:schemeClr val="bg1"/>
                </a:solidFill>
              </a:defRPr>
            </a:lvl1pPr>
            <a:lvl2pPr algn="ctr">
              <a:defRPr b="1"/>
            </a:lvl2pPr>
            <a:lvl3pPr algn="ctr">
              <a:defRPr b="1"/>
            </a:lvl3pPr>
            <a:lvl4pPr algn="ctr">
              <a:defRPr b="1"/>
            </a:lvl4pPr>
            <a:lvl5pPr algn="ctr">
              <a:defRPr b="1"/>
            </a:lvl5pPr>
          </a:lstStyle>
          <a:p>
            <a:pPr lvl="0"/>
            <a:r>
              <a:rPr lang="en-GB"/>
              <a:t>Oct</a:t>
            </a:r>
          </a:p>
        </p:txBody>
      </p:sp>
      <p:sp>
        <p:nvSpPr>
          <p:cNvPr id="29" name="Text Placeholder 18">
            <a:extLst>
              <a:ext uri="{FF2B5EF4-FFF2-40B4-BE49-F238E27FC236}">
                <a16:creationId xmlns:a16="http://schemas.microsoft.com/office/drawing/2014/main" id="{1961CA97-99DA-A898-491C-0EE1CA136A6E}"/>
              </a:ext>
            </a:extLst>
          </p:cNvPr>
          <p:cNvSpPr>
            <a:spLocks noGrp="1"/>
          </p:cNvSpPr>
          <p:nvPr>
            <p:ph type="body" sz="quarter" idx="20" hasCustomPrompt="1"/>
          </p:nvPr>
        </p:nvSpPr>
        <p:spPr>
          <a:xfrm>
            <a:off x="8558457" y="2661444"/>
            <a:ext cx="717550" cy="373063"/>
          </a:xfrm>
        </p:spPr>
        <p:txBody>
          <a:bodyPr anchor="ctr">
            <a:noAutofit/>
          </a:bodyPr>
          <a:lstStyle>
            <a:lvl1pPr algn="ctr">
              <a:defRPr sz="1600" b="1">
                <a:solidFill>
                  <a:schemeClr val="bg1"/>
                </a:solidFill>
              </a:defRPr>
            </a:lvl1pPr>
            <a:lvl2pPr algn="ctr">
              <a:defRPr b="1"/>
            </a:lvl2pPr>
            <a:lvl3pPr algn="ctr">
              <a:defRPr b="1"/>
            </a:lvl3pPr>
            <a:lvl4pPr algn="ctr">
              <a:defRPr b="1"/>
            </a:lvl4pPr>
            <a:lvl5pPr algn="ctr">
              <a:defRPr b="1"/>
            </a:lvl5pPr>
          </a:lstStyle>
          <a:p>
            <a:pPr lvl="0"/>
            <a:r>
              <a:rPr lang="en-GB"/>
              <a:t>Nov</a:t>
            </a:r>
          </a:p>
        </p:txBody>
      </p:sp>
      <p:sp>
        <p:nvSpPr>
          <p:cNvPr id="30" name="Text Placeholder 18">
            <a:extLst>
              <a:ext uri="{FF2B5EF4-FFF2-40B4-BE49-F238E27FC236}">
                <a16:creationId xmlns:a16="http://schemas.microsoft.com/office/drawing/2014/main" id="{12BA2A27-CEE2-1D34-E753-79E6F1DD4F05}"/>
              </a:ext>
            </a:extLst>
          </p:cNvPr>
          <p:cNvSpPr>
            <a:spLocks noGrp="1"/>
          </p:cNvSpPr>
          <p:nvPr>
            <p:ph type="body" sz="quarter" idx="21" hasCustomPrompt="1"/>
          </p:nvPr>
        </p:nvSpPr>
        <p:spPr>
          <a:xfrm>
            <a:off x="9365535" y="2661444"/>
            <a:ext cx="717550" cy="373063"/>
          </a:xfrm>
        </p:spPr>
        <p:txBody>
          <a:bodyPr anchor="ctr">
            <a:noAutofit/>
          </a:bodyPr>
          <a:lstStyle>
            <a:lvl1pPr algn="ctr">
              <a:defRPr sz="1600" b="1">
                <a:solidFill>
                  <a:schemeClr val="bg1"/>
                </a:solidFill>
              </a:defRPr>
            </a:lvl1pPr>
            <a:lvl2pPr algn="ctr">
              <a:defRPr b="1"/>
            </a:lvl2pPr>
            <a:lvl3pPr algn="ctr">
              <a:defRPr b="1"/>
            </a:lvl3pPr>
            <a:lvl4pPr algn="ctr">
              <a:defRPr b="1"/>
            </a:lvl4pPr>
            <a:lvl5pPr algn="ctr">
              <a:defRPr b="1"/>
            </a:lvl5pPr>
          </a:lstStyle>
          <a:p>
            <a:pPr lvl="0"/>
            <a:r>
              <a:rPr lang="en-GB"/>
              <a:t>Dec</a:t>
            </a:r>
          </a:p>
        </p:txBody>
      </p:sp>
      <p:sp>
        <p:nvSpPr>
          <p:cNvPr id="31" name="Text Placeholder 18">
            <a:extLst>
              <a:ext uri="{FF2B5EF4-FFF2-40B4-BE49-F238E27FC236}">
                <a16:creationId xmlns:a16="http://schemas.microsoft.com/office/drawing/2014/main" id="{FDD21BAE-D2EF-34AD-5C74-A90D0D7D655B}"/>
              </a:ext>
            </a:extLst>
          </p:cNvPr>
          <p:cNvSpPr>
            <a:spLocks noGrp="1"/>
          </p:cNvSpPr>
          <p:nvPr>
            <p:ph type="body" sz="quarter" idx="22" hasCustomPrompt="1"/>
          </p:nvPr>
        </p:nvSpPr>
        <p:spPr>
          <a:xfrm>
            <a:off x="10172613" y="2661444"/>
            <a:ext cx="717550" cy="373063"/>
          </a:xfrm>
        </p:spPr>
        <p:txBody>
          <a:bodyPr anchor="ctr">
            <a:noAutofit/>
          </a:bodyPr>
          <a:lstStyle>
            <a:lvl1pPr algn="ctr">
              <a:defRPr sz="1600" b="1">
                <a:solidFill>
                  <a:schemeClr val="bg1"/>
                </a:solidFill>
              </a:defRPr>
            </a:lvl1pPr>
            <a:lvl2pPr algn="ctr">
              <a:defRPr b="1"/>
            </a:lvl2pPr>
            <a:lvl3pPr algn="ctr">
              <a:defRPr b="1"/>
            </a:lvl3pPr>
            <a:lvl4pPr algn="ctr">
              <a:defRPr b="1"/>
            </a:lvl4pPr>
            <a:lvl5pPr algn="ctr">
              <a:defRPr b="1"/>
            </a:lvl5pPr>
          </a:lstStyle>
          <a:p>
            <a:pPr lvl="0"/>
            <a:r>
              <a:rPr lang="en-GB"/>
              <a:t>Jan</a:t>
            </a:r>
          </a:p>
        </p:txBody>
      </p:sp>
      <p:sp>
        <p:nvSpPr>
          <p:cNvPr id="32" name="Text Placeholder 18">
            <a:extLst>
              <a:ext uri="{FF2B5EF4-FFF2-40B4-BE49-F238E27FC236}">
                <a16:creationId xmlns:a16="http://schemas.microsoft.com/office/drawing/2014/main" id="{B6C81D82-D017-3255-DF9A-B75BA91BAC8A}"/>
              </a:ext>
            </a:extLst>
          </p:cNvPr>
          <p:cNvSpPr>
            <a:spLocks noGrp="1"/>
          </p:cNvSpPr>
          <p:nvPr>
            <p:ph type="body" sz="quarter" idx="23" hasCustomPrompt="1"/>
          </p:nvPr>
        </p:nvSpPr>
        <p:spPr>
          <a:xfrm>
            <a:off x="10979687" y="2661444"/>
            <a:ext cx="717550" cy="373063"/>
          </a:xfrm>
        </p:spPr>
        <p:txBody>
          <a:bodyPr anchor="ctr">
            <a:noAutofit/>
          </a:bodyPr>
          <a:lstStyle>
            <a:lvl1pPr algn="ctr">
              <a:defRPr sz="1600" b="1">
                <a:solidFill>
                  <a:schemeClr val="bg1"/>
                </a:solidFill>
              </a:defRPr>
            </a:lvl1pPr>
            <a:lvl2pPr algn="ctr">
              <a:defRPr b="1"/>
            </a:lvl2pPr>
            <a:lvl3pPr algn="ctr">
              <a:defRPr b="1"/>
            </a:lvl3pPr>
            <a:lvl4pPr algn="ctr">
              <a:defRPr b="1"/>
            </a:lvl4pPr>
            <a:lvl5pPr algn="ctr">
              <a:defRPr b="1"/>
            </a:lvl5pPr>
          </a:lstStyle>
          <a:p>
            <a:pPr lvl="0"/>
            <a:r>
              <a:rPr lang="en-GB"/>
              <a:t>Feb</a:t>
            </a:r>
          </a:p>
        </p:txBody>
      </p:sp>
    </p:spTree>
    <p:extLst>
      <p:ext uri="{BB962C8B-B14F-4D97-AF65-F5344CB8AC3E}">
        <p14:creationId xmlns:p14="http://schemas.microsoft.com/office/powerpoint/2010/main" val="3866215232"/>
      </p:ext>
    </p:extLst>
  </p:cSld>
  <p:clrMapOvr>
    <a:masterClrMapping/>
  </p:clrMapOvr>
  <p:extLst>
    <p:ext uri="{DCECCB84-F9BA-43D5-87BE-67443E8EF086}">
      <p15:sldGuideLst xmlns:p15="http://schemas.microsoft.com/office/powerpoint/2012/main"/>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3 key points">
    <p:bg>
      <p:bgPr>
        <a:solidFill>
          <a:schemeClr val="accent1"/>
        </a:solidFill>
        <a:effectLst/>
      </p:bgPr>
    </p:bg>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855C23FA-A39C-47E2-B32E-D31B7F81F736}"/>
              </a:ext>
            </a:extLst>
          </p:cNvPr>
          <p:cNvSpPr>
            <a:spLocks noGrp="1"/>
          </p:cNvSpPr>
          <p:nvPr>
            <p:ph type="title" hasCustomPrompt="1"/>
          </p:nvPr>
        </p:nvSpPr>
        <p:spPr/>
        <p:txBody>
          <a:bodyPr/>
          <a:lstStyle>
            <a:lvl1pPr>
              <a:defRPr>
                <a:solidFill>
                  <a:schemeClr val="bg1"/>
                </a:solidFill>
              </a:defRPr>
            </a:lvl1pPr>
          </a:lstStyle>
          <a:p>
            <a:r>
              <a:rPr lang="en-GB" dirty="0"/>
              <a:t>State the client benefit and reason to choose you</a:t>
            </a:r>
          </a:p>
        </p:txBody>
      </p:sp>
      <p:sp>
        <p:nvSpPr>
          <p:cNvPr id="23" name="No. 1">
            <a:extLst>
              <a:ext uri="{FF2B5EF4-FFF2-40B4-BE49-F238E27FC236}">
                <a16:creationId xmlns:a16="http://schemas.microsoft.com/office/drawing/2014/main" id="{8933E780-68DF-AEFF-FB64-64A8AC3BC8DB}"/>
              </a:ext>
            </a:extLst>
          </p:cNvPr>
          <p:cNvSpPr>
            <a:spLocks noGrp="1"/>
          </p:cNvSpPr>
          <p:nvPr>
            <p:ph type="body" sz="quarter" idx="34" hasCustomPrompt="1"/>
          </p:nvPr>
        </p:nvSpPr>
        <p:spPr>
          <a:xfrm>
            <a:off x="424599" y="1701571"/>
            <a:ext cx="1219200" cy="1045259"/>
          </a:xfrm>
        </p:spPr>
        <p:txBody>
          <a:bodyPr/>
          <a:lstStyle>
            <a:lvl1pPr>
              <a:defRPr sz="9600" b="1">
                <a:solidFill>
                  <a:schemeClr val="tx2"/>
                </a:solidFill>
              </a:defRPr>
            </a:lvl1pPr>
          </a:lstStyle>
          <a:p>
            <a:pPr lvl="0"/>
            <a:r>
              <a:rPr lang="en-US" dirty="0"/>
              <a:t>1</a:t>
            </a:r>
            <a:endParaRPr lang="en-GB" dirty="0"/>
          </a:p>
        </p:txBody>
      </p:sp>
      <p:sp>
        <p:nvSpPr>
          <p:cNvPr id="7" name="Text Placeholder 6">
            <a:extLst>
              <a:ext uri="{FF2B5EF4-FFF2-40B4-BE49-F238E27FC236}">
                <a16:creationId xmlns:a16="http://schemas.microsoft.com/office/drawing/2014/main" id="{3BF07BEC-475C-D95A-2313-6FF423D69112}"/>
              </a:ext>
            </a:extLst>
          </p:cNvPr>
          <p:cNvSpPr>
            <a:spLocks noGrp="1"/>
          </p:cNvSpPr>
          <p:nvPr>
            <p:ph type="body" sz="quarter" idx="30" hasCustomPrompt="1"/>
          </p:nvPr>
        </p:nvSpPr>
        <p:spPr>
          <a:xfrm>
            <a:off x="449999" y="3067958"/>
            <a:ext cx="3528000" cy="2583996"/>
          </a:xfrm>
          <a:prstGeom prst="rect">
            <a:avLst/>
          </a:prstGeom>
          <a:noFill/>
        </p:spPr>
        <p:txBody>
          <a:bodyPr wrap="square" lIns="72000" tIns="72000" rIns="72000" bIns="72000">
            <a:noAutofit/>
          </a:bodyPr>
          <a:lstStyle>
            <a:lvl1pPr>
              <a:defRPr sz="1600" b="0">
                <a:solidFill>
                  <a:schemeClr val="bg1"/>
                </a:solidFill>
              </a:defRPr>
            </a:lvl1pPr>
            <a:lvl2pPr>
              <a:defRPr b="1">
                <a:solidFill>
                  <a:schemeClr val="bg1"/>
                </a:solidFill>
              </a:defRPr>
            </a:lvl2pPr>
            <a:lvl3pPr>
              <a:defRPr b="1">
                <a:solidFill>
                  <a:schemeClr val="bg1"/>
                </a:solidFill>
              </a:defRPr>
            </a:lvl3pPr>
            <a:lvl4pPr>
              <a:defRPr b="1">
                <a:solidFill>
                  <a:schemeClr val="bg1"/>
                </a:solidFill>
              </a:defRPr>
            </a:lvl4pPr>
            <a:lvl5pPr>
              <a:defRPr b="1">
                <a:solidFill>
                  <a:schemeClr val="bg1"/>
                </a:solidFill>
              </a:defRPr>
            </a:lvl5pPr>
          </a:lstStyle>
          <a:p>
            <a:pPr lvl="0"/>
            <a:r>
              <a:rPr lang="en-US" dirty="0"/>
              <a:t>CLIENT BENEFIT + DELIVERABLE 1 </a:t>
            </a:r>
            <a:br>
              <a:rPr lang="en-US" dirty="0"/>
            </a:br>
            <a:r>
              <a:rPr lang="en-US" dirty="0"/>
              <a:t>(with specifics)</a:t>
            </a:r>
          </a:p>
        </p:txBody>
      </p:sp>
      <p:sp>
        <p:nvSpPr>
          <p:cNvPr id="27" name="No. 2">
            <a:extLst>
              <a:ext uri="{FF2B5EF4-FFF2-40B4-BE49-F238E27FC236}">
                <a16:creationId xmlns:a16="http://schemas.microsoft.com/office/drawing/2014/main" id="{30E98F8F-3061-8682-1A3F-E78E0C8D3F9E}"/>
              </a:ext>
            </a:extLst>
          </p:cNvPr>
          <p:cNvSpPr>
            <a:spLocks noGrp="1"/>
          </p:cNvSpPr>
          <p:nvPr>
            <p:ph type="body" sz="quarter" idx="35" hasCustomPrompt="1"/>
          </p:nvPr>
        </p:nvSpPr>
        <p:spPr>
          <a:xfrm>
            <a:off x="4298690" y="1701571"/>
            <a:ext cx="1219200" cy="1045259"/>
          </a:xfrm>
        </p:spPr>
        <p:txBody>
          <a:bodyPr/>
          <a:lstStyle>
            <a:lvl1pPr>
              <a:defRPr sz="9600" b="1">
                <a:solidFill>
                  <a:schemeClr val="accent2"/>
                </a:solidFill>
              </a:defRPr>
            </a:lvl1pPr>
          </a:lstStyle>
          <a:p>
            <a:pPr lvl="0"/>
            <a:r>
              <a:rPr lang="en-US" dirty="0"/>
              <a:t>2</a:t>
            </a:r>
            <a:endParaRPr lang="en-GB" dirty="0"/>
          </a:p>
        </p:txBody>
      </p:sp>
      <p:sp>
        <p:nvSpPr>
          <p:cNvPr id="8" name="Text Placeholder 7">
            <a:extLst>
              <a:ext uri="{FF2B5EF4-FFF2-40B4-BE49-F238E27FC236}">
                <a16:creationId xmlns:a16="http://schemas.microsoft.com/office/drawing/2014/main" id="{4812F4A0-FD3C-1B4E-7C0D-A6CD56FB0F3F}"/>
              </a:ext>
            </a:extLst>
          </p:cNvPr>
          <p:cNvSpPr>
            <a:spLocks noGrp="1"/>
          </p:cNvSpPr>
          <p:nvPr>
            <p:ph type="body" sz="quarter" idx="31" hasCustomPrompt="1"/>
          </p:nvPr>
        </p:nvSpPr>
        <p:spPr>
          <a:xfrm>
            <a:off x="4332287" y="3067958"/>
            <a:ext cx="3528000" cy="2583996"/>
          </a:xfrm>
          <a:prstGeom prst="rect">
            <a:avLst/>
          </a:prstGeom>
          <a:noFill/>
        </p:spPr>
        <p:txBody>
          <a:bodyPr wrap="square" lIns="72000" tIns="72000" rIns="72000" bIns="72000">
            <a:noAutofit/>
          </a:bodyPr>
          <a:lstStyle>
            <a:lvl1pPr>
              <a:defRPr sz="1600" b="0">
                <a:solidFill>
                  <a:schemeClr val="bg1"/>
                </a:solidFill>
              </a:defRPr>
            </a:lvl1pPr>
            <a:lvl2pPr>
              <a:defRPr b="1">
                <a:solidFill>
                  <a:schemeClr val="bg1"/>
                </a:solidFill>
              </a:defRPr>
            </a:lvl2pPr>
            <a:lvl3pPr>
              <a:defRPr b="1">
                <a:solidFill>
                  <a:schemeClr val="bg1"/>
                </a:solidFill>
              </a:defRPr>
            </a:lvl3pPr>
            <a:lvl4pPr>
              <a:defRPr b="1">
                <a:solidFill>
                  <a:schemeClr val="bg1"/>
                </a:solidFill>
              </a:defRPr>
            </a:lvl4pPr>
            <a:lvl5pPr>
              <a:defRPr b="1">
                <a:solidFill>
                  <a:schemeClr val="bg1"/>
                </a:solidFill>
              </a:defRPr>
            </a:lvl5pPr>
          </a:lstStyle>
          <a:p>
            <a:pPr lvl="0"/>
            <a:r>
              <a:rPr lang="en-US" dirty="0"/>
              <a:t>CLIENT BENEFIT + DELIVERABLE 2</a:t>
            </a:r>
            <a:br>
              <a:rPr lang="en-US" dirty="0"/>
            </a:br>
            <a:r>
              <a:rPr lang="en-US" dirty="0"/>
              <a:t>(with specifics)</a:t>
            </a:r>
          </a:p>
        </p:txBody>
      </p:sp>
      <p:sp>
        <p:nvSpPr>
          <p:cNvPr id="32" name="No. 3">
            <a:extLst>
              <a:ext uri="{FF2B5EF4-FFF2-40B4-BE49-F238E27FC236}">
                <a16:creationId xmlns:a16="http://schemas.microsoft.com/office/drawing/2014/main" id="{60835E92-0DA1-DBA3-87F3-D6CA2B63B035}"/>
              </a:ext>
            </a:extLst>
          </p:cNvPr>
          <p:cNvSpPr>
            <a:spLocks noGrp="1"/>
          </p:cNvSpPr>
          <p:nvPr>
            <p:ph type="body" sz="quarter" idx="36" hasCustomPrompt="1"/>
          </p:nvPr>
        </p:nvSpPr>
        <p:spPr>
          <a:xfrm>
            <a:off x="8162924" y="1701571"/>
            <a:ext cx="1219200" cy="1045259"/>
          </a:xfrm>
        </p:spPr>
        <p:txBody>
          <a:bodyPr/>
          <a:lstStyle>
            <a:lvl1pPr>
              <a:defRPr sz="9600" b="1">
                <a:solidFill>
                  <a:srgbClr val="E3D8F0"/>
                </a:solidFill>
              </a:defRPr>
            </a:lvl1pPr>
          </a:lstStyle>
          <a:p>
            <a:pPr lvl="0"/>
            <a:r>
              <a:rPr lang="en-US" dirty="0"/>
              <a:t>3</a:t>
            </a:r>
            <a:endParaRPr lang="en-GB" dirty="0"/>
          </a:p>
        </p:txBody>
      </p:sp>
      <p:sp>
        <p:nvSpPr>
          <p:cNvPr id="9" name="Text Placeholder 8">
            <a:extLst>
              <a:ext uri="{FF2B5EF4-FFF2-40B4-BE49-F238E27FC236}">
                <a16:creationId xmlns:a16="http://schemas.microsoft.com/office/drawing/2014/main" id="{1CF5EC94-06CC-02DF-99F1-D843B6EC5EE0}"/>
              </a:ext>
            </a:extLst>
          </p:cNvPr>
          <p:cNvSpPr>
            <a:spLocks noGrp="1"/>
          </p:cNvSpPr>
          <p:nvPr>
            <p:ph type="body" sz="quarter" idx="32" hasCustomPrompt="1"/>
          </p:nvPr>
        </p:nvSpPr>
        <p:spPr>
          <a:xfrm>
            <a:off x="8220073" y="3067958"/>
            <a:ext cx="3528000" cy="2583996"/>
          </a:xfrm>
          <a:prstGeom prst="rect">
            <a:avLst/>
          </a:prstGeom>
          <a:noFill/>
        </p:spPr>
        <p:txBody>
          <a:bodyPr wrap="square" lIns="72000" tIns="72000" rIns="72000" bIns="72000">
            <a:noAutofit/>
          </a:bodyPr>
          <a:lstStyle>
            <a:lvl1pPr>
              <a:defRPr sz="1600" b="0">
                <a:solidFill>
                  <a:schemeClr val="bg1"/>
                </a:solidFill>
              </a:defRPr>
            </a:lvl1pPr>
            <a:lvl2pPr>
              <a:defRPr b="1">
                <a:solidFill>
                  <a:schemeClr val="bg1"/>
                </a:solidFill>
              </a:defRPr>
            </a:lvl2pPr>
            <a:lvl3pPr>
              <a:defRPr b="1">
                <a:solidFill>
                  <a:schemeClr val="bg1"/>
                </a:solidFill>
              </a:defRPr>
            </a:lvl3pPr>
            <a:lvl4pPr>
              <a:defRPr b="1">
                <a:solidFill>
                  <a:schemeClr val="bg1"/>
                </a:solidFill>
              </a:defRPr>
            </a:lvl4pPr>
            <a:lvl5pPr>
              <a:defRPr b="1">
                <a:solidFill>
                  <a:schemeClr val="bg1"/>
                </a:solidFill>
              </a:defRPr>
            </a:lvl5pPr>
          </a:lstStyle>
          <a:p>
            <a:pPr lvl="0"/>
            <a:r>
              <a:rPr lang="en-US" dirty="0"/>
              <a:t>CLIENT BENEFIT + DELIVERABLE 3</a:t>
            </a:r>
            <a:br>
              <a:rPr lang="en-US" dirty="0"/>
            </a:br>
            <a:r>
              <a:rPr lang="en-US" dirty="0"/>
              <a:t>(with specifics)</a:t>
            </a:r>
          </a:p>
        </p:txBody>
      </p:sp>
      <p:sp>
        <p:nvSpPr>
          <p:cNvPr id="17" name="TextBox 16">
            <a:extLst>
              <a:ext uri="{FF2B5EF4-FFF2-40B4-BE49-F238E27FC236}">
                <a16:creationId xmlns:a16="http://schemas.microsoft.com/office/drawing/2014/main" id="{B094FC2C-B470-E22E-D383-B44D7B951CD9}"/>
              </a:ext>
            </a:extLst>
          </p:cNvPr>
          <p:cNvSpPr txBox="1"/>
          <p:nvPr/>
        </p:nvSpPr>
        <p:spPr>
          <a:xfrm>
            <a:off x="5849681" y="6479951"/>
            <a:ext cx="492637" cy="140488"/>
          </a:xfrm>
          <a:prstGeom prst="rect">
            <a:avLst/>
          </a:prstGeom>
          <a:noFill/>
        </p:spPr>
        <p:txBody>
          <a:bodyPr wrap="square" lIns="0" tIns="0" rIns="0" bIns="0" rtlCol="0">
            <a:spAutoFit/>
          </a:bodyPr>
          <a:lstStyle/>
          <a:p>
            <a:pPr algn="ctr" rtl="0">
              <a:lnSpc>
                <a:spcPct val="110000"/>
              </a:lnSpc>
              <a:spcBef>
                <a:spcPts val="400"/>
              </a:spcBef>
              <a:spcAft>
                <a:spcPts val="400"/>
              </a:spcAft>
            </a:pPr>
            <a:fld id="{42C674B8-9BBC-4FFF-A23E-570BB0655C41}" type="slidenum">
              <a:rPr lang="en-GB" sz="900" smtClean="0">
                <a:solidFill>
                  <a:schemeClr val="bg1"/>
                </a:solidFill>
              </a:rPr>
              <a:pPr algn="ctr" rtl="0">
                <a:lnSpc>
                  <a:spcPct val="110000"/>
                </a:lnSpc>
                <a:spcBef>
                  <a:spcPts val="400"/>
                </a:spcBef>
                <a:spcAft>
                  <a:spcPts val="400"/>
                </a:spcAft>
              </a:pPr>
              <a:t>‹#›</a:t>
            </a:fld>
            <a:endParaRPr lang="en-GB" sz="900" dirty="0">
              <a:solidFill>
                <a:schemeClr val="bg1"/>
              </a:solidFill>
            </a:endParaRPr>
          </a:p>
        </p:txBody>
      </p:sp>
      <p:sp>
        <p:nvSpPr>
          <p:cNvPr id="24" name="Classification">
            <a:extLst>
              <a:ext uri="{FF2B5EF4-FFF2-40B4-BE49-F238E27FC236}">
                <a16:creationId xmlns:a16="http://schemas.microsoft.com/office/drawing/2014/main" id="{67B23A15-646C-F76F-AD69-AE049FD5000A}"/>
              </a:ext>
              <a:ext uri="{C183D7F6-B498-43B3-948B-1728B52AA6E4}">
                <adec:decorative xmlns:adec="http://schemas.microsoft.com/office/drawing/2017/decorative" val="1"/>
              </a:ext>
            </a:extLst>
          </p:cNvPr>
          <p:cNvSpPr txBox="1">
            <a:spLocks/>
          </p:cNvSpPr>
          <p:nvPr/>
        </p:nvSpPr>
        <p:spPr>
          <a:xfrm>
            <a:off x="440938" y="6374219"/>
            <a:ext cx="4672238" cy="246221"/>
          </a:xfrm>
          <a:prstGeom prst="rect">
            <a:avLst/>
          </a:prstGeom>
          <a:effectLst/>
        </p:spPr>
        <p:txBody>
          <a:bodyPr vert="horz" wrap="square" lIns="0" tIns="0" rIns="0" bIns="0" rtlCol="0" anchor="b">
            <a:spAutoFit/>
          </a:bodyP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800" dirty="0">
                <a:solidFill>
                  <a:schemeClr val="bg1"/>
                </a:solidFill>
                <a:effectLst/>
              </a:rPr>
              <a:t>© Ipsos | Purchase of In-Game Content: Survey on Parental Supervision | Apr 2026 | Version 2 | Internal/Client Use Only</a:t>
            </a:r>
            <a:endParaRPr lang="en-GB" sz="800" dirty="0">
              <a:solidFill>
                <a:schemeClr val="bg1"/>
              </a:solidFill>
              <a:effectLst/>
            </a:endParaRPr>
          </a:p>
        </p:txBody>
      </p:sp>
      <p:pic>
        <p:nvPicPr>
          <p:cNvPr id="4" name="Graphic 3">
            <a:extLst>
              <a:ext uri="{FF2B5EF4-FFF2-40B4-BE49-F238E27FC236}">
                <a16:creationId xmlns:a16="http://schemas.microsoft.com/office/drawing/2014/main" id="{CC5EA47B-0866-1154-09FC-C7C7B641973C}"/>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263361" y="6173519"/>
            <a:ext cx="492637" cy="446920"/>
          </a:xfrm>
          <a:prstGeom prst="rect">
            <a:avLst/>
          </a:prstGeom>
        </p:spPr>
      </p:pic>
    </p:spTree>
    <p:extLst>
      <p:ext uri="{BB962C8B-B14F-4D97-AF65-F5344CB8AC3E}">
        <p14:creationId xmlns:p14="http://schemas.microsoft.com/office/powerpoint/2010/main" val="2754491042"/>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5 points">
    <p:spTree>
      <p:nvGrpSpPr>
        <p:cNvPr id="1" name=""/>
        <p:cNvGrpSpPr/>
        <p:nvPr/>
      </p:nvGrpSpPr>
      <p:grpSpPr>
        <a:xfrm>
          <a:off x="0" y="0"/>
          <a:ext cx="0" cy="0"/>
          <a:chOff x="0" y="0"/>
          <a:chExt cx="0" cy="0"/>
        </a:xfrm>
      </p:grpSpPr>
      <p:sp>
        <p:nvSpPr>
          <p:cNvPr id="57" name="Text Placeholder 56">
            <a:extLst>
              <a:ext uri="{FF2B5EF4-FFF2-40B4-BE49-F238E27FC236}">
                <a16:creationId xmlns:a16="http://schemas.microsoft.com/office/drawing/2014/main" id="{582EEA6D-9225-EC8C-3986-B290BA841A37}"/>
              </a:ext>
            </a:extLst>
          </p:cNvPr>
          <p:cNvSpPr>
            <a:spLocks noGrp="1"/>
          </p:cNvSpPr>
          <p:nvPr>
            <p:ph type="body" sz="quarter" idx="16"/>
          </p:nvPr>
        </p:nvSpPr>
        <p:spPr>
          <a:xfrm>
            <a:off x="450000" y="3434444"/>
            <a:ext cx="2093118" cy="188913"/>
          </a:xfrm>
          <a:solidFill>
            <a:schemeClr val="tx2">
              <a:alpha val="57000"/>
            </a:schemeClr>
          </a:solidFill>
        </p:spPr>
        <p:txBody>
          <a:bodyPr/>
          <a:lstStyle/>
          <a:p>
            <a:pPr lvl="0"/>
            <a:r>
              <a:rPr lang="en-GB"/>
              <a:t>Click to edit Master text styles</a:t>
            </a:r>
          </a:p>
        </p:txBody>
      </p:sp>
      <p:sp>
        <p:nvSpPr>
          <p:cNvPr id="58" name="Text Placeholder 56">
            <a:extLst>
              <a:ext uri="{FF2B5EF4-FFF2-40B4-BE49-F238E27FC236}">
                <a16:creationId xmlns:a16="http://schemas.microsoft.com/office/drawing/2014/main" id="{7E704643-9607-6EED-FB42-032550512414}"/>
              </a:ext>
            </a:extLst>
          </p:cNvPr>
          <p:cNvSpPr>
            <a:spLocks noGrp="1"/>
          </p:cNvSpPr>
          <p:nvPr>
            <p:ph type="body" sz="quarter" idx="17"/>
          </p:nvPr>
        </p:nvSpPr>
        <p:spPr>
          <a:xfrm>
            <a:off x="4302892" y="3434444"/>
            <a:ext cx="2093118" cy="188913"/>
          </a:xfrm>
          <a:solidFill>
            <a:schemeClr val="accent2">
              <a:alpha val="57000"/>
            </a:schemeClr>
          </a:solidFill>
        </p:spPr>
        <p:txBody>
          <a:bodyPr/>
          <a:lstStyle/>
          <a:p>
            <a:pPr lvl="0"/>
            <a:r>
              <a:rPr lang="en-GB"/>
              <a:t>Click to edit Master text styles</a:t>
            </a:r>
          </a:p>
        </p:txBody>
      </p:sp>
      <p:sp>
        <p:nvSpPr>
          <p:cNvPr id="59" name="Text Placeholder 56">
            <a:extLst>
              <a:ext uri="{FF2B5EF4-FFF2-40B4-BE49-F238E27FC236}">
                <a16:creationId xmlns:a16="http://schemas.microsoft.com/office/drawing/2014/main" id="{D179CF50-1EB2-47D5-5FF7-70BA4B2E708B}"/>
              </a:ext>
            </a:extLst>
          </p:cNvPr>
          <p:cNvSpPr>
            <a:spLocks noGrp="1"/>
          </p:cNvSpPr>
          <p:nvPr>
            <p:ph type="body" sz="quarter" idx="18"/>
          </p:nvPr>
        </p:nvSpPr>
        <p:spPr>
          <a:xfrm>
            <a:off x="8126892" y="3434444"/>
            <a:ext cx="2093118" cy="188913"/>
          </a:xfrm>
          <a:solidFill>
            <a:schemeClr val="accent1">
              <a:alpha val="57000"/>
            </a:schemeClr>
          </a:solidFill>
        </p:spPr>
        <p:txBody>
          <a:bodyPr/>
          <a:lstStyle/>
          <a:p>
            <a:pPr lvl="0"/>
            <a:r>
              <a:rPr lang="en-GB"/>
              <a:t>Click to edit Master text styles</a:t>
            </a:r>
          </a:p>
        </p:txBody>
      </p:sp>
      <p:sp>
        <p:nvSpPr>
          <p:cNvPr id="2" name="Title">
            <a:extLst>
              <a:ext uri="{FF2B5EF4-FFF2-40B4-BE49-F238E27FC236}">
                <a16:creationId xmlns:a16="http://schemas.microsoft.com/office/drawing/2014/main" id="{63011884-C2D5-14CD-9848-37C5CB013EB4}"/>
              </a:ext>
            </a:extLst>
          </p:cNvPr>
          <p:cNvSpPr>
            <a:spLocks noGrp="1"/>
          </p:cNvSpPr>
          <p:nvPr>
            <p:ph type="title" hasCustomPrompt="1"/>
          </p:nvPr>
        </p:nvSpPr>
        <p:spPr>
          <a:xfrm>
            <a:off x="450000" y="701874"/>
            <a:ext cx="11299088" cy="715669"/>
          </a:xfrm>
        </p:spPr>
        <p:txBody>
          <a:bodyPr/>
          <a:lstStyle/>
          <a:p>
            <a:r>
              <a:rPr lang="en-GB" dirty="0"/>
              <a:t>State the client benefit and reason to choose you</a:t>
            </a:r>
          </a:p>
        </p:txBody>
      </p:sp>
      <p:sp>
        <p:nvSpPr>
          <p:cNvPr id="4" name="Text Placeholder 3">
            <a:extLst>
              <a:ext uri="{FF2B5EF4-FFF2-40B4-BE49-F238E27FC236}">
                <a16:creationId xmlns:a16="http://schemas.microsoft.com/office/drawing/2014/main" id="{F9DE32A9-E299-BCC7-A6F1-980E6363B718}"/>
              </a:ext>
            </a:extLst>
          </p:cNvPr>
          <p:cNvSpPr>
            <a:spLocks noGrp="1"/>
          </p:cNvSpPr>
          <p:nvPr>
            <p:ph type="body" sz="quarter" idx="10" hasCustomPrompt="1"/>
          </p:nvPr>
        </p:nvSpPr>
        <p:spPr>
          <a:xfrm>
            <a:off x="450000" y="1449388"/>
            <a:ext cx="11300400" cy="358775"/>
          </a:xfrm>
        </p:spPr>
        <p:txBody>
          <a:bodyPr>
            <a:noAutofit/>
          </a:bodyPr>
          <a:lstStyle>
            <a:lvl1pPr>
              <a:defRPr sz="2000" b="1">
                <a:solidFill>
                  <a:srgbClr val="419999"/>
                </a:solidFill>
              </a:defRPr>
            </a:lvl1pPr>
            <a:lvl2pPr>
              <a:defRPr sz="1600" b="1">
                <a:solidFill>
                  <a:srgbClr val="419999"/>
                </a:solidFill>
              </a:defRPr>
            </a:lvl2pPr>
            <a:lvl3pPr>
              <a:defRPr sz="1600" b="1">
                <a:solidFill>
                  <a:srgbClr val="419999"/>
                </a:solidFill>
              </a:defRPr>
            </a:lvl3pPr>
            <a:lvl4pPr>
              <a:defRPr sz="1600" b="1">
                <a:solidFill>
                  <a:srgbClr val="419999"/>
                </a:solidFill>
              </a:defRPr>
            </a:lvl4pPr>
            <a:lvl5pPr>
              <a:defRPr sz="1600" b="1">
                <a:solidFill>
                  <a:srgbClr val="419999"/>
                </a:solidFill>
              </a:defRPr>
            </a:lvl5pPr>
          </a:lstStyle>
          <a:p>
            <a:pPr lvl="0"/>
            <a:r>
              <a:rPr lang="en-US" dirty="0"/>
              <a:t>What you will get</a:t>
            </a:r>
            <a:endParaRPr lang="en-GB" dirty="0"/>
          </a:p>
        </p:txBody>
      </p:sp>
      <p:cxnSp>
        <p:nvCxnSpPr>
          <p:cNvPr id="39" name="Straight Connector 38">
            <a:extLst>
              <a:ext uri="{FF2B5EF4-FFF2-40B4-BE49-F238E27FC236}">
                <a16:creationId xmlns:a16="http://schemas.microsoft.com/office/drawing/2014/main" id="{F340E5B8-F9BF-F883-B0FF-2345DFF3964C}"/>
              </a:ext>
              <a:ext uri="{C183D7F6-B498-43B3-948B-1728B52AA6E4}">
                <adec:decorative xmlns:adec="http://schemas.microsoft.com/office/drawing/2017/decorative" val="1"/>
              </a:ext>
            </a:extLst>
          </p:cNvPr>
          <p:cNvCxnSpPr>
            <a:cxnSpLocks/>
          </p:cNvCxnSpPr>
          <p:nvPr userDrawn="1"/>
        </p:nvCxnSpPr>
        <p:spPr>
          <a:xfrm>
            <a:off x="8019138" y="2017486"/>
            <a:ext cx="0" cy="3643539"/>
          </a:xfrm>
          <a:prstGeom prst="line">
            <a:avLst/>
          </a:prstGeom>
          <a:ln w="12700">
            <a:solidFill>
              <a:schemeClr val="bg1"/>
            </a:solidFill>
            <a:prstDash val="sysDot"/>
          </a:ln>
        </p:spPr>
        <p:style>
          <a:lnRef idx="1">
            <a:schemeClr val="accent1"/>
          </a:lnRef>
          <a:fillRef idx="0">
            <a:schemeClr val="accent1"/>
          </a:fillRef>
          <a:effectRef idx="0">
            <a:schemeClr val="accent1"/>
          </a:effectRef>
          <a:fontRef idx="minor">
            <a:schemeClr val="tx1"/>
          </a:fontRef>
        </p:style>
      </p:cxnSp>
      <p:grpSp>
        <p:nvGrpSpPr>
          <p:cNvPr id="3" name="Group 2">
            <a:extLst>
              <a:ext uri="{FF2B5EF4-FFF2-40B4-BE49-F238E27FC236}">
                <a16:creationId xmlns:a16="http://schemas.microsoft.com/office/drawing/2014/main" id="{BEA0DCD9-2840-1A79-D8AC-782ACD9538F9}"/>
              </a:ext>
            </a:extLst>
          </p:cNvPr>
          <p:cNvGrpSpPr/>
          <p:nvPr userDrawn="1"/>
        </p:nvGrpSpPr>
        <p:grpSpPr>
          <a:xfrm>
            <a:off x="4137379" y="2572380"/>
            <a:ext cx="3854009" cy="2794038"/>
            <a:chOff x="4137379" y="2572380"/>
            <a:chExt cx="3854009" cy="2448000"/>
          </a:xfrm>
        </p:grpSpPr>
        <p:cxnSp>
          <p:nvCxnSpPr>
            <p:cNvPr id="46" name="Straight Connector 45">
              <a:extLst>
                <a:ext uri="{FF2B5EF4-FFF2-40B4-BE49-F238E27FC236}">
                  <a16:creationId xmlns:a16="http://schemas.microsoft.com/office/drawing/2014/main" id="{EEA2A037-464D-58E9-A9DA-54B6742D7621}"/>
                </a:ext>
              </a:extLst>
            </p:cNvPr>
            <p:cNvCxnSpPr/>
            <p:nvPr userDrawn="1"/>
          </p:nvCxnSpPr>
          <p:spPr>
            <a:xfrm>
              <a:off x="4137379" y="2572380"/>
              <a:ext cx="0" cy="2448000"/>
            </a:xfrm>
            <a:prstGeom prst="line">
              <a:avLst/>
            </a:prstGeom>
            <a:ln w="127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E5CCA9E9-5F1B-DC2A-8AF1-FDE80BBB77E3}"/>
                </a:ext>
              </a:extLst>
            </p:cNvPr>
            <p:cNvCxnSpPr/>
            <p:nvPr userDrawn="1"/>
          </p:nvCxnSpPr>
          <p:spPr>
            <a:xfrm>
              <a:off x="7991388" y="2572380"/>
              <a:ext cx="0" cy="2448000"/>
            </a:xfrm>
            <a:prstGeom prst="line">
              <a:avLst/>
            </a:prstGeom>
            <a:ln w="12700">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sp>
        <p:nvSpPr>
          <p:cNvPr id="51" name="Text Placeholder 50">
            <a:extLst>
              <a:ext uri="{FF2B5EF4-FFF2-40B4-BE49-F238E27FC236}">
                <a16:creationId xmlns:a16="http://schemas.microsoft.com/office/drawing/2014/main" id="{6C1A2BEC-8985-B239-E843-DB21178D2087}"/>
              </a:ext>
            </a:extLst>
          </p:cNvPr>
          <p:cNvSpPr>
            <a:spLocks noGrp="1"/>
          </p:cNvSpPr>
          <p:nvPr>
            <p:ph type="body" sz="quarter" idx="11" hasCustomPrompt="1"/>
          </p:nvPr>
        </p:nvSpPr>
        <p:spPr>
          <a:xfrm>
            <a:off x="488099" y="2307658"/>
            <a:ext cx="720000" cy="1044000"/>
          </a:xfrm>
        </p:spPr>
        <p:txBody>
          <a:bodyPr>
            <a:noAutofit/>
          </a:bodyPr>
          <a:lstStyle>
            <a:lvl1pPr algn="l">
              <a:defRPr sz="9600" b="1">
                <a:solidFill>
                  <a:schemeClr val="tx2"/>
                </a:solidFill>
              </a:defRPr>
            </a:lvl1pPr>
          </a:lstStyle>
          <a:p>
            <a:pPr lvl="0"/>
            <a:r>
              <a:rPr lang="en-US"/>
              <a:t>1</a:t>
            </a:r>
            <a:endParaRPr lang="en-GB"/>
          </a:p>
        </p:txBody>
      </p:sp>
      <p:sp>
        <p:nvSpPr>
          <p:cNvPr id="52" name="Text Placeholder 50">
            <a:extLst>
              <a:ext uri="{FF2B5EF4-FFF2-40B4-BE49-F238E27FC236}">
                <a16:creationId xmlns:a16="http://schemas.microsoft.com/office/drawing/2014/main" id="{BEB0E592-2677-8A05-0C3A-214E317D2B51}"/>
              </a:ext>
            </a:extLst>
          </p:cNvPr>
          <p:cNvSpPr>
            <a:spLocks noGrp="1"/>
          </p:cNvSpPr>
          <p:nvPr>
            <p:ph type="body" sz="quarter" idx="12" hasCustomPrompt="1"/>
          </p:nvPr>
        </p:nvSpPr>
        <p:spPr>
          <a:xfrm>
            <a:off x="4352707" y="2307658"/>
            <a:ext cx="720000" cy="1044000"/>
          </a:xfrm>
        </p:spPr>
        <p:txBody>
          <a:bodyPr>
            <a:noAutofit/>
          </a:bodyPr>
          <a:lstStyle>
            <a:lvl1pPr algn="l">
              <a:defRPr sz="9600" b="1">
                <a:solidFill>
                  <a:schemeClr val="accent2"/>
                </a:solidFill>
              </a:defRPr>
            </a:lvl1pPr>
          </a:lstStyle>
          <a:p>
            <a:pPr lvl="0"/>
            <a:r>
              <a:rPr lang="en-US"/>
              <a:t>2</a:t>
            </a:r>
            <a:endParaRPr lang="en-GB"/>
          </a:p>
        </p:txBody>
      </p:sp>
      <p:sp>
        <p:nvSpPr>
          <p:cNvPr id="53" name="Text Placeholder 50">
            <a:extLst>
              <a:ext uri="{FF2B5EF4-FFF2-40B4-BE49-F238E27FC236}">
                <a16:creationId xmlns:a16="http://schemas.microsoft.com/office/drawing/2014/main" id="{933FEE92-6AC2-5119-2C1B-6D49711B8BF7}"/>
              </a:ext>
            </a:extLst>
          </p:cNvPr>
          <p:cNvSpPr>
            <a:spLocks noGrp="1"/>
          </p:cNvSpPr>
          <p:nvPr>
            <p:ph type="body" sz="quarter" idx="13" hasCustomPrompt="1"/>
          </p:nvPr>
        </p:nvSpPr>
        <p:spPr>
          <a:xfrm>
            <a:off x="8168917" y="2307658"/>
            <a:ext cx="720000" cy="1044000"/>
          </a:xfrm>
        </p:spPr>
        <p:txBody>
          <a:bodyPr>
            <a:noAutofit/>
          </a:bodyPr>
          <a:lstStyle>
            <a:lvl1pPr algn="l">
              <a:defRPr sz="9600" b="1">
                <a:solidFill>
                  <a:schemeClr val="accent1"/>
                </a:solidFill>
              </a:defRPr>
            </a:lvl1pPr>
          </a:lstStyle>
          <a:p>
            <a:pPr lvl="0"/>
            <a:r>
              <a:rPr lang="en-US" dirty="0"/>
              <a:t>3</a:t>
            </a:r>
            <a:endParaRPr lang="en-GB" dirty="0"/>
          </a:p>
        </p:txBody>
      </p:sp>
      <p:sp>
        <p:nvSpPr>
          <p:cNvPr id="63" name="Text Placeholder 62">
            <a:extLst>
              <a:ext uri="{FF2B5EF4-FFF2-40B4-BE49-F238E27FC236}">
                <a16:creationId xmlns:a16="http://schemas.microsoft.com/office/drawing/2014/main" id="{EB0CA508-B95E-5C2A-6000-44715E79A7A7}"/>
              </a:ext>
            </a:extLst>
          </p:cNvPr>
          <p:cNvSpPr>
            <a:spLocks noGrp="1"/>
          </p:cNvSpPr>
          <p:nvPr>
            <p:ph type="body" sz="quarter" idx="21" hasCustomPrompt="1"/>
          </p:nvPr>
        </p:nvSpPr>
        <p:spPr>
          <a:xfrm>
            <a:off x="450000" y="3796380"/>
            <a:ext cx="3533038" cy="1570038"/>
          </a:xfrm>
        </p:spPr>
        <p:txBody>
          <a:bodyPr>
            <a:noAutofit/>
          </a:bodyPr>
          <a:lstStyle>
            <a:lvl1pPr>
              <a:defRPr sz="1400"/>
            </a:lvl1pPr>
            <a:lvl2pPr>
              <a:defRPr sz="1400"/>
            </a:lvl2pPr>
            <a:lvl3pPr>
              <a:defRPr sz="1400"/>
            </a:lvl3pPr>
            <a:lvl4pPr>
              <a:defRPr sz="1400"/>
            </a:lvl4pPr>
            <a:lvl5pPr>
              <a:defRPr sz="1400"/>
            </a:lvl5pPr>
          </a:lstStyle>
          <a:p>
            <a:pPr lvl="0"/>
            <a:r>
              <a:rPr lang="en-US" dirty="0"/>
              <a:t>CLIENT BENEFIT + DELIVERABLE 1 </a:t>
            </a:r>
            <a:br>
              <a:rPr lang="en-US" dirty="0"/>
            </a:br>
            <a:r>
              <a:rPr lang="en-US" dirty="0"/>
              <a:t>(with specifics)</a:t>
            </a:r>
          </a:p>
        </p:txBody>
      </p:sp>
      <p:sp>
        <p:nvSpPr>
          <p:cNvPr id="64" name="Text Placeholder 62">
            <a:extLst>
              <a:ext uri="{FF2B5EF4-FFF2-40B4-BE49-F238E27FC236}">
                <a16:creationId xmlns:a16="http://schemas.microsoft.com/office/drawing/2014/main" id="{F1B52944-C1B5-99A7-651A-0BB302C8F998}"/>
              </a:ext>
            </a:extLst>
          </p:cNvPr>
          <p:cNvSpPr>
            <a:spLocks noGrp="1"/>
          </p:cNvSpPr>
          <p:nvPr>
            <p:ph type="body" sz="quarter" idx="22" hasCustomPrompt="1"/>
          </p:nvPr>
        </p:nvSpPr>
        <p:spPr>
          <a:xfrm>
            <a:off x="4291721" y="3796380"/>
            <a:ext cx="3533038" cy="1570038"/>
          </a:xfrm>
        </p:spPr>
        <p:txBody>
          <a:bodyPr>
            <a:noAutofit/>
          </a:bodyPr>
          <a:lstStyle>
            <a:lvl1pPr>
              <a:defRPr sz="1400"/>
            </a:lvl1pPr>
            <a:lvl2pPr>
              <a:defRPr sz="1400"/>
            </a:lvl2pPr>
            <a:lvl3pPr>
              <a:defRPr sz="1400"/>
            </a:lvl3pPr>
            <a:lvl4pPr>
              <a:defRPr sz="1400"/>
            </a:lvl4pPr>
            <a:lvl5pPr>
              <a:defRPr sz="1400"/>
            </a:lvl5pPr>
          </a:lstStyle>
          <a:p>
            <a:pPr lvl="0"/>
            <a:r>
              <a:rPr lang="en-US" dirty="0"/>
              <a:t>CLIENT BENEFIT + DELIVERABLE 2</a:t>
            </a:r>
            <a:br>
              <a:rPr lang="en-US" dirty="0"/>
            </a:br>
            <a:r>
              <a:rPr lang="en-US" dirty="0"/>
              <a:t>(with specifics)</a:t>
            </a:r>
          </a:p>
        </p:txBody>
      </p:sp>
      <p:sp>
        <p:nvSpPr>
          <p:cNvPr id="65" name="Text Placeholder 62">
            <a:extLst>
              <a:ext uri="{FF2B5EF4-FFF2-40B4-BE49-F238E27FC236}">
                <a16:creationId xmlns:a16="http://schemas.microsoft.com/office/drawing/2014/main" id="{F725217E-CDD6-B910-7D0C-866EF6D95724}"/>
              </a:ext>
            </a:extLst>
          </p:cNvPr>
          <p:cNvSpPr>
            <a:spLocks noGrp="1"/>
          </p:cNvSpPr>
          <p:nvPr>
            <p:ph type="body" sz="quarter" idx="23" hasCustomPrompt="1"/>
          </p:nvPr>
        </p:nvSpPr>
        <p:spPr>
          <a:xfrm>
            <a:off x="8158016" y="3796380"/>
            <a:ext cx="3533038" cy="1570038"/>
          </a:xfrm>
        </p:spPr>
        <p:txBody>
          <a:bodyPr>
            <a:noAutofit/>
          </a:bodyPr>
          <a:lstStyle>
            <a:lvl1pPr>
              <a:defRPr sz="1400"/>
            </a:lvl1pPr>
            <a:lvl2pPr>
              <a:defRPr sz="1400"/>
            </a:lvl2pPr>
            <a:lvl3pPr>
              <a:defRPr sz="1400"/>
            </a:lvl3pPr>
            <a:lvl4pPr>
              <a:defRPr sz="1400"/>
            </a:lvl4pPr>
            <a:lvl5pPr>
              <a:defRPr sz="1400"/>
            </a:lvl5pPr>
          </a:lstStyle>
          <a:p>
            <a:pPr lvl="0"/>
            <a:r>
              <a:rPr lang="en-US" dirty="0"/>
              <a:t>CLIENT BENEFIT + DELIVERABLE 3</a:t>
            </a:r>
            <a:br>
              <a:rPr lang="en-US" dirty="0"/>
            </a:br>
            <a:r>
              <a:rPr lang="en-US" dirty="0"/>
              <a:t>(with specifics)</a:t>
            </a:r>
          </a:p>
        </p:txBody>
      </p:sp>
    </p:spTree>
    <p:extLst>
      <p:ext uri="{BB962C8B-B14F-4D97-AF65-F5344CB8AC3E}">
        <p14:creationId xmlns:p14="http://schemas.microsoft.com/office/powerpoint/2010/main" val="875976490"/>
      </p:ext>
    </p:extLst>
  </p:cSld>
  <p:clrMapOvr>
    <a:masterClrMapping/>
  </p:clrMapOvr>
  <p:extLst>
    <p:ext uri="{DCECCB84-F9BA-43D5-87BE-67443E8EF086}">
      <p15:sldGuideLst xmlns:p15="http://schemas.microsoft.com/office/powerpoint/2012/main"/>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3-column image right">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931429DE-4D63-DCEA-0E6E-B1E263115B2B}"/>
              </a:ext>
            </a:extLst>
          </p:cNvPr>
          <p:cNvSpPr>
            <a:spLocks noGrp="1"/>
          </p:cNvSpPr>
          <p:nvPr>
            <p:ph type="title" hasCustomPrompt="1"/>
          </p:nvPr>
        </p:nvSpPr>
        <p:spPr>
          <a:xfrm>
            <a:off x="450000" y="701874"/>
            <a:ext cx="11299088" cy="715669"/>
          </a:xfrm>
        </p:spPr>
        <p:txBody>
          <a:bodyPr/>
          <a:lstStyle>
            <a:lvl1pPr>
              <a:defRPr/>
            </a:lvl1pPr>
          </a:lstStyle>
          <a:p>
            <a:r>
              <a:rPr lang="en-US" dirty="0"/>
              <a:t>What you will get</a:t>
            </a:r>
            <a:endParaRPr lang="en-GB" dirty="0"/>
          </a:p>
        </p:txBody>
      </p:sp>
      <p:sp>
        <p:nvSpPr>
          <p:cNvPr id="47" name="Text Placeholder 46">
            <a:extLst>
              <a:ext uri="{FF2B5EF4-FFF2-40B4-BE49-F238E27FC236}">
                <a16:creationId xmlns:a16="http://schemas.microsoft.com/office/drawing/2014/main" id="{E26E8DC9-EAF3-29FA-E324-FD6E68C6E48F}"/>
              </a:ext>
            </a:extLst>
          </p:cNvPr>
          <p:cNvSpPr>
            <a:spLocks noGrp="1"/>
          </p:cNvSpPr>
          <p:nvPr>
            <p:ph type="body" sz="quarter" idx="29" hasCustomPrompt="1"/>
          </p:nvPr>
        </p:nvSpPr>
        <p:spPr>
          <a:xfrm>
            <a:off x="450000" y="1805709"/>
            <a:ext cx="3521924" cy="758825"/>
          </a:xfrm>
          <a:custGeom>
            <a:avLst/>
            <a:gdLst>
              <a:gd name="connsiteX0" fmla="*/ 0 w 2514600"/>
              <a:gd name="connsiteY0" fmla="*/ 0 h 758825"/>
              <a:gd name="connsiteX1" fmla="*/ 2514600 w 2514600"/>
              <a:gd name="connsiteY1" fmla="*/ 0 h 758825"/>
              <a:gd name="connsiteX2" fmla="*/ 2514600 w 2514600"/>
              <a:gd name="connsiteY2" fmla="*/ 634797 h 758825"/>
              <a:gd name="connsiteX3" fmla="*/ 2390572 w 2514600"/>
              <a:gd name="connsiteY3" fmla="*/ 758825 h 758825"/>
              <a:gd name="connsiteX4" fmla="*/ 0 w 2514600"/>
              <a:gd name="connsiteY4" fmla="*/ 758825 h 7588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14600" h="758825">
                <a:moveTo>
                  <a:pt x="0" y="0"/>
                </a:moveTo>
                <a:lnTo>
                  <a:pt x="2514600" y="0"/>
                </a:lnTo>
                <a:lnTo>
                  <a:pt x="2514600" y="634797"/>
                </a:lnTo>
                <a:lnTo>
                  <a:pt x="2390572" y="758825"/>
                </a:lnTo>
                <a:lnTo>
                  <a:pt x="0" y="758825"/>
                </a:lnTo>
                <a:close/>
              </a:path>
            </a:pathLst>
          </a:custGeom>
          <a:solidFill>
            <a:schemeClr val="tx2"/>
          </a:solidFill>
        </p:spPr>
        <p:txBody>
          <a:bodyPr wrap="square" lIns="108000" tIns="36000" rIns="108000" anchor="ctr">
            <a:noAutofit/>
          </a:bodyPr>
          <a:lstStyle>
            <a:lvl1pPr>
              <a:defRPr sz="1600" b="1" cap="all" baseline="0">
                <a:solidFill>
                  <a:schemeClr val="bg1"/>
                </a:solidFill>
              </a:defRPr>
            </a:lvl1pPr>
            <a:lvl2pPr marL="0" indent="0">
              <a:buNone/>
              <a:defRPr/>
            </a:lvl2pPr>
          </a:lstStyle>
          <a:p>
            <a:pPr lvl="0"/>
            <a:r>
              <a:rPr lang="en-US" dirty="0"/>
              <a:t>TITLE HERE </a:t>
            </a:r>
            <a:br>
              <a:rPr lang="en-US" dirty="0"/>
            </a:br>
            <a:r>
              <a:rPr lang="en-US" dirty="0"/>
              <a:t>CLIENT BENEFIT 1</a:t>
            </a:r>
          </a:p>
        </p:txBody>
      </p:sp>
      <p:sp>
        <p:nvSpPr>
          <p:cNvPr id="48" name="Text Placeholder 47">
            <a:extLst>
              <a:ext uri="{FF2B5EF4-FFF2-40B4-BE49-F238E27FC236}">
                <a16:creationId xmlns:a16="http://schemas.microsoft.com/office/drawing/2014/main" id="{27F24A24-A7A7-3265-551D-AE11259E6B6E}"/>
              </a:ext>
            </a:extLst>
          </p:cNvPr>
          <p:cNvSpPr>
            <a:spLocks noGrp="1"/>
          </p:cNvSpPr>
          <p:nvPr>
            <p:ph type="body" sz="quarter" idx="30" hasCustomPrompt="1"/>
          </p:nvPr>
        </p:nvSpPr>
        <p:spPr>
          <a:xfrm>
            <a:off x="4283074" y="1805709"/>
            <a:ext cx="3543301" cy="758825"/>
          </a:xfrm>
          <a:custGeom>
            <a:avLst/>
            <a:gdLst>
              <a:gd name="connsiteX0" fmla="*/ 0 w 2514600"/>
              <a:gd name="connsiteY0" fmla="*/ 0 h 758825"/>
              <a:gd name="connsiteX1" fmla="*/ 2514600 w 2514600"/>
              <a:gd name="connsiteY1" fmla="*/ 0 h 758825"/>
              <a:gd name="connsiteX2" fmla="*/ 2514600 w 2514600"/>
              <a:gd name="connsiteY2" fmla="*/ 634797 h 758825"/>
              <a:gd name="connsiteX3" fmla="*/ 2390572 w 2514600"/>
              <a:gd name="connsiteY3" fmla="*/ 758825 h 758825"/>
              <a:gd name="connsiteX4" fmla="*/ 0 w 2514600"/>
              <a:gd name="connsiteY4" fmla="*/ 758825 h 7588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14600" h="758825">
                <a:moveTo>
                  <a:pt x="0" y="0"/>
                </a:moveTo>
                <a:lnTo>
                  <a:pt x="2514600" y="0"/>
                </a:lnTo>
                <a:lnTo>
                  <a:pt x="2514600" y="634797"/>
                </a:lnTo>
                <a:lnTo>
                  <a:pt x="2390572" y="758825"/>
                </a:lnTo>
                <a:lnTo>
                  <a:pt x="0" y="758825"/>
                </a:lnTo>
                <a:close/>
              </a:path>
            </a:pathLst>
          </a:custGeom>
          <a:solidFill>
            <a:schemeClr val="accent1"/>
          </a:solidFill>
        </p:spPr>
        <p:txBody>
          <a:bodyPr wrap="square" lIns="108000" tIns="36000" rIns="108000" anchor="ctr">
            <a:noAutofit/>
          </a:bodyPr>
          <a:lstStyle>
            <a:lvl1pPr>
              <a:defRPr sz="1600" b="1" cap="all" baseline="0">
                <a:solidFill>
                  <a:schemeClr val="bg1"/>
                </a:solidFill>
              </a:defRPr>
            </a:lvl1pPr>
            <a:lvl2pPr marL="0" indent="0">
              <a:buNone/>
              <a:defRPr/>
            </a:lvl2pPr>
          </a:lstStyle>
          <a:p>
            <a:pPr lvl="0"/>
            <a:r>
              <a:rPr lang="en-US" dirty="0"/>
              <a:t>TITLE HERE </a:t>
            </a:r>
            <a:br>
              <a:rPr lang="en-US" dirty="0"/>
            </a:br>
            <a:r>
              <a:rPr lang="en-US" dirty="0"/>
              <a:t>CLIENT BENEFIT 1</a:t>
            </a:r>
          </a:p>
        </p:txBody>
      </p:sp>
      <p:sp>
        <p:nvSpPr>
          <p:cNvPr id="49" name="Text Placeholder 48">
            <a:extLst>
              <a:ext uri="{FF2B5EF4-FFF2-40B4-BE49-F238E27FC236}">
                <a16:creationId xmlns:a16="http://schemas.microsoft.com/office/drawing/2014/main" id="{49123D23-12A9-094C-E236-3C5364BD9F5E}"/>
              </a:ext>
            </a:extLst>
          </p:cNvPr>
          <p:cNvSpPr>
            <a:spLocks noGrp="1"/>
          </p:cNvSpPr>
          <p:nvPr>
            <p:ph type="body" sz="quarter" idx="31" hasCustomPrompt="1"/>
          </p:nvPr>
        </p:nvSpPr>
        <p:spPr>
          <a:xfrm>
            <a:off x="8134889" y="1805709"/>
            <a:ext cx="3613613" cy="758825"/>
          </a:xfrm>
          <a:custGeom>
            <a:avLst/>
            <a:gdLst>
              <a:gd name="connsiteX0" fmla="*/ 0 w 2514600"/>
              <a:gd name="connsiteY0" fmla="*/ 0 h 758825"/>
              <a:gd name="connsiteX1" fmla="*/ 2514600 w 2514600"/>
              <a:gd name="connsiteY1" fmla="*/ 0 h 758825"/>
              <a:gd name="connsiteX2" fmla="*/ 2514600 w 2514600"/>
              <a:gd name="connsiteY2" fmla="*/ 634797 h 758825"/>
              <a:gd name="connsiteX3" fmla="*/ 2390572 w 2514600"/>
              <a:gd name="connsiteY3" fmla="*/ 758825 h 758825"/>
              <a:gd name="connsiteX4" fmla="*/ 0 w 2514600"/>
              <a:gd name="connsiteY4" fmla="*/ 758825 h 7588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14600" h="758825">
                <a:moveTo>
                  <a:pt x="0" y="0"/>
                </a:moveTo>
                <a:lnTo>
                  <a:pt x="2514600" y="0"/>
                </a:lnTo>
                <a:lnTo>
                  <a:pt x="2514600" y="634797"/>
                </a:lnTo>
                <a:lnTo>
                  <a:pt x="2390572" y="758825"/>
                </a:lnTo>
                <a:lnTo>
                  <a:pt x="0" y="758825"/>
                </a:lnTo>
                <a:close/>
              </a:path>
            </a:pathLst>
          </a:custGeom>
          <a:solidFill>
            <a:schemeClr val="accent2"/>
          </a:solidFill>
        </p:spPr>
        <p:txBody>
          <a:bodyPr wrap="square" lIns="108000" tIns="36000" rIns="108000" anchor="ctr">
            <a:noAutofit/>
          </a:bodyPr>
          <a:lstStyle>
            <a:lvl1pPr>
              <a:defRPr sz="1600" b="1" cap="all" baseline="0">
                <a:solidFill>
                  <a:schemeClr val="tx1"/>
                </a:solidFill>
              </a:defRPr>
            </a:lvl1pPr>
            <a:lvl2pPr marL="0" indent="0">
              <a:buNone/>
              <a:defRPr/>
            </a:lvl2pPr>
          </a:lstStyle>
          <a:p>
            <a:pPr lvl="0"/>
            <a:r>
              <a:rPr lang="en-US" dirty="0"/>
              <a:t>TITLE HERE </a:t>
            </a:r>
            <a:br>
              <a:rPr lang="en-US" dirty="0"/>
            </a:br>
            <a:r>
              <a:rPr lang="en-US" dirty="0"/>
              <a:t>CLIENT BENEFIT 1</a:t>
            </a:r>
          </a:p>
        </p:txBody>
      </p:sp>
      <p:sp>
        <p:nvSpPr>
          <p:cNvPr id="52" name="Text Placeholder 51">
            <a:extLst>
              <a:ext uri="{FF2B5EF4-FFF2-40B4-BE49-F238E27FC236}">
                <a16:creationId xmlns:a16="http://schemas.microsoft.com/office/drawing/2014/main" id="{C9762F24-BB9E-7B2E-E72C-397C94521EBA}"/>
              </a:ext>
            </a:extLst>
          </p:cNvPr>
          <p:cNvSpPr>
            <a:spLocks noGrp="1"/>
          </p:cNvSpPr>
          <p:nvPr>
            <p:ph type="body" sz="quarter" idx="32"/>
          </p:nvPr>
        </p:nvSpPr>
        <p:spPr>
          <a:xfrm>
            <a:off x="450000" y="2788804"/>
            <a:ext cx="3521924" cy="2134070"/>
          </a:xfrm>
        </p:spPr>
        <p:txBody>
          <a:bodyPr>
            <a:noAutofit/>
          </a:bodyPr>
          <a:lstStyle>
            <a:lvl1pPr marL="171450" indent="-171450">
              <a:buFont typeface="Arial" panose="020B0604020202020204" pitchFamily="34" charset="0"/>
              <a:buChar char="•"/>
              <a:defRPr sz="1400"/>
            </a:lvl1pPr>
            <a:lvl2pPr marL="0" indent="0">
              <a:buNone/>
              <a:defRPr sz="1400"/>
            </a:lvl2pPr>
            <a:lvl3pPr>
              <a:defRPr sz="1400"/>
            </a:lvl3pPr>
            <a:lvl4pPr>
              <a:defRPr sz="1400"/>
            </a:lvl4pPr>
            <a:lvl5pPr marL="1204913" indent="-171450">
              <a:buFont typeface="Arial" panose="020B0604020202020204" pitchFamily="34" charset="0"/>
              <a:buChar char="•"/>
              <a:defRPr sz="1400"/>
            </a:lvl5pPr>
          </a:lstStyle>
          <a:p>
            <a:pPr lvl="0"/>
            <a:r>
              <a:rPr lang="en-GB"/>
              <a:t>Click to edit Master text styles</a:t>
            </a:r>
          </a:p>
        </p:txBody>
      </p:sp>
      <p:sp>
        <p:nvSpPr>
          <p:cNvPr id="54" name="Text Placeholder 51">
            <a:extLst>
              <a:ext uri="{FF2B5EF4-FFF2-40B4-BE49-F238E27FC236}">
                <a16:creationId xmlns:a16="http://schemas.microsoft.com/office/drawing/2014/main" id="{50AE1DFD-FE37-1BAB-F5D6-9F4032D6CA21}"/>
              </a:ext>
            </a:extLst>
          </p:cNvPr>
          <p:cNvSpPr>
            <a:spLocks noGrp="1"/>
          </p:cNvSpPr>
          <p:nvPr>
            <p:ph type="body" sz="quarter" idx="33"/>
          </p:nvPr>
        </p:nvSpPr>
        <p:spPr>
          <a:xfrm>
            <a:off x="8134890" y="2788804"/>
            <a:ext cx="3613613" cy="2134070"/>
          </a:xfrm>
        </p:spPr>
        <p:txBody>
          <a:bodyPr>
            <a:noAutofit/>
          </a:bodyPr>
          <a:lstStyle>
            <a:lvl1pPr marL="171450" indent="-171450">
              <a:buFont typeface="Arial" panose="020B0604020202020204" pitchFamily="34" charset="0"/>
              <a:buChar char="•"/>
              <a:defRPr sz="1400"/>
            </a:lvl1pPr>
            <a:lvl2pPr marL="0" indent="0">
              <a:buNone/>
              <a:defRPr sz="1400"/>
            </a:lvl2pPr>
            <a:lvl3pPr>
              <a:defRPr sz="1400"/>
            </a:lvl3pPr>
            <a:lvl4pPr>
              <a:defRPr sz="1400"/>
            </a:lvl4pPr>
            <a:lvl5pPr marL="1204913" indent="-171450">
              <a:buFont typeface="Arial" panose="020B0604020202020204" pitchFamily="34" charset="0"/>
              <a:buChar char="•"/>
              <a:defRPr sz="1400"/>
            </a:lvl5pPr>
          </a:lstStyle>
          <a:p>
            <a:pPr lvl="0"/>
            <a:r>
              <a:rPr lang="en-GB"/>
              <a:t>Click to edit Master text styles</a:t>
            </a:r>
          </a:p>
        </p:txBody>
      </p:sp>
      <p:sp>
        <p:nvSpPr>
          <p:cNvPr id="56" name="Text Placeholder 51">
            <a:extLst>
              <a:ext uri="{FF2B5EF4-FFF2-40B4-BE49-F238E27FC236}">
                <a16:creationId xmlns:a16="http://schemas.microsoft.com/office/drawing/2014/main" id="{B66122E6-6399-BEB1-3DF8-7A36CB2DC649}"/>
              </a:ext>
            </a:extLst>
          </p:cNvPr>
          <p:cNvSpPr>
            <a:spLocks noGrp="1"/>
          </p:cNvSpPr>
          <p:nvPr>
            <p:ph type="body" sz="quarter" idx="34"/>
          </p:nvPr>
        </p:nvSpPr>
        <p:spPr>
          <a:xfrm>
            <a:off x="4283075" y="2788804"/>
            <a:ext cx="3543300" cy="2134070"/>
          </a:xfrm>
        </p:spPr>
        <p:txBody>
          <a:bodyPr>
            <a:noAutofit/>
          </a:bodyPr>
          <a:lstStyle>
            <a:lvl1pPr marL="171450" indent="-171450">
              <a:buFont typeface="Arial" panose="020B0604020202020204" pitchFamily="34" charset="0"/>
              <a:buChar char="•"/>
              <a:defRPr sz="1400"/>
            </a:lvl1pPr>
            <a:lvl2pPr marL="0" indent="0">
              <a:buNone/>
              <a:defRPr sz="1400"/>
            </a:lvl2pPr>
            <a:lvl3pPr>
              <a:defRPr sz="1400"/>
            </a:lvl3pPr>
            <a:lvl4pPr>
              <a:defRPr sz="1400"/>
            </a:lvl4pPr>
            <a:lvl5pPr marL="1204913" indent="-171450">
              <a:buFont typeface="Arial" panose="020B0604020202020204" pitchFamily="34" charset="0"/>
              <a:buChar char="•"/>
              <a:defRPr sz="1400"/>
            </a:lvl5pPr>
          </a:lstStyle>
          <a:p>
            <a:pPr lvl="0"/>
            <a:r>
              <a:rPr lang="en-GB"/>
              <a:t>Click to edit Master text styles</a:t>
            </a:r>
          </a:p>
        </p:txBody>
      </p:sp>
      <p:sp>
        <p:nvSpPr>
          <p:cNvPr id="60" name="Text Placeholder 59">
            <a:extLst>
              <a:ext uri="{FF2B5EF4-FFF2-40B4-BE49-F238E27FC236}">
                <a16:creationId xmlns:a16="http://schemas.microsoft.com/office/drawing/2014/main" id="{7230977A-D0B6-B0B8-67F0-76A88B721F18}"/>
              </a:ext>
            </a:extLst>
          </p:cNvPr>
          <p:cNvSpPr>
            <a:spLocks noGrp="1"/>
          </p:cNvSpPr>
          <p:nvPr>
            <p:ph type="body" sz="quarter" idx="35" hasCustomPrompt="1"/>
          </p:nvPr>
        </p:nvSpPr>
        <p:spPr>
          <a:xfrm>
            <a:off x="450000" y="5189538"/>
            <a:ext cx="3521924" cy="758825"/>
          </a:xfrm>
          <a:custGeom>
            <a:avLst/>
            <a:gdLst>
              <a:gd name="connsiteX0" fmla="*/ 0 w 2514600"/>
              <a:gd name="connsiteY0" fmla="*/ 0 h 758825"/>
              <a:gd name="connsiteX1" fmla="*/ 2514600 w 2514600"/>
              <a:gd name="connsiteY1" fmla="*/ 0 h 758825"/>
              <a:gd name="connsiteX2" fmla="*/ 2514600 w 2514600"/>
              <a:gd name="connsiteY2" fmla="*/ 634797 h 758825"/>
              <a:gd name="connsiteX3" fmla="*/ 2390572 w 2514600"/>
              <a:gd name="connsiteY3" fmla="*/ 758825 h 758825"/>
              <a:gd name="connsiteX4" fmla="*/ 0 w 2514600"/>
              <a:gd name="connsiteY4" fmla="*/ 758825 h 7588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14600" h="758825">
                <a:moveTo>
                  <a:pt x="0" y="0"/>
                </a:moveTo>
                <a:lnTo>
                  <a:pt x="2514600" y="0"/>
                </a:lnTo>
                <a:lnTo>
                  <a:pt x="2514600" y="634797"/>
                </a:lnTo>
                <a:lnTo>
                  <a:pt x="2390572" y="758825"/>
                </a:lnTo>
                <a:lnTo>
                  <a:pt x="0" y="758825"/>
                </a:lnTo>
                <a:close/>
              </a:path>
            </a:pathLst>
          </a:custGeom>
          <a:solidFill>
            <a:schemeClr val="bg1">
              <a:lumMod val="85000"/>
            </a:schemeClr>
          </a:solidFill>
        </p:spPr>
        <p:txBody>
          <a:bodyPr wrap="square" lIns="108000" tIns="36000" rIns="108000">
            <a:noAutofit/>
          </a:bodyPr>
          <a:lstStyle>
            <a:lvl1pPr>
              <a:defRPr sz="1200" b="1" cap="none" baseline="0">
                <a:solidFill>
                  <a:schemeClr val="tx1"/>
                </a:solidFill>
              </a:defRPr>
            </a:lvl1pPr>
            <a:lvl2pPr marL="0" indent="0">
              <a:buNone/>
              <a:defRPr/>
            </a:lvl2pPr>
          </a:lstStyle>
          <a:p>
            <a:pPr lvl="0"/>
            <a:r>
              <a:rPr lang="en-US" dirty="0"/>
              <a:t>DELIVERABLE 1 </a:t>
            </a:r>
            <a:br>
              <a:rPr lang="en-US" dirty="0"/>
            </a:br>
            <a:r>
              <a:rPr lang="en-US" dirty="0"/>
              <a:t>(with specifics)</a:t>
            </a:r>
          </a:p>
        </p:txBody>
      </p:sp>
      <p:sp>
        <p:nvSpPr>
          <p:cNvPr id="61" name="Text Placeholder 60">
            <a:extLst>
              <a:ext uri="{FF2B5EF4-FFF2-40B4-BE49-F238E27FC236}">
                <a16:creationId xmlns:a16="http://schemas.microsoft.com/office/drawing/2014/main" id="{FADF5309-5771-0FCD-DF59-3DDDD66BD90A}"/>
              </a:ext>
            </a:extLst>
          </p:cNvPr>
          <p:cNvSpPr>
            <a:spLocks noGrp="1"/>
          </p:cNvSpPr>
          <p:nvPr>
            <p:ph type="body" sz="quarter" idx="36" hasCustomPrompt="1"/>
          </p:nvPr>
        </p:nvSpPr>
        <p:spPr>
          <a:xfrm>
            <a:off x="4283074" y="5189538"/>
            <a:ext cx="3543301" cy="758825"/>
          </a:xfrm>
          <a:custGeom>
            <a:avLst/>
            <a:gdLst>
              <a:gd name="connsiteX0" fmla="*/ 0 w 2514600"/>
              <a:gd name="connsiteY0" fmla="*/ 0 h 758825"/>
              <a:gd name="connsiteX1" fmla="*/ 2514600 w 2514600"/>
              <a:gd name="connsiteY1" fmla="*/ 0 h 758825"/>
              <a:gd name="connsiteX2" fmla="*/ 2514600 w 2514600"/>
              <a:gd name="connsiteY2" fmla="*/ 634797 h 758825"/>
              <a:gd name="connsiteX3" fmla="*/ 2390572 w 2514600"/>
              <a:gd name="connsiteY3" fmla="*/ 758825 h 758825"/>
              <a:gd name="connsiteX4" fmla="*/ 0 w 2514600"/>
              <a:gd name="connsiteY4" fmla="*/ 758825 h 7588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14600" h="758825">
                <a:moveTo>
                  <a:pt x="0" y="0"/>
                </a:moveTo>
                <a:lnTo>
                  <a:pt x="2514600" y="0"/>
                </a:lnTo>
                <a:lnTo>
                  <a:pt x="2514600" y="634797"/>
                </a:lnTo>
                <a:lnTo>
                  <a:pt x="2390572" y="758825"/>
                </a:lnTo>
                <a:lnTo>
                  <a:pt x="0" y="758825"/>
                </a:lnTo>
                <a:close/>
              </a:path>
            </a:pathLst>
          </a:custGeom>
          <a:solidFill>
            <a:schemeClr val="bg1">
              <a:lumMod val="85000"/>
            </a:schemeClr>
          </a:solidFill>
        </p:spPr>
        <p:txBody>
          <a:bodyPr wrap="square" lIns="108000" tIns="36000" rIns="108000">
            <a:noAutofit/>
          </a:bodyPr>
          <a:lstStyle>
            <a:lvl1pPr>
              <a:defRPr sz="1200" b="1" cap="none" baseline="0">
                <a:solidFill>
                  <a:schemeClr val="tx1"/>
                </a:solidFill>
              </a:defRPr>
            </a:lvl1pPr>
            <a:lvl2pPr marL="0" indent="0">
              <a:buNone/>
              <a:defRPr/>
            </a:lvl2pPr>
          </a:lstStyle>
          <a:p>
            <a:pPr lvl="0"/>
            <a:r>
              <a:rPr lang="en-US" dirty="0"/>
              <a:t>DELIVERABLE 1 </a:t>
            </a:r>
            <a:br>
              <a:rPr lang="en-US" dirty="0"/>
            </a:br>
            <a:r>
              <a:rPr lang="en-US" dirty="0"/>
              <a:t>(with specifics)</a:t>
            </a:r>
          </a:p>
        </p:txBody>
      </p:sp>
      <p:sp>
        <p:nvSpPr>
          <p:cNvPr id="62" name="Text Placeholder 61">
            <a:extLst>
              <a:ext uri="{FF2B5EF4-FFF2-40B4-BE49-F238E27FC236}">
                <a16:creationId xmlns:a16="http://schemas.microsoft.com/office/drawing/2014/main" id="{6E536643-1B4E-3425-CED1-AE2A145DAFE0}"/>
              </a:ext>
            </a:extLst>
          </p:cNvPr>
          <p:cNvSpPr>
            <a:spLocks noGrp="1"/>
          </p:cNvSpPr>
          <p:nvPr>
            <p:ph type="body" sz="quarter" idx="37" hasCustomPrompt="1"/>
          </p:nvPr>
        </p:nvSpPr>
        <p:spPr>
          <a:xfrm>
            <a:off x="8137525" y="5189538"/>
            <a:ext cx="3604475" cy="758825"/>
          </a:xfrm>
          <a:custGeom>
            <a:avLst/>
            <a:gdLst>
              <a:gd name="connsiteX0" fmla="*/ 0 w 2514600"/>
              <a:gd name="connsiteY0" fmla="*/ 0 h 758825"/>
              <a:gd name="connsiteX1" fmla="*/ 2514600 w 2514600"/>
              <a:gd name="connsiteY1" fmla="*/ 0 h 758825"/>
              <a:gd name="connsiteX2" fmla="*/ 2514600 w 2514600"/>
              <a:gd name="connsiteY2" fmla="*/ 634797 h 758825"/>
              <a:gd name="connsiteX3" fmla="*/ 2390572 w 2514600"/>
              <a:gd name="connsiteY3" fmla="*/ 758825 h 758825"/>
              <a:gd name="connsiteX4" fmla="*/ 0 w 2514600"/>
              <a:gd name="connsiteY4" fmla="*/ 758825 h 7588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14600" h="758825">
                <a:moveTo>
                  <a:pt x="0" y="0"/>
                </a:moveTo>
                <a:lnTo>
                  <a:pt x="2514600" y="0"/>
                </a:lnTo>
                <a:lnTo>
                  <a:pt x="2514600" y="634797"/>
                </a:lnTo>
                <a:lnTo>
                  <a:pt x="2390572" y="758825"/>
                </a:lnTo>
                <a:lnTo>
                  <a:pt x="0" y="758825"/>
                </a:lnTo>
                <a:close/>
              </a:path>
            </a:pathLst>
          </a:custGeom>
          <a:solidFill>
            <a:schemeClr val="bg1">
              <a:lumMod val="85000"/>
            </a:schemeClr>
          </a:solidFill>
        </p:spPr>
        <p:txBody>
          <a:bodyPr wrap="square" lIns="108000" tIns="36000" rIns="108000">
            <a:noAutofit/>
          </a:bodyPr>
          <a:lstStyle>
            <a:lvl1pPr>
              <a:defRPr sz="1200" b="1" cap="none" baseline="0">
                <a:solidFill>
                  <a:schemeClr val="tx1"/>
                </a:solidFill>
              </a:defRPr>
            </a:lvl1pPr>
            <a:lvl2pPr marL="0" indent="0">
              <a:buNone/>
              <a:defRPr/>
            </a:lvl2pPr>
          </a:lstStyle>
          <a:p>
            <a:pPr lvl="0"/>
            <a:r>
              <a:rPr lang="en-US" dirty="0"/>
              <a:t>DELIVERABLE 1 </a:t>
            </a:r>
            <a:br>
              <a:rPr lang="en-US" dirty="0"/>
            </a:br>
            <a:r>
              <a:rPr lang="en-US" dirty="0"/>
              <a:t>(with specifics)</a:t>
            </a:r>
          </a:p>
        </p:txBody>
      </p:sp>
    </p:spTree>
    <p:extLst>
      <p:ext uri="{BB962C8B-B14F-4D97-AF65-F5344CB8AC3E}">
        <p14:creationId xmlns:p14="http://schemas.microsoft.com/office/powerpoint/2010/main" val="4014106758"/>
      </p:ext>
    </p:extLst>
  </p:cSld>
  <p:clrMapOvr>
    <a:masterClrMapping/>
  </p:clrMapOvr>
  <p:extLst>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3-column image right">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931429DE-4D63-DCEA-0E6E-B1E263115B2B}"/>
              </a:ext>
            </a:extLst>
          </p:cNvPr>
          <p:cNvSpPr>
            <a:spLocks noGrp="1"/>
          </p:cNvSpPr>
          <p:nvPr>
            <p:ph type="title" hasCustomPrompt="1"/>
          </p:nvPr>
        </p:nvSpPr>
        <p:spPr>
          <a:xfrm>
            <a:off x="450000" y="701874"/>
            <a:ext cx="8398725" cy="425177"/>
          </a:xfrm>
        </p:spPr>
        <p:txBody>
          <a:bodyPr/>
          <a:lstStyle>
            <a:lvl1pPr>
              <a:defRPr/>
            </a:lvl1pPr>
          </a:lstStyle>
          <a:p>
            <a:r>
              <a:rPr lang="en-GB" dirty="0"/>
              <a:t>State the client benefit and reason to choose you</a:t>
            </a:r>
          </a:p>
        </p:txBody>
      </p:sp>
      <p:sp>
        <p:nvSpPr>
          <p:cNvPr id="4" name="Picture Placeholder">
            <a:extLst>
              <a:ext uri="{FF2B5EF4-FFF2-40B4-BE49-F238E27FC236}">
                <a16:creationId xmlns:a16="http://schemas.microsoft.com/office/drawing/2014/main" id="{556ABC33-C372-AF5C-2E2E-D41F4EF2DF98}"/>
              </a:ext>
              <a:ext uri="{C183D7F6-B498-43B3-948B-1728B52AA6E4}">
                <adec:decorative xmlns:adec="http://schemas.microsoft.com/office/drawing/2017/decorative" val="1"/>
              </a:ext>
            </a:extLst>
          </p:cNvPr>
          <p:cNvSpPr>
            <a:spLocks noGrp="1"/>
          </p:cNvSpPr>
          <p:nvPr>
            <p:ph type="pic" sz="quarter" idx="10"/>
          </p:nvPr>
        </p:nvSpPr>
        <p:spPr>
          <a:xfrm>
            <a:off x="9160365" y="0"/>
            <a:ext cx="2591650" cy="5948363"/>
          </a:xfrm>
          <a:custGeom>
            <a:avLst/>
            <a:gdLst>
              <a:gd name="connsiteX0" fmla="*/ 0 w 2591650"/>
              <a:gd name="connsiteY0" fmla="*/ 0 h 5948363"/>
              <a:gd name="connsiteX1" fmla="*/ 2591650 w 2591650"/>
              <a:gd name="connsiteY1" fmla="*/ 0 h 5948363"/>
              <a:gd name="connsiteX2" fmla="*/ 2591650 w 2591650"/>
              <a:gd name="connsiteY2" fmla="*/ 5583497 h 5948363"/>
              <a:gd name="connsiteX3" fmla="*/ 2226784 w 2591650"/>
              <a:gd name="connsiteY3" fmla="*/ 5948363 h 5948363"/>
              <a:gd name="connsiteX4" fmla="*/ 0 w 2591650"/>
              <a:gd name="connsiteY4" fmla="*/ 5948363 h 59483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91650" h="5948363">
                <a:moveTo>
                  <a:pt x="0" y="0"/>
                </a:moveTo>
                <a:lnTo>
                  <a:pt x="2591650" y="0"/>
                </a:lnTo>
                <a:lnTo>
                  <a:pt x="2591650" y="5583497"/>
                </a:lnTo>
                <a:lnTo>
                  <a:pt x="2226784" y="5948363"/>
                </a:lnTo>
                <a:lnTo>
                  <a:pt x="0" y="5948363"/>
                </a:lnTo>
                <a:close/>
              </a:path>
            </a:pathLst>
          </a:custGeom>
          <a:pattFill prst="dkUpDiag">
            <a:fgClr>
              <a:schemeClr val="bg1">
                <a:lumMod val="85000"/>
              </a:schemeClr>
            </a:fgClr>
            <a:bgClr>
              <a:schemeClr val="bg1"/>
            </a:bgClr>
          </a:pattFill>
        </p:spPr>
        <p:txBody>
          <a:bodyPr vert="horz" wrap="square" lIns="0" tIns="0" rIns="0" bIns="2520000" rtlCol="0" anchor="b">
            <a:noAutofit/>
          </a:bodyPr>
          <a:lstStyle>
            <a:lvl1pPr>
              <a:defRPr lang="en-GB"/>
            </a:lvl1pPr>
          </a:lstStyle>
          <a:p>
            <a:pPr lvl="0" algn="ctr"/>
            <a:r>
              <a:rPr lang="en-GB" dirty="0"/>
              <a:t>Click icon to add picture</a:t>
            </a:r>
          </a:p>
        </p:txBody>
      </p:sp>
      <p:sp>
        <p:nvSpPr>
          <p:cNvPr id="47" name="Text Placeholder 46">
            <a:extLst>
              <a:ext uri="{FF2B5EF4-FFF2-40B4-BE49-F238E27FC236}">
                <a16:creationId xmlns:a16="http://schemas.microsoft.com/office/drawing/2014/main" id="{E26E8DC9-EAF3-29FA-E324-FD6E68C6E48F}"/>
              </a:ext>
            </a:extLst>
          </p:cNvPr>
          <p:cNvSpPr>
            <a:spLocks noGrp="1"/>
          </p:cNvSpPr>
          <p:nvPr>
            <p:ph type="body" sz="quarter" idx="29" hasCustomPrompt="1"/>
          </p:nvPr>
        </p:nvSpPr>
        <p:spPr>
          <a:xfrm>
            <a:off x="450000" y="1449388"/>
            <a:ext cx="2574188" cy="758825"/>
          </a:xfrm>
          <a:custGeom>
            <a:avLst/>
            <a:gdLst>
              <a:gd name="connsiteX0" fmla="*/ 0 w 2514600"/>
              <a:gd name="connsiteY0" fmla="*/ 0 h 758825"/>
              <a:gd name="connsiteX1" fmla="*/ 2514600 w 2514600"/>
              <a:gd name="connsiteY1" fmla="*/ 0 h 758825"/>
              <a:gd name="connsiteX2" fmla="*/ 2514600 w 2514600"/>
              <a:gd name="connsiteY2" fmla="*/ 634797 h 758825"/>
              <a:gd name="connsiteX3" fmla="*/ 2390572 w 2514600"/>
              <a:gd name="connsiteY3" fmla="*/ 758825 h 758825"/>
              <a:gd name="connsiteX4" fmla="*/ 0 w 2514600"/>
              <a:gd name="connsiteY4" fmla="*/ 758825 h 7588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14600" h="758825">
                <a:moveTo>
                  <a:pt x="0" y="0"/>
                </a:moveTo>
                <a:lnTo>
                  <a:pt x="2514600" y="0"/>
                </a:lnTo>
                <a:lnTo>
                  <a:pt x="2514600" y="634797"/>
                </a:lnTo>
                <a:lnTo>
                  <a:pt x="2390572" y="758825"/>
                </a:lnTo>
                <a:lnTo>
                  <a:pt x="0" y="758825"/>
                </a:lnTo>
                <a:close/>
              </a:path>
            </a:pathLst>
          </a:custGeom>
          <a:solidFill>
            <a:schemeClr val="tx2"/>
          </a:solidFill>
        </p:spPr>
        <p:txBody>
          <a:bodyPr wrap="square" lIns="108000" tIns="36000" rIns="108000" anchor="ctr">
            <a:noAutofit/>
          </a:bodyPr>
          <a:lstStyle>
            <a:lvl1pPr>
              <a:defRPr sz="1400" b="1" cap="all" baseline="0">
                <a:solidFill>
                  <a:schemeClr val="bg1"/>
                </a:solidFill>
              </a:defRPr>
            </a:lvl1pPr>
            <a:lvl2pPr marL="0" indent="0">
              <a:buNone/>
              <a:defRPr/>
            </a:lvl2pPr>
          </a:lstStyle>
          <a:p>
            <a:pPr lvl="0"/>
            <a:r>
              <a:rPr lang="en-US" dirty="0"/>
              <a:t>TITLE HERE </a:t>
            </a:r>
            <a:br>
              <a:rPr lang="en-US" dirty="0"/>
            </a:br>
            <a:r>
              <a:rPr lang="en-US" dirty="0"/>
              <a:t>CLIENT BENEFIT 1</a:t>
            </a:r>
          </a:p>
        </p:txBody>
      </p:sp>
      <p:sp>
        <p:nvSpPr>
          <p:cNvPr id="48" name="Text Placeholder 47">
            <a:extLst>
              <a:ext uri="{FF2B5EF4-FFF2-40B4-BE49-F238E27FC236}">
                <a16:creationId xmlns:a16="http://schemas.microsoft.com/office/drawing/2014/main" id="{27F24A24-A7A7-3265-551D-AE11259E6B6E}"/>
              </a:ext>
            </a:extLst>
          </p:cNvPr>
          <p:cNvSpPr>
            <a:spLocks noGrp="1"/>
          </p:cNvSpPr>
          <p:nvPr>
            <p:ph type="body" sz="quarter" idx="30" hasCustomPrompt="1"/>
          </p:nvPr>
        </p:nvSpPr>
        <p:spPr>
          <a:xfrm>
            <a:off x="3348038" y="1449388"/>
            <a:ext cx="2590800" cy="758825"/>
          </a:xfrm>
          <a:custGeom>
            <a:avLst/>
            <a:gdLst>
              <a:gd name="connsiteX0" fmla="*/ 0 w 2514600"/>
              <a:gd name="connsiteY0" fmla="*/ 0 h 758825"/>
              <a:gd name="connsiteX1" fmla="*/ 2514600 w 2514600"/>
              <a:gd name="connsiteY1" fmla="*/ 0 h 758825"/>
              <a:gd name="connsiteX2" fmla="*/ 2514600 w 2514600"/>
              <a:gd name="connsiteY2" fmla="*/ 634797 h 758825"/>
              <a:gd name="connsiteX3" fmla="*/ 2390572 w 2514600"/>
              <a:gd name="connsiteY3" fmla="*/ 758825 h 758825"/>
              <a:gd name="connsiteX4" fmla="*/ 0 w 2514600"/>
              <a:gd name="connsiteY4" fmla="*/ 758825 h 7588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14600" h="758825">
                <a:moveTo>
                  <a:pt x="0" y="0"/>
                </a:moveTo>
                <a:lnTo>
                  <a:pt x="2514600" y="0"/>
                </a:lnTo>
                <a:lnTo>
                  <a:pt x="2514600" y="634797"/>
                </a:lnTo>
                <a:lnTo>
                  <a:pt x="2390572" y="758825"/>
                </a:lnTo>
                <a:lnTo>
                  <a:pt x="0" y="758825"/>
                </a:lnTo>
                <a:close/>
              </a:path>
            </a:pathLst>
          </a:custGeom>
          <a:solidFill>
            <a:schemeClr val="accent1"/>
          </a:solidFill>
        </p:spPr>
        <p:txBody>
          <a:bodyPr wrap="square" lIns="108000" tIns="36000" rIns="108000" anchor="ctr">
            <a:noAutofit/>
          </a:bodyPr>
          <a:lstStyle>
            <a:lvl1pPr>
              <a:defRPr sz="1400" b="1" cap="all" baseline="0">
                <a:solidFill>
                  <a:schemeClr val="bg1"/>
                </a:solidFill>
              </a:defRPr>
            </a:lvl1pPr>
            <a:lvl2pPr marL="0" indent="0">
              <a:buNone/>
              <a:defRPr/>
            </a:lvl2pPr>
          </a:lstStyle>
          <a:p>
            <a:pPr lvl="0"/>
            <a:r>
              <a:rPr lang="en-US" dirty="0"/>
              <a:t>TITLE HERE </a:t>
            </a:r>
            <a:br>
              <a:rPr lang="en-US" dirty="0"/>
            </a:br>
            <a:r>
              <a:rPr lang="en-US" dirty="0"/>
              <a:t>CLIENT BENEFIT 2</a:t>
            </a:r>
          </a:p>
        </p:txBody>
      </p:sp>
      <p:sp>
        <p:nvSpPr>
          <p:cNvPr id="49" name="Text Placeholder 48">
            <a:extLst>
              <a:ext uri="{FF2B5EF4-FFF2-40B4-BE49-F238E27FC236}">
                <a16:creationId xmlns:a16="http://schemas.microsoft.com/office/drawing/2014/main" id="{49123D23-12A9-094C-E236-3C5364BD9F5E}"/>
              </a:ext>
            </a:extLst>
          </p:cNvPr>
          <p:cNvSpPr>
            <a:spLocks noGrp="1"/>
          </p:cNvSpPr>
          <p:nvPr>
            <p:ph type="body" sz="quarter" idx="31" hasCustomPrompt="1"/>
          </p:nvPr>
        </p:nvSpPr>
        <p:spPr>
          <a:xfrm>
            <a:off x="6274430" y="1449388"/>
            <a:ext cx="2571271" cy="758825"/>
          </a:xfrm>
          <a:custGeom>
            <a:avLst/>
            <a:gdLst>
              <a:gd name="connsiteX0" fmla="*/ 0 w 2514600"/>
              <a:gd name="connsiteY0" fmla="*/ 0 h 758825"/>
              <a:gd name="connsiteX1" fmla="*/ 2514600 w 2514600"/>
              <a:gd name="connsiteY1" fmla="*/ 0 h 758825"/>
              <a:gd name="connsiteX2" fmla="*/ 2514600 w 2514600"/>
              <a:gd name="connsiteY2" fmla="*/ 634797 h 758825"/>
              <a:gd name="connsiteX3" fmla="*/ 2390572 w 2514600"/>
              <a:gd name="connsiteY3" fmla="*/ 758825 h 758825"/>
              <a:gd name="connsiteX4" fmla="*/ 0 w 2514600"/>
              <a:gd name="connsiteY4" fmla="*/ 758825 h 7588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14600" h="758825">
                <a:moveTo>
                  <a:pt x="0" y="0"/>
                </a:moveTo>
                <a:lnTo>
                  <a:pt x="2514600" y="0"/>
                </a:lnTo>
                <a:lnTo>
                  <a:pt x="2514600" y="634797"/>
                </a:lnTo>
                <a:lnTo>
                  <a:pt x="2390572" y="758825"/>
                </a:lnTo>
                <a:lnTo>
                  <a:pt x="0" y="758825"/>
                </a:lnTo>
                <a:close/>
              </a:path>
            </a:pathLst>
          </a:custGeom>
          <a:solidFill>
            <a:schemeClr val="accent2"/>
          </a:solidFill>
        </p:spPr>
        <p:txBody>
          <a:bodyPr wrap="square" lIns="108000" tIns="36000" rIns="108000" anchor="ctr">
            <a:noAutofit/>
          </a:bodyPr>
          <a:lstStyle>
            <a:lvl1pPr>
              <a:defRPr sz="1400" b="1" cap="all" baseline="0">
                <a:solidFill>
                  <a:schemeClr val="tx1"/>
                </a:solidFill>
              </a:defRPr>
            </a:lvl1pPr>
            <a:lvl2pPr marL="0" indent="0">
              <a:buNone/>
              <a:defRPr/>
            </a:lvl2pPr>
          </a:lstStyle>
          <a:p>
            <a:pPr lvl="0"/>
            <a:r>
              <a:rPr lang="en-US" dirty="0"/>
              <a:t>TITLE HERE </a:t>
            </a:r>
            <a:br>
              <a:rPr lang="en-US" dirty="0"/>
            </a:br>
            <a:r>
              <a:rPr lang="en-US" dirty="0"/>
              <a:t>CLIENT BENEFIT 3</a:t>
            </a:r>
          </a:p>
        </p:txBody>
      </p:sp>
      <p:sp>
        <p:nvSpPr>
          <p:cNvPr id="52" name="Text Placeholder 51">
            <a:extLst>
              <a:ext uri="{FF2B5EF4-FFF2-40B4-BE49-F238E27FC236}">
                <a16:creationId xmlns:a16="http://schemas.microsoft.com/office/drawing/2014/main" id="{C9762F24-BB9E-7B2E-E72C-397C94521EBA}"/>
              </a:ext>
            </a:extLst>
          </p:cNvPr>
          <p:cNvSpPr>
            <a:spLocks noGrp="1"/>
          </p:cNvSpPr>
          <p:nvPr>
            <p:ph type="body" sz="quarter" idx="32"/>
          </p:nvPr>
        </p:nvSpPr>
        <p:spPr>
          <a:xfrm>
            <a:off x="450000" y="2432483"/>
            <a:ext cx="2574188" cy="2532922"/>
          </a:xfrm>
        </p:spPr>
        <p:txBody>
          <a:bodyPr>
            <a:noAutofit/>
          </a:bodyPr>
          <a:lstStyle>
            <a:lvl1pPr marL="171450" indent="-171450">
              <a:buFont typeface="Arial" panose="020B0604020202020204" pitchFamily="34" charset="0"/>
              <a:buChar char="•"/>
              <a:defRPr sz="1400"/>
            </a:lvl1pPr>
            <a:lvl2pPr marL="0" indent="0">
              <a:buNone/>
              <a:defRPr sz="1400"/>
            </a:lvl2pPr>
            <a:lvl3pPr>
              <a:defRPr sz="1400"/>
            </a:lvl3pPr>
            <a:lvl4pPr>
              <a:defRPr sz="1400"/>
            </a:lvl4pPr>
            <a:lvl5pPr marL="1204913" indent="-171450">
              <a:buFont typeface="Arial" panose="020B0604020202020204" pitchFamily="34" charset="0"/>
              <a:buChar char="•"/>
              <a:defRPr sz="1400"/>
            </a:lvl5pPr>
          </a:lstStyle>
          <a:p>
            <a:pPr lvl="0"/>
            <a:r>
              <a:rPr lang="en-GB"/>
              <a:t>Click to edit Master text styles</a:t>
            </a:r>
          </a:p>
        </p:txBody>
      </p:sp>
      <p:sp>
        <p:nvSpPr>
          <p:cNvPr id="54" name="Text Placeholder 51">
            <a:extLst>
              <a:ext uri="{FF2B5EF4-FFF2-40B4-BE49-F238E27FC236}">
                <a16:creationId xmlns:a16="http://schemas.microsoft.com/office/drawing/2014/main" id="{50AE1DFD-FE37-1BAB-F5D6-9F4032D6CA21}"/>
              </a:ext>
            </a:extLst>
          </p:cNvPr>
          <p:cNvSpPr>
            <a:spLocks noGrp="1"/>
          </p:cNvSpPr>
          <p:nvPr>
            <p:ph type="body" sz="quarter" idx="33"/>
          </p:nvPr>
        </p:nvSpPr>
        <p:spPr>
          <a:xfrm>
            <a:off x="6274431" y="2432483"/>
            <a:ext cx="2571271" cy="2532922"/>
          </a:xfrm>
        </p:spPr>
        <p:txBody>
          <a:bodyPr>
            <a:noAutofit/>
          </a:bodyPr>
          <a:lstStyle>
            <a:lvl1pPr marL="171450" indent="-171450">
              <a:buFont typeface="Arial" panose="020B0604020202020204" pitchFamily="34" charset="0"/>
              <a:buChar char="•"/>
              <a:defRPr sz="1400"/>
            </a:lvl1pPr>
            <a:lvl2pPr marL="0" indent="0">
              <a:buNone/>
              <a:defRPr sz="1400"/>
            </a:lvl2pPr>
            <a:lvl3pPr>
              <a:defRPr sz="1400"/>
            </a:lvl3pPr>
            <a:lvl4pPr>
              <a:defRPr sz="1400"/>
            </a:lvl4pPr>
            <a:lvl5pPr marL="1204913" indent="-171450">
              <a:buFont typeface="Arial" panose="020B0604020202020204" pitchFamily="34" charset="0"/>
              <a:buChar char="•"/>
              <a:defRPr sz="1400"/>
            </a:lvl5pPr>
          </a:lstStyle>
          <a:p>
            <a:pPr lvl="0"/>
            <a:r>
              <a:rPr lang="en-GB"/>
              <a:t>Click to edit Master text styles</a:t>
            </a:r>
          </a:p>
        </p:txBody>
      </p:sp>
      <p:sp>
        <p:nvSpPr>
          <p:cNvPr id="56" name="Text Placeholder 51">
            <a:extLst>
              <a:ext uri="{FF2B5EF4-FFF2-40B4-BE49-F238E27FC236}">
                <a16:creationId xmlns:a16="http://schemas.microsoft.com/office/drawing/2014/main" id="{B66122E6-6399-BEB1-3DF8-7A36CB2DC649}"/>
              </a:ext>
            </a:extLst>
          </p:cNvPr>
          <p:cNvSpPr>
            <a:spLocks noGrp="1"/>
          </p:cNvSpPr>
          <p:nvPr>
            <p:ph type="body" sz="quarter" idx="34"/>
          </p:nvPr>
        </p:nvSpPr>
        <p:spPr>
          <a:xfrm>
            <a:off x="3348038" y="2432483"/>
            <a:ext cx="2590799" cy="2532922"/>
          </a:xfrm>
        </p:spPr>
        <p:txBody>
          <a:bodyPr>
            <a:noAutofit/>
          </a:bodyPr>
          <a:lstStyle>
            <a:lvl1pPr marL="171450" indent="-171450">
              <a:buFont typeface="Arial" panose="020B0604020202020204" pitchFamily="34" charset="0"/>
              <a:buChar char="•"/>
              <a:defRPr sz="1400"/>
            </a:lvl1pPr>
            <a:lvl2pPr marL="0" indent="0">
              <a:buNone/>
              <a:defRPr sz="1400"/>
            </a:lvl2pPr>
            <a:lvl3pPr>
              <a:defRPr sz="1400"/>
            </a:lvl3pPr>
            <a:lvl4pPr>
              <a:defRPr sz="1400"/>
            </a:lvl4pPr>
            <a:lvl5pPr marL="1204913" indent="-171450">
              <a:buFont typeface="Arial" panose="020B0604020202020204" pitchFamily="34" charset="0"/>
              <a:buChar char="•"/>
              <a:defRPr sz="1400"/>
            </a:lvl5pPr>
          </a:lstStyle>
          <a:p>
            <a:pPr lvl="0"/>
            <a:r>
              <a:rPr lang="en-GB"/>
              <a:t>Click to edit Master text styles</a:t>
            </a:r>
          </a:p>
        </p:txBody>
      </p:sp>
      <p:sp>
        <p:nvSpPr>
          <p:cNvPr id="60" name="Text Placeholder 59">
            <a:extLst>
              <a:ext uri="{FF2B5EF4-FFF2-40B4-BE49-F238E27FC236}">
                <a16:creationId xmlns:a16="http://schemas.microsoft.com/office/drawing/2014/main" id="{7230977A-D0B6-B0B8-67F0-76A88B721F18}"/>
              </a:ext>
            </a:extLst>
          </p:cNvPr>
          <p:cNvSpPr>
            <a:spLocks noGrp="1"/>
          </p:cNvSpPr>
          <p:nvPr>
            <p:ph type="body" sz="quarter" idx="35" hasCustomPrompt="1"/>
          </p:nvPr>
        </p:nvSpPr>
        <p:spPr>
          <a:xfrm>
            <a:off x="450000" y="5189538"/>
            <a:ext cx="2574188" cy="758825"/>
          </a:xfrm>
          <a:custGeom>
            <a:avLst/>
            <a:gdLst>
              <a:gd name="connsiteX0" fmla="*/ 0 w 2514600"/>
              <a:gd name="connsiteY0" fmla="*/ 0 h 758825"/>
              <a:gd name="connsiteX1" fmla="*/ 2514600 w 2514600"/>
              <a:gd name="connsiteY1" fmla="*/ 0 h 758825"/>
              <a:gd name="connsiteX2" fmla="*/ 2514600 w 2514600"/>
              <a:gd name="connsiteY2" fmla="*/ 634797 h 758825"/>
              <a:gd name="connsiteX3" fmla="*/ 2390572 w 2514600"/>
              <a:gd name="connsiteY3" fmla="*/ 758825 h 758825"/>
              <a:gd name="connsiteX4" fmla="*/ 0 w 2514600"/>
              <a:gd name="connsiteY4" fmla="*/ 758825 h 7588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14600" h="758825">
                <a:moveTo>
                  <a:pt x="0" y="0"/>
                </a:moveTo>
                <a:lnTo>
                  <a:pt x="2514600" y="0"/>
                </a:lnTo>
                <a:lnTo>
                  <a:pt x="2514600" y="634797"/>
                </a:lnTo>
                <a:lnTo>
                  <a:pt x="2390572" y="758825"/>
                </a:lnTo>
                <a:lnTo>
                  <a:pt x="0" y="758825"/>
                </a:lnTo>
                <a:close/>
              </a:path>
            </a:pathLst>
          </a:custGeom>
          <a:solidFill>
            <a:schemeClr val="tx2">
              <a:alpha val="20000"/>
            </a:schemeClr>
          </a:solidFill>
        </p:spPr>
        <p:txBody>
          <a:bodyPr wrap="square" lIns="108000" tIns="36000" rIns="108000">
            <a:noAutofit/>
          </a:bodyPr>
          <a:lstStyle>
            <a:lvl1pPr>
              <a:defRPr sz="1200" b="1" cap="none" baseline="0">
                <a:solidFill>
                  <a:schemeClr val="tx1"/>
                </a:solidFill>
              </a:defRPr>
            </a:lvl1pPr>
            <a:lvl2pPr marL="0" indent="0">
              <a:buNone/>
              <a:defRPr/>
            </a:lvl2pPr>
          </a:lstStyle>
          <a:p>
            <a:pPr lvl="0"/>
            <a:r>
              <a:rPr lang="en-US" dirty="0"/>
              <a:t>DELIVERABLE 1 </a:t>
            </a:r>
            <a:br>
              <a:rPr lang="en-US" dirty="0"/>
            </a:br>
            <a:r>
              <a:rPr lang="en-US" dirty="0"/>
              <a:t>(with specifics)</a:t>
            </a:r>
          </a:p>
        </p:txBody>
      </p:sp>
      <p:sp>
        <p:nvSpPr>
          <p:cNvPr id="61" name="Text Placeholder 60">
            <a:extLst>
              <a:ext uri="{FF2B5EF4-FFF2-40B4-BE49-F238E27FC236}">
                <a16:creationId xmlns:a16="http://schemas.microsoft.com/office/drawing/2014/main" id="{FADF5309-5771-0FCD-DF59-3DDDD66BD90A}"/>
              </a:ext>
            </a:extLst>
          </p:cNvPr>
          <p:cNvSpPr>
            <a:spLocks noGrp="1"/>
          </p:cNvSpPr>
          <p:nvPr>
            <p:ph type="body" sz="quarter" idx="36" hasCustomPrompt="1"/>
          </p:nvPr>
        </p:nvSpPr>
        <p:spPr>
          <a:xfrm>
            <a:off x="3348038" y="5189538"/>
            <a:ext cx="2590800" cy="758825"/>
          </a:xfrm>
          <a:custGeom>
            <a:avLst/>
            <a:gdLst>
              <a:gd name="connsiteX0" fmla="*/ 0 w 2514600"/>
              <a:gd name="connsiteY0" fmla="*/ 0 h 758825"/>
              <a:gd name="connsiteX1" fmla="*/ 2514600 w 2514600"/>
              <a:gd name="connsiteY1" fmla="*/ 0 h 758825"/>
              <a:gd name="connsiteX2" fmla="*/ 2514600 w 2514600"/>
              <a:gd name="connsiteY2" fmla="*/ 634797 h 758825"/>
              <a:gd name="connsiteX3" fmla="*/ 2390572 w 2514600"/>
              <a:gd name="connsiteY3" fmla="*/ 758825 h 758825"/>
              <a:gd name="connsiteX4" fmla="*/ 0 w 2514600"/>
              <a:gd name="connsiteY4" fmla="*/ 758825 h 7588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14600" h="758825">
                <a:moveTo>
                  <a:pt x="0" y="0"/>
                </a:moveTo>
                <a:lnTo>
                  <a:pt x="2514600" y="0"/>
                </a:lnTo>
                <a:lnTo>
                  <a:pt x="2514600" y="634797"/>
                </a:lnTo>
                <a:lnTo>
                  <a:pt x="2390572" y="758825"/>
                </a:lnTo>
                <a:lnTo>
                  <a:pt x="0" y="758825"/>
                </a:lnTo>
                <a:close/>
              </a:path>
            </a:pathLst>
          </a:custGeom>
          <a:solidFill>
            <a:schemeClr val="accent1">
              <a:alpha val="20000"/>
            </a:schemeClr>
          </a:solidFill>
        </p:spPr>
        <p:txBody>
          <a:bodyPr wrap="square" lIns="108000" tIns="36000" rIns="108000">
            <a:noAutofit/>
          </a:bodyPr>
          <a:lstStyle>
            <a:lvl1pPr>
              <a:defRPr sz="1200" b="1" cap="none" baseline="0">
                <a:solidFill>
                  <a:schemeClr val="tx1"/>
                </a:solidFill>
              </a:defRPr>
            </a:lvl1pPr>
            <a:lvl2pPr marL="0" indent="0">
              <a:buNone/>
              <a:defRPr/>
            </a:lvl2pPr>
          </a:lstStyle>
          <a:p>
            <a:pPr lvl="0"/>
            <a:r>
              <a:rPr lang="en-US" dirty="0"/>
              <a:t>DELIVERABLE 1 </a:t>
            </a:r>
            <a:br>
              <a:rPr lang="en-US" dirty="0"/>
            </a:br>
            <a:r>
              <a:rPr lang="en-US" dirty="0"/>
              <a:t>(with specifics)</a:t>
            </a:r>
          </a:p>
        </p:txBody>
      </p:sp>
      <p:sp>
        <p:nvSpPr>
          <p:cNvPr id="62" name="Text Placeholder 61">
            <a:extLst>
              <a:ext uri="{FF2B5EF4-FFF2-40B4-BE49-F238E27FC236}">
                <a16:creationId xmlns:a16="http://schemas.microsoft.com/office/drawing/2014/main" id="{6E536643-1B4E-3425-CED1-AE2A145DAFE0}"/>
              </a:ext>
            </a:extLst>
          </p:cNvPr>
          <p:cNvSpPr>
            <a:spLocks noGrp="1"/>
          </p:cNvSpPr>
          <p:nvPr>
            <p:ph type="body" sz="quarter" idx="37" hasCustomPrompt="1"/>
          </p:nvPr>
        </p:nvSpPr>
        <p:spPr>
          <a:xfrm>
            <a:off x="6274430" y="5189538"/>
            <a:ext cx="2564769" cy="758825"/>
          </a:xfrm>
          <a:custGeom>
            <a:avLst/>
            <a:gdLst>
              <a:gd name="connsiteX0" fmla="*/ 0 w 2514600"/>
              <a:gd name="connsiteY0" fmla="*/ 0 h 758825"/>
              <a:gd name="connsiteX1" fmla="*/ 2514600 w 2514600"/>
              <a:gd name="connsiteY1" fmla="*/ 0 h 758825"/>
              <a:gd name="connsiteX2" fmla="*/ 2514600 w 2514600"/>
              <a:gd name="connsiteY2" fmla="*/ 634797 h 758825"/>
              <a:gd name="connsiteX3" fmla="*/ 2390572 w 2514600"/>
              <a:gd name="connsiteY3" fmla="*/ 758825 h 758825"/>
              <a:gd name="connsiteX4" fmla="*/ 0 w 2514600"/>
              <a:gd name="connsiteY4" fmla="*/ 758825 h 7588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14600" h="758825">
                <a:moveTo>
                  <a:pt x="0" y="0"/>
                </a:moveTo>
                <a:lnTo>
                  <a:pt x="2514600" y="0"/>
                </a:lnTo>
                <a:lnTo>
                  <a:pt x="2514600" y="634797"/>
                </a:lnTo>
                <a:lnTo>
                  <a:pt x="2390572" y="758825"/>
                </a:lnTo>
                <a:lnTo>
                  <a:pt x="0" y="758825"/>
                </a:lnTo>
                <a:close/>
              </a:path>
            </a:pathLst>
          </a:custGeom>
          <a:solidFill>
            <a:schemeClr val="accent2">
              <a:alpha val="20000"/>
            </a:schemeClr>
          </a:solidFill>
        </p:spPr>
        <p:txBody>
          <a:bodyPr wrap="square" lIns="108000" tIns="36000" rIns="108000">
            <a:noAutofit/>
          </a:bodyPr>
          <a:lstStyle>
            <a:lvl1pPr>
              <a:defRPr sz="1200" b="1" cap="none" baseline="0">
                <a:solidFill>
                  <a:schemeClr val="tx1"/>
                </a:solidFill>
              </a:defRPr>
            </a:lvl1pPr>
            <a:lvl2pPr marL="0" indent="0">
              <a:buNone/>
              <a:defRPr/>
            </a:lvl2pPr>
          </a:lstStyle>
          <a:p>
            <a:pPr lvl="0"/>
            <a:r>
              <a:rPr lang="en-US" dirty="0"/>
              <a:t>DELIVERABLE 1 </a:t>
            </a:r>
            <a:br>
              <a:rPr lang="en-US" dirty="0"/>
            </a:br>
            <a:r>
              <a:rPr lang="en-US" dirty="0"/>
              <a:t>(with specifics)</a:t>
            </a:r>
          </a:p>
        </p:txBody>
      </p:sp>
    </p:spTree>
    <p:extLst>
      <p:ext uri="{BB962C8B-B14F-4D97-AF65-F5344CB8AC3E}">
        <p14:creationId xmlns:p14="http://schemas.microsoft.com/office/powerpoint/2010/main" val="4216470926"/>
      </p:ext>
    </p:extLst>
  </p:cSld>
  <p:clrMapOvr>
    <a:masterClrMapping/>
  </p:clrMapOvr>
  <p:extLst>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Detailed Layout 1">
    <p:bg>
      <p:bgPr>
        <a:solidFill>
          <a:schemeClr val="accent1"/>
        </a:solidFill>
        <a:effectLst/>
      </p:bgPr>
    </p:bg>
    <p:spTree>
      <p:nvGrpSpPr>
        <p:cNvPr id="1" name=""/>
        <p:cNvGrpSpPr/>
        <p:nvPr/>
      </p:nvGrpSpPr>
      <p:grpSpPr>
        <a:xfrm>
          <a:off x="0" y="0"/>
          <a:ext cx="0" cy="0"/>
          <a:chOff x="0" y="0"/>
          <a:chExt cx="0" cy="0"/>
        </a:xfrm>
      </p:grpSpPr>
      <p:sp>
        <p:nvSpPr>
          <p:cNvPr id="15" name="Freeform: Shape 14">
            <a:extLst>
              <a:ext uri="{FF2B5EF4-FFF2-40B4-BE49-F238E27FC236}">
                <a16:creationId xmlns:a16="http://schemas.microsoft.com/office/drawing/2014/main" id="{2F42B381-1039-293E-43D6-2D7C36B20832}"/>
              </a:ext>
            </a:extLst>
          </p:cNvPr>
          <p:cNvSpPr>
            <a:spLocks noGrp="1" noRot="1" noMove="1" noResize="1" noEditPoints="1" noAdjustHandles="1" noChangeArrowheads="1" noChangeShapeType="1"/>
          </p:cNvSpPr>
          <p:nvPr userDrawn="1"/>
        </p:nvSpPr>
        <p:spPr>
          <a:xfrm>
            <a:off x="0" y="-25400"/>
            <a:ext cx="12192000" cy="6883400"/>
          </a:xfrm>
          <a:custGeom>
            <a:avLst/>
            <a:gdLst>
              <a:gd name="connsiteX0" fmla="*/ 450504 w 12192000"/>
              <a:gd name="connsiteY0" fmla="*/ 1 h 6883400"/>
              <a:gd name="connsiteX1" fmla="*/ 450504 w 12192000"/>
              <a:gd name="connsiteY1" fmla="*/ 5981738 h 6883400"/>
              <a:gd name="connsiteX2" fmla="*/ 2688430 w 12192000"/>
              <a:gd name="connsiteY2" fmla="*/ 5981738 h 6883400"/>
              <a:gd name="connsiteX3" fmla="*/ 3046104 w 12192000"/>
              <a:gd name="connsiteY3" fmla="*/ 5624064 h 6883400"/>
              <a:gd name="connsiteX4" fmla="*/ 3046104 w 12192000"/>
              <a:gd name="connsiteY4" fmla="*/ 1 h 6883400"/>
              <a:gd name="connsiteX5" fmla="*/ 0 w 12192000"/>
              <a:gd name="connsiteY5" fmla="*/ 0 h 6883400"/>
              <a:gd name="connsiteX6" fmla="*/ 12192000 w 12192000"/>
              <a:gd name="connsiteY6" fmla="*/ 0 h 6883400"/>
              <a:gd name="connsiteX7" fmla="*/ 12192000 w 12192000"/>
              <a:gd name="connsiteY7" fmla="*/ 6883400 h 6883400"/>
              <a:gd name="connsiteX8" fmla="*/ 0 w 12192000"/>
              <a:gd name="connsiteY8" fmla="*/ 6883400 h 688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883400">
                <a:moveTo>
                  <a:pt x="450504" y="1"/>
                </a:moveTo>
                <a:lnTo>
                  <a:pt x="450504" y="5981738"/>
                </a:lnTo>
                <a:lnTo>
                  <a:pt x="2688430" y="5981738"/>
                </a:lnTo>
                <a:lnTo>
                  <a:pt x="3046104" y="5624064"/>
                </a:lnTo>
                <a:lnTo>
                  <a:pt x="3046104" y="1"/>
                </a:lnTo>
                <a:close/>
                <a:moveTo>
                  <a:pt x="0" y="0"/>
                </a:moveTo>
                <a:lnTo>
                  <a:pt x="12192000" y="0"/>
                </a:lnTo>
                <a:lnTo>
                  <a:pt x="12192000" y="6883400"/>
                </a:lnTo>
                <a:lnTo>
                  <a:pt x="0" y="6883400"/>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t">
            <a:noAutofit/>
          </a:bodyPr>
          <a:lstStyle/>
          <a:p>
            <a:pPr algn="l">
              <a:lnSpc>
                <a:spcPct val="115000"/>
              </a:lnSpc>
              <a:spcBef>
                <a:spcPts val="400"/>
              </a:spcBef>
              <a:spcAft>
                <a:spcPts val="400"/>
              </a:spcAft>
            </a:pPr>
            <a:endParaRPr lang="en-GB" sz="1200" dirty="0">
              <a:solidFill>
                <a:schemeClr val="tx1"/>
              </a:solidFill>
            </a:endParaRPr>
          </a:p>
        </p:txBody>
      </p:sp>
      <p:sp>
        <p:nvSpPr>
          <p:cNvPr id="8" name="Classification">
            <a:extLst>
              <a:ext uri="{FF2B5EF4-FFF2-40B4-BE49-F238E27FC236}">
                <a16:creationId xmlns:a16="http://schemas.microsoft.com/office/drawing/2014/main" id="{1FD5E72A-4FB1-9357-95B0-F84114833434}"/>
              </a:ext>
              <a:ext uri="{C183D7F6-B498-43B3-948B-1728B52AA6E4}">
                <adec:decorative xmlns:adec="http://schemas.microsoft.com/office/drawing/2017/decorative" val="1"/>
              </a:ext>
            </a:extLst>
          </p:cNvPr>
          <p:cNvSpPr txBox="1">
            <a:spLocks/>
          </p:cNvSpPr>
          <p:nvPr userDrawn="1"/>
        </p:nvSpPr>
        <p:spPr>
          <a:xfrm>
            <a:off x="440938" y="6365530"/>
            <a:ext cx="4672238" cy="246221"/>
          </a:xfrm>
          <a:prstGeom prst="rect">
            <a:avLst/>
          </a:prstGeom>
          <a:effectLst/>
        </p:spPr>
        <p:txBody>
          <a:bodyPr vert="horz" wrap="square" lIns="0" tIns="0" rIns="0" bIns="0" rtlCol="0" anchor="b">
            <a:spAutoFit/>
          </a:bodyP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800" dirty="0">
                <a:solidFill>
                  <a:schemeClr val="tx1"/>
                </a:solidFill>
                <a:effectLst/>
              </a:rPr>
              <a:t>© Ipsos | Purchase of In-Game Content: Survey on Parental Supervision | Apr 2026 | Version 2 | Internal/Client Use Only</a:t>
            </a:r>
            <a:endParaRPr lang="en-GB" sz="800" dirty="0">
              <a:solidFill>
                <a:schemeClr val="tx1"/>
              </a:solidFill>
              <a:effectLst/>
            </a:endParaRPr>
          </a:p>
        </p:txBody>
      </p:sp>
      <p:sp>
        <p:nvSpPr>
          <p:cNvPr id="9" name="Slide Number">
            <a:extLst>
              <a:ext uri="{FF2B5EF4-FFF2-40B4-BE49-F238E27FC236}">
                <a16:creationId xmlns:a16="http://schemas.microsoft.com/office/drawing/2014/main" id="{28CB5E03-5B60-497F-CBCB-51C260ABC7C8}"/>
              </a:ext>
              <a:ext uri="{C183D7F6-B498-43B3-948B-1728B52AA6E4}">
                <adec:decorative xmlns:adec="http://schemas.microsoft.com/office/drawing/2017/decorative" val="1"/>
              </a:ext>
            </a:extLst>
          </p:cNvPr>
          <p:cNvSpPr txBox="1"/>
          <p:nvPr userDrawn="1"/>
        </p:nvSpPr>
        <p:spPr>
          <a:xfrm>
            <a:off x="5849681" y="6479951"/>
            <a:ext cx="492637" cy="140488"/>
          </a:xfrm>
          <a:prstGeom prst="rect">
            <a:avLst/>
          </a:prstGeom>
          <a:noFill/>
        </p:spPr>
        <p:txBody>
          <a:bodyPr wrap="square" lIns="0" tIns="0" rIns="0" bIns="0" rtlCol="0">
            <a:spAutoFit/>
          </a:bodyPr>
          <a:lstStyle/>
          <a:p>
            <a:pPr algn="ctr" rtl="0">
              <a:lnSpc>
                <a:spcPct val="110000"/>
              </a:lnSpc>
              <a:spcBef>
                <a:spcPts val="400"/>
              </a:spcBef>
              <a:spcAft>
                <a:spcPts val="400"/>
              </a:spcAft>
            </a:pPr>
            <a:fld id="{42C674B8-9BBC-4FFF-A23E-570BB0655C41}" type="slidenum">
              <a:rPr lang="en-GB" sz="900" smtClean="0"/>
              <a:pPr algn="ctr" rtl="0">
                <a:lnSpc>
                  <a:spcPct val="110000"/>
                </a:lnSpc>
                <a:spcBef>
                  <a:spcPts val="400"/>
                </a:spcBef>
                <a:spcAft>
                  <a:spcPts val="400"/>
                </a:spcAft>
              </a:pPr>
              <a:t>‹#›</a:t>
            </a:fld>
            <a:endParaRPr lang="en-GB" sz="900" dirty="0"/>
          </a:p>
        </p:txBody>
      </p:sp>
      <p:pic>
        <p:nvPicPr>
          <p:cNvPr id="10" name="Ipsos Logo">
            <a:extLst>
              <a:ext uri="{FF2B5EF4-FFF2-40B4-BE49-F238E27FC236}">
                <a16:creationId xmlns:a16="http://schemas.microsoft.com/office/drawing/2014/main" id="{0B97379A-060C-9B8C-6F5A-E84C90EC2643}"/>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263361" y="6173519"/>
            <a:ext cx="492637" cy="446920"/>
          </a:xfrm>
          <a:prstGeom prst="rect">
            <a:avLst/>
          </a:prstGeom>
        </p:spPr>
      </p:pic>
      <p:sp>
        <p:nvSpPr>
          <p:cNvPr id="12" name="Text Placeholder 11">
            <a:extLst>
              <a:ext uri="{FF2B5EF4-FFF2-40B4-BE49-F238E27FC236}">
                <a16:creationId xmlns:a16="http://schemas.microsoft.com/office/drawing/2014/main" id="{02F11785-B413-589E-0FD6-7AB08D468464}"/>
              </a:ext>
            </a:extLst>
          </p:cNvPr>
          <p:cNvSpPr>
            <a:spLocks noGrp="1"/>
          </p:cNvSpPr>
          <p:nvPr>
            <p:ph type="body" sz="quarter" idx="10" hasCustomPrompt="1"/>
          </p:nvPr>
        </p:nvSpPr>
        <p:spPr>
          <a:xfrm>
            <a:off x="558800" y="2362200"/>
            <a:ext cx="2317750" cy="1724025"/>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dirty="0"/>
              <a:t>Change background colour to swap colours here</a:t>
            </a:r>
          </a:p>
        </p:txBody>
      </p:sp>
      <p:sp>
        <p:nvSpPr>
          <p:cNvPr id="4" name="Rectangle: Single Corner Snipped 3">
            <a:extLst>
              <a:ext uri="{FF2B5EF4-FFF2-40B4-BE49-F238E27FC236}">
                <a16:creationId xmlns:a16="http://schemas.microsoft.com/office/drawing/2014/main" id="{0F457A09-6278-E41B-B7A8-4E7B48A57728}"/>
              </a:ext>
            </a:extLst>
          </p:cNvPr>
          <p:cNvSpPr/>
          <p:nvPr userDrawn="1"/>
        </p:nvSpPr>
        <p:spPr>
          <a:xfrm flipV="1">
            <a:off x="3361620" y="1821356"/>
            <a:ext cx="2590801" cy="439733"/>
          </a:xfrm>
          <a:prstGeom prst="snip1Rect">
            <a:avLst>
              <a:gd name="adj" fmla="val 50000"/>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12000"/>
              </a:lnSpc>
              <a:spcBef>
                <a:spcPts val="400"/>
              </a:spcBef>
              <a:spcAft>
                <a:spcPts val="400"/>
              </a:spcAft>
            </a:pPr>
            <a:endParaRPr lang="en-GB" sz="2400" dirty="0">
              <a:solidFill>
                <a:schemeClr val="tx1"/>
              </a:solidFill>
            </a:endParaRPr>
          </a:p>
        </p:txBody>
      </p:sp>
      <p:sp>
        <p:nvSpPr>
          <p:cNvPr id="11" name="Rectangle: Single Corner Snipped 10">
            <a:extLst>
              <a:ext uri="{FF2B5EF4-FFF2-40B4-BE49-F238E27FC236}">
                <a16:creationId xmlns:a16="http://schemas.microsoft.com/office/drawing/2014/main" id="{3FC17046-4190-A6E4-884D-ABF0783FD59B}"/>
              </a:ext>
            </a:extLst>
          </p:cNvPr>
          <p:cNvSpPr/>
          <p:nvPr userDrawn="1"/>
        </p:nvSpPr>
        <p:spPr>
          <a:xfrm flipV="1">
            <a:off x="6277638" y="1821356"/>
            <a:ext cx="2590801" cy="439733"/>
          </a:xfrm>
          <a:prstGeom prst="snip1Rect">
            <a:avLst>
              <a:gd name="adj" fmla="val 50000"/>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12000"/>
              </a:lnSpc>
              <a:spcBef>
                <a:spcPts val="400"/>
              </a:spcBef>
              <a:spcAft>
                <a:spcPts val="400"/>
              </a:spcAft>
            </a:pPr>
            <a:endParaRPr lang="en-GB" sz="2400" dirty="0">
              <a:solidFill>
                <a:schemeClr val="tx1"/>
              </a:solidFill>
            </a:endParaRPr>
          </a:p>
        </p:txBody>
      </p:sp>
      <p:sp>
        <p:nvSpPr>
          <p:cNvPr id="13" name="Rectangle: Single Corner Snipped 12">
            <a:extLst>
              <a:ext uri="{FF2B5EF4-FFF2-40B4-BE49-F238E27FC236}">
                <a16:creationId xmlns:a16="http://schemas.microsoft.com/office/drawing/2014/main" id="{30EAF1E4-EC95-E5BD-0F60-FAF1903953E4}"/>
              </a:ext>
            </a:extLst>
          </p:cNvPr>
          <p:cNvSpPr/>
          <p:nvPr userDrawn="1"/>
        </p:nvSpPr>
        <p:spPr>
          <a:xfrm flipV="1">
            <a:off x="9168695" y="1821356"/>
            <a:ext cx="2590801" cy="439733"/>
          </a:xfrm>
          <a:prstGeom prst="snip1Rect">
            <a:avLst>
              <a:gd name="adj" fmla="val 50000"/>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12000"/>
              </a:lnSpc>
              <a:spcBef>
                <a:spcPts val="400"/>
              </a:spcBef>
              <a:spcAft>
                <a:spcPts val="400"/>
              </a:spcAft>
            </a:pPr>
            <a:endParaRPr lang="en-GB" sz="2400" dirty="0">
              <a:solidFill>
                <a:schemeClr val="tx1"/>
              </a:solidFill>
            </a:endParaRPr>
          </a:p>
        </p:txBody>
      </p:sp>
      <p:sp>
        <p:nvSpPr>
          <p:cNvPr id="14" name="TextBox 13">
            <a:extLst>
              <a:ext uri="{FF2B5EF4-FFF2-40B4-BE49-F238E27FC236}">
                <a16:creationId xmlns:a16="http://schemas.microsoft.com/office/drawing/2014/main" id="{89C686C4-953F-1719-4077-19496850F335}"/>
              </a:ext>
            </a:extLst>
          </p:cNvPr>
          <p:cNvSpPr txBox="1"/>
          <p:nvPr userDrawn="1"/>
        </p:nvSpPr>
        <p:spPr>
          <a:xfrm>
            <a:off x="3464985" y="1878981"/>
            <a:ext cx="2428875" cy="307777"/>
          </a:xfrm>
          <a:prstGeom prst="rect">
            <a:avLst/>
          </a:prstGeom>
          <a:noFill/>
        </p:spPr>
        <p:txBody>
          <a:bodyPr wrap="square" lIns="0" tIns="0" rIns="0" bIns="0">
            <a:spAutoFit/>
          </a:bodyPr>
          <a:lstStyle/>
          <a:p>
            <a:r>
              <a:rPr lang="en-GB" sz="2000" b="1" dirty="0">
                <a:solidFill>
                  <a:schemeClr val="bg1"/>
                </a:solidFill>
              </a:rPr>
              <a:t>THE ISSUE</a:t>
            </a:r>
            <a:endParaRPr lang="en-GB" sz="2000" dirty="0">
              <a:solidFill>
                <a:schemeClr val="bg1"/>
              </a:solidFill>
            </a:endParaRPr>
          </a:p>
        </p:txBody>
      </p:sp>
      <p:sp>
        <p:nvSpPr>
          <p:cNvPr id="16" name="TextBox 15">
            <a:extLst>
              <a:ext uri="{FF2B5EF4-FFF2-40B4-BE49-F238E27FC236}">
                <a16:creationId xmlns:a16="http://schemas.microsoft.com/office/drawing/2014/main" id="{62DFAFCE-2AB6-B264-68AF-51ADFFA1F6D6}"/>
              </a:ext>
            </a:extLst>
          </p:cNvPr>
          <p:cNvSpPr txBox="1"/>
          <p:nvPr userDrawn="1"/>
        </p:nvSpPr>
        <p:spPr>
          <a:xfrm>
            <a:off x="6381003" y="1878981"/>
            <a:ext cx="2428875" cy="307777"/>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effectLst/>
                <a:uLnTx/>
                <a:uFillTx/>
                <a:latin typeface="+mn-lt"/>
                <a:ea typeface="+mn-ea"/>
                <a:cs typeface="+mn-cs"/>
              </a:rPr>
              <a:t>THE INSIGHT</a:t>
            </a:r>
            <a:endParaRPr kumimoji="0" lang="en-GB" sz="2000" b="0" i="0" u="none" strike="noStrike" kern="1200" cap="none" spc="0" normalizeH="0" baseline="0" noProof="0" dirty="0">
              <a:ln>
                <a:noFill/>
              </a:ln>
              <a:effectLst/>
              <a:uLnTx/>
              <a:uFillTx/>
              <a:latin typeface="+mn-lt"/>
              <a:ea typeface="+mn-ea"/>
              <a:cs typeface="+mn-cs"/>
            </a:endParaRPr>
          </a:p>
        </p:txBody>
      </p:sp>
      <p:sp>
        <p:nvSpPr>
          <p:cNvPr id="17" name="TextBox 16">
            <a:extLst>
              <a:ext uri="{FF2B5EF4-FFF2-40B4-BE49-F238E27FC236}">
                <a16:creationId xmlns:a16="http://schemas.microsoft.com/office/drawing/2014/main" id="{362740B8-BA10-726B-6A73-D13091514DA1}"/>
              </a:ext>
            </a:extLst>
          </p:cNvPr>
          <p:cNvSpPr txBox="1"/>
          <p:nvPr userDrawn="1"/>
        </p:nvSpPr>
        <p:spPr>
          <a:xfrm>
            <a:off x="9272060" y="1878981"/>
            <a:ext cx="2428875" cy="307777"/>
          </a:xfrm>
          <a:prstGeom prst="rect">
            <a:avLst/>
          </a:prstGeom>
          <a:noFill/>
        </p:spPr>
        <p:txBody>
          <a:bodyPr wrap="square" lIns="0" tIns="0" rIns="0" bIns="0">
            <a:spAutoFit/>
          </a:bodyPr>
          <a:lstStyle/>
          <a:p>
            <a:r>
              <a:rPr lang="en-GB" sz="2000" b="1" dirty="0">
                <a:solidFill>
                  <a:schemeClr val="bg1"/>
                </a:solidFill>
              </a:rPr>
              <a:t>THE IMPACT</a:t>
            </a:r>
            <a:endParaRPr lang="en-GB" sz="2000" dirty="0">
              <a:solidFill>
                <a:schemeClr val="bg1"/>
              </a:solidFill>
            </a:endParaRPr>
          </a:p>
        </p:txBody>
      </p:sp>
      <p:sp>
        <p:nvSpPr>
          <p:cNvPr id="23" name="Placeholder">
            <a:extLst>
              <a:ext uri="{FF2B5EF4-FFF2-40B4-BE49-F238E27FC236}">
                <a16:creationId xmlns:a16="http://schemas.microsoft.com/office/drawing/2014/main" id="{E15298F1-D982-A033-B2A5-6962E4F33ADE}"/>
              </a:ext>
            </a:extLst>
          </p:cNvPr>
          <p:cNvSpPr>
            <a:spLocks noGrp="1"/>
          </p:cNvSpPr>
          <p:nvPr>
            <p:ph type="body" sz="quarter" idx="11" hasCustomPrompt="1"/>
          </p:nvPr>
        </p:nvSpPr>
        <p:spPr>
          <a:xfrm>
            <a:off x="3355975" y="2381989"/>
            <a:ext cx="2590801" cy="3279036"/>
          </a:xfrm>
          <a:prstGeom prst="rect">
            <a:avLst/>
          </a:prstGeom>
        </p:spPr>
        <p:txBody>
          <a:bodyPr numCol="1" spcCol="288000">
            <a:normAutofit/>
          </a:bodyPr>
          <a:lstStyle>
            <a:lvl1pPr>
              <a:lnSpc>
                <a:spcPct val="120000"/>
              </a:lnSpc>
              <a:spcBef>
                <a:spcPts val="400"/>
              </a:spcBef>
              <a:spcAft>
                <a:spcPts val="400"/>
              </a:spcAft>
              <a:defRPr sz="1400"/>
            </a:lvl1pPr>
            <a:lvl2pPr marL="180975" indent="-180975">
              <a:lnSpc>
                <a:spcPct val="120000"/>
              </a:lnSpc>
              <a:spcBef>
                <a:spcPts val="400"/>
              </a:spcBef>
              <a:spcAft>
                <a:spcPts val="400"/>
              </a:spcAft>
              <a:defRPr lang="en-US" sz="1200" kern="1200" dirty="0">
                <a:solidFill>
                  <a:schemeClr val="tx1"/>
                </a:solidFill>
                <a:latin typeface="+mn-lt"/>
                <a:ea typeface="+mn-ea"/>
                <a:cs typeface="+mn-cs"/>
              </a:defRPr>
            </a:lvl2pPr>
            <a:lvl3pPr>
              <a:lnSpc>
                <a:spcPct val="120000"/>
              </a:lnSpc>
              <a:spcBef>
                <a:spcPts val="400"/>
              </a:spcBef>
              <a:spcAft>
                <a:spcPts val="400"/>
              </a:spcAft>
              <a:defRPr sz="1200"/>
            </a:lvl3pPr>
            <a:lvl4pPr>
              <a:lnSpc>
                <a:spcPct val="120000"/>
              </a:lnSpc>
              <a:spcBef>
                <a:spcPts val="400"/>
              </a:spcBef>
              <a:spcAft>
                <a:spcPts val="400"/>
              </a:spcAft>
              <a:defRPr sz="1200"/>
            </a:lvl4pPr>
            <a:lvl5pPr>
              <a:lnSpc>
                <a:spcPct val="120000"/>
              </a:lnSpc>
              <a:spcBef>
                <a:spcPts val="400"/>
              </a:spcBef>
              <a:spcAft>
                <a:spcPts val="400"/>
              </a:spcAft>
              <a:defRPr sz="1200"/>
            </a:lvl5pPr>
          </a:lstStyle>
          <a:p>
            <a:r>
              <a:rPr lang="en-GB" sz="1200"/>
              <a:t>Describe the client problem, issue or challenge this piece of work was designed to tackle. Why was this important for them? What questions did they need answering?</a:t>
            </a:r>
            <a:endParaRPr lang="en-GB" sz="1600"/>
          </a:p>
          <a:p>
            <a:pPr marL="180975" lvl="1" indent="-180975" algn="l" defTabSz="914400" rtl="0" eaLnBrk="1" latinLnBrk="0" hangingPunct="1">
              <a:lnSpc>
                <a:spcPct val="115000"/>
              </a:lnSpc>
              <a:spcBef>
                <a:spcPts val="400"/>
              </a:spcBef>
              <a:spcAft>
                <a:spcPts val="400"/>
              </a:spcAft>
              <a:buSzPct val="110000"/>
              <a:buFont typeface="Arial" panose="020B0604020202020204" pitchFamily="34" charset="0"/>
              <a:buChar char="•"/>
            </a:pPr>
            <a:r>
              <a:rPr lang="en-US"/>
              <a:t>Second level</a:t>
            </a:r>
          </a:p>
          <a:p>
            <a:pPr lvl="2"/>
            <a:r>
              <a:rPr lang="en-US"/>
              <a:t>Third level</a:t>
            </a:r>
          </a:p>
        </p:txBody>
      </p:sp>
      <p:sp>
        <p:nvSpPr>
          <p:cNvPr id="24" name="Placeholder">
            <a:extLst>
              <a:ext uri="{FF2B5EF4-FFF2-40B4-BE49-F238E27FC236}">
                <a16:creationId xmlns:a16="http://schemas.microsoft.com/office/drawing/2014/main" id="{CEC3534A-6F75-2F10-28A1-F3F5812F67E9}"/>
              </a:ext>
            </a:extLst>
          </p:cNvPr>
          <p:cNvSpPr>
            <a:spLocks noGrp="1"/>
          </p:cNvSpPr>
          <p:nvPr>
            <p:ph type="body" sz="quarter" idx="12" hasCustomPrompt="1"/>
          </p:nvPr>
        </p:nvSpPr>
        <p:spPr>
          <a:xfrm>
            <a:off x="6257925" y="2381989"/>
            <a:ext cx="2590801" cy="3279036"/>
          </a:xfrm>
          <a:prstGeom prst="rect">
            <a:avLst/>
          </a:prstGeom>
        </p:spPr>
        <p:txBody>
          <a:bodyPr numCol="1" spcCol="288000">
            <a:normAutofit/>
          </a:bodyPr>
          <a:lstStyle>
            <a:lvl1pPr>
              <a:lnSpc>
                <a:spcPct val="120000"/>
              </a:lnSpc>
              <a:spcBef>
                <a:spcPts val="400"/>
              </a:spcBef>
              <a:spcAft>
                <a:spcPts val="400"/>
              </a:spcAft>
              <a:defRPr sz="1400"/>
            </a:lvl1pPr>
            <a:lvl2pPr marL="180975" indent="-180975">
              <a:lnSpc>
                <a:spcPct val="120000"/>
              </a:lnSpc>
              <a:spcBef>
                <a:spcPts val="400"/>
              </a:spcBef>
              <a:spcAft>
                <a:spcPts val="400"/>
              </a:spcAft>
              <a:defRPr lang="en-US" sz="1200" kern="1200" dirty="0">
                <a:solidFill>
                  <a:schemeClr val="tx1"/>
                </a:solidFill>
                <a:latin typeface="+mn-lt"/>
                <a:ea typeface="+mn-ea"/>
                <a:cs typeface="+mn-cs"/>
              </a:defRPr>
            </a:lvl2pPr>
            <a:lvl3pPr>
              <a:lnSpc>
                <a:spcPct val="120000"/>
              </a:lnSpc>
              <a:spcBef>
                <a:spcPts val="400"/>
              </a:spcBef>
              <a:spcAft>
                <a:spcPts val="400"/>
              </a:spcAft>
              <a:defRPr sz="1200"/>
            </a:lvl3pPr>
            <a:lvl4pPr>
              <a:lnSpc>
                <a:spcPct val="120000"/>
              </a:lnSpc>
              <a:spcBef>
                <a:spcPts val="400"/>
              </a:spcBef>
              <a:spcAft>
                <a:spcPts val="400"/>
              </a:spcAft>
              <a:defRPr sz="1200"/>
            </a:lvl4pPr>
            <a:lvl5pPr>
              <a:lnSpc>
                <a:spcPct val="120000"/>
              </a:lnSpc>
              <a:spcBef>
                <a:spcPts val="400"/>
              </a:spcBef>
              <a:spcAft>
                <a:spcPts val="400"/>
              </a:spcAft>
              <a:defRPr sz="1200"/>
            </a:lvl5pPr>
          </a:lstStyle>
          <a:p>
            <a:r>
              <a:rPr lang="en-GB" sz="1200"/>
              <a:t>Share one or two nuggets of the insight we provided. What were our key recommendations that really got the client excited? This needs to cover the implications of what we discovered, going beyond information.</a:t>
            </a:r>
          </a:p>
        </p:txBody>
      </p:sp>
      <p:sp>
        <p:nvSpPr>
          <p:cNvPr id="25" name="Placeholder">
            <a:extLst>
              <a:ext uri="{FF2B5EF4-FFF2-40B4-BE49-F238E27FC236}">
                <a16:creationId xmlns:a16="http://schemas.microsoft.com/office/drawing/2014/main" id="{B951B3AC-559A-3BF6-8945-EF99501C2E86}"/>
              </a:ext>
            </a:extLst>
          </p:cNvPr>
          <p:cNvSpPr>
            <a:spLocks noGrp="1"/>
          </p:cNvSpPr>
          <p:nvPr>
            <p:ph type="body" sz="quarter" idx="13" hasCustomPrompt="1"/>
          </p:nvPr>
        </p:nvSpPr>
        <p:spPr>
          <a:xfrm>
            <a:off x="9166913" y="2381989"/>
            <a:ext cx="2590801" cy="3279036"/>
          </a:xfrm>
          <a:prstGeom prst="rect">
            <a:avLst/>
          </a:prstGeom>
        </p:spPr>
        <p:txBody>
          <a:bodyPr numCol="1" spcCol="288000">
            <a:normAutofit/>
          </a:bodyPr>
          <a:lstStyle>
            <a:lvl1pPr>
              <a:lnSpc>
                <a:spcPct val="120000"/>
              </a:lnSpc>
              <a:spcBef>
                <a:spcPts val="400"/>
              </a:spcBef>
              <a:spcAft>
                <a:spcPts val="400"/>
              </a:spcAft>
              <a:defRPr sz="1400"/>
            </a:lvl1pPr>
            <a:lvl2pPr marL="180975" indent="-180975">
              <a:lnSpc>
                <a:spcPct val="120000"/>
              </a:lnSpc>
              <a:spcBef>
                <a:spcPts val="400"/>
              </a:spcBef>
              <a:spcAft>
                <a:spcPts val="400"/>
              </a:spcAft>
              <a:defRPr lang="en-US" sz="1200" kern="1200" dirty="0">
                <a:solidFill>
                  <a:schemeClr val="tx1"/>
                </a:solidFill>
                <a:latin typeface="+mn-lt"/>
                <a:ea typeface="+mn-ea"/>
                <a:cs typeface="+mn-cs"/>
              </a:defRPr>
            </a:lvl2pPr>
            <a:lvl3pPr>
              <a:lnSpc>
                <a:spcPct val="120000"/>
              </a:lnSpc>
              <a:spcBef>
                <a:spcPts val="400"/>
              </a:spcBef>
              <a:spcAft>
                <a:spcPts val="400"/>
              </a:spcAft>
              <a:defRPr sz="1200"/>
            </a:lvl3pPr>
            <a:lvl4pPr>
              <a:lnSpc>
                <a:spcPct val="120000"/>
              </a:lnSpc>
              <a:spcBef>
                <a:spcPts val="400"/>
              </a:spcBef>
              <a:spcAft>
                <a:spcPts val="400"/>
              </a:spcAft>
              <a:defRPr sz="1200"/>
            </a:lvl4pPr>
            <a:lvl5pPr>
              <a:lnSpc>
                <a:spcPct val="120000"/>
              </a:lnSpc>
              <a:spcBef>
                <a:spcPts val="400"/>
              </a:spcBef>
              <a:spcAft>
                <a:spcPts val="400"/>
              </a:spcAft>
              <a:defRPr sz="1200"/>
            </a:lvl5pPr>
          </a:lstStyle>
          <a:p>
            <a:r>
              <a:rPr lang="en-GB" sz="1200"/>
              <a:t>Describe what the client has done as a result of this piece of work. What difference has it made to them? What actions have they taken? What decisions have they taken? How has it impacted their strategy? Have we helped them sell more or save money? Have we made their organisations better?</a:t>
            </a:r>
          </a:p>
        </p:txBody>
      </p:sp>
      <p:sp>
        <p:nvSpPr>
          <p:cNvPr id="29" name="Title 28">
            <a:extLst>
              <a:ext uri="{FF2B5EF4-FFF2-40B4-BE49-F238E27FC236}">
                <a16:creationId xmlns:a16="http://schemas.microsoft.com/office/drawing/2014/main" id="{ABA3DF32-AA36-3987-ED18-FE0A8C50297F}"/>
              </a:ext>
            </a:extLst>
          </p:cNvPr>
          <p:cNvSpPr>
            <a:spLocks noGrp="1"/>
          </p:cNvSpPr>
          <p:nvPr>
            <p:ph type="title" hasCustomPrompt="1"/>
          </p:nvPr>
        </p:nvSpPr>
        <p:spPr>
          <a:xfrm>
            <a:off x="3348038" y="701874"/>
            <a:ext cx="8401050" cy="715669"/>
          </a:xfrm>
        </p:spPr>
        <p:txBody>
          <a:bodyPr/>
          <a:lstStyle>
            <a:lvl1pPr>
              <a:defRPr/>
            </a:lvl1pPr>
          </a:lstStyle>
          <a:p>
            <a:r>
              <a:rPr lang="en-US" dirty="0"/>
              <a:t>Add attention grabbing headline…</a:t>
            </a:r>
            <a:br>
              <a:rPr lang="en-US" dirty="0"/>
            </a:br>
            <a:r>
              <a:rPr lang="en-US" dirty="0"/>
              <a:t>Headline statistic…</a:t>
            </a:r>
            <a:endParaRPr lang="en-GB" dirty="0"/>
          </a:p>
        </p:txBody>
      </p:sp>
    </p:spTree>
    <p:extLst>
      <p:ext uri="{BB962C8B-B14F-4D97-AF65-F5344CB8AC3E}">
        <p14:creationId xmlns:p14="http://schemas.microsoft.com/office/powerpoint/2010/main" val="260284679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Detailed Layout 1">
    <p:bg>
      <p:bgPr>
        <a:solidFill>
          <a:schemeClr val="bg1"/>
        </a:solidFill>
        <a:effectLst/>
      </p:bgPr>
    </p:bg>
    <p:spTree>
      <p:nvGrpSpPr>
        <p:cNvPr id="1" name=""/>
        <p:cNvGrpSpPr/>
        <p:nvPr/>
      </p:nvGrpSpPr>
      <p:grpSpPr>
        <a:xfrm>
          <a:off x="0" y="0"/>
          <a:ext cx="0" cy="0"/>
          <a:chOff x="0" y="0"/>
          <a:chExt cx="0" cy="0"/>
        </a:xfrm>
      </p:grpSpPr>
      <p:sp>
        <p:nvSpPr>
          <p:cNvPr id="8" name="Classification">
            <a:extLst>
              <a:ext uri="{FF2B5EF4-FFF2-40B4-BE49-F238E27FC236}">
                <a16:creationId xmlns:a16="http://schemas.microsoft.com/office/drawing/2014/main" id="{1FD5E72A-4FB1-9357-95B0-F84114833434}"/>
              </a:ext>
              <a:ext uri="{C183D7F6-B498-43B3-948B-1728B52AA6E4}">
                <adec:decorative xmlns:adec="http://schemas.microsoft.com/office/drawing/2017/decorative" val="1"/>
              </a:ext>
            </a:extLst>
          </p:cNvPr>
          <p:cNvSpPr txBox="1">
            <a:spLocks/>
          </p:cNvSpPr>
          <p:nvPr userDrawn="1"/>
        </p:nvSpPr>
        <p:spPr>
          <a:xfrm>
            <a:off x="440938" y="6365530"/>
            <a:ext cx="4672238" cy="246221"/>
          </a:xfrm>
          <a:prstGeom prst="rect">
            <a:avLst/>
          </a:prstGeom>
          <a:effectLst/>
        </p:spPr>
        <p:txBody>
          <a:bodyPr vert="horz" wrap="square" lIns="0" tIns="0" rIns="0" bIns="0" rtlCol="0" anchor="b">
            <a:spAutoFit/>
          </a:bodyP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800" dirty="0">
                <a:solidFill>
                  <a:schemeClr val="tx1"/>
                </a:solidFill>
                <a:effectLst/>
              </a:rPr>
              <a:t>© Ipsos | Purchase of In-Game Content: Survey on Parental Supervision | Apr 2026 | Version 2 | Internal/Client Use Only</a:t>
            </a:r>
            <a:endParaRPr lang="en-GB" sz="800" dirty="0">
              <a:solidFill>
                <a:schemeClr val="tx1"/>
              </a:solidFill>
              <a:effectLst/>
            </a:endParaRPr>
          </a:p>
        </p:txBody>
      </p:sp>
      <p:sp>
        <p:nvSpPr>
          <p:cNvPr id="9" name="Slide Number">
            <a:extLst>
              <a:ext uri="{FF2B5EF4-FFF2-40B4-BE49-F238E27FC236}">
                <a16:creationId xmlns:a16="http://schemas.microsoft.com/office/drawing/2014/main" id="{28CB5E03-5B60-497F-CBCB-51C260ABC7C8}"/>
              </a:ext>
              <a:ext uri="{C183D7F6-B498-43B3-948B-1728B52AA6E4}">
                <adec:decorative xmlns:adec="http://schemas.microsoft.com/office/drawing/2017/decorative" val="1"/>
              </a:ext>
            </a:extLst>
          </p:cNvPr>
          <p:cNvSpPr txBox="1"/>
          <p:nvPr userDrawn="1"/>
        </p:nvSpPr>
        <p:spPr>
          <a:xfrm>
            <a:off x="5849681" y="6479951"/>
            <a:ext cx="492637" cy="140488"/>
          </a:xfrm>
          <a:prstGeom prst="rect">
            <a:avLst/>
          </a:prstGeom>
          <a:noFill/>
        </p:spPr>
        <p:txBody>
          <a:bodyPr wrap="square" lIns="0" tIns="0" rIns="0" bIns="0" rtlCol="0">
            <a:spAutoFit/>
          </a:bodyPr>
          <a:lstStyle/>
          <a:p>
            <a:pPr algn="ctr" rtl="0">
              <a:lnSpc>
                <a:spcPct val="110000"/>
              </a:lnSpc>
              <a:spcBef>
                <a:spcPts val="400"/>
              </a:spcBef>
              <a:spcAft>
                <a:spcPts val="400"/>
              </a:spcAft>
            </a:pPr>
            <a:fld id="{42C674B8-9BBC-4FFF-A23E-570BB0655C41}" type="slidenum">
              <a:rPr lang="en-GB" sz="900" smtClean="0"/>
              <a:pPr algn="ctr" rtl="0">
                <a:lnSpc>
                  <a:spcPct val="110000"/>
                </a:lnSpc>
                <a:spcBef>
                  <a:spcPts val="400"/>
                </a:spcBef>
                <a:spcAft>
                  <a:spcPts val="400"/>
                </a:spcAft>
              </a:pPr>
              <a:t>‹#›</a:t>
            </a:fld>
            <a:endParaRPr lang="en-GB" sz="900" dirty="0"/>
          </a:p>
        </p:txBody>
      </p:sp>
      <p:pic>
        <p:nvPicPr>
          <p:cNvPr id="10" name="Ipsos Logo">
            <a:extLst>
              <a:ext uri="{FF2B5EF4-FFF2-40B4-BE49-F238E27FC236}">
                <a16:creationId xmlns:a16="http://schemas.microsoft.com/office/drawing/2014/main" id="{0B97379A-060C-9B8C-6F5A-E84C90EC2643}"/>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263361" y="6173519"/>
            <a:ext cx="492637" cy="446920"/>
          </a:xfrm>
          <a:prstGeom prst="rect">
            <a:avLst/>
          </a:prstGeom>
        </p:spPr>
      </p:pic>
      <p:sp>
        <p:nvSpPr>
          <p:cNvPr id="4" name="Rectangle: Single Corner Snipped 3">
            <a:extLst>
              <a:ext uri="{FF2B5EF4-FFF2-40B4-BE49-F238E27FC236}">
                <a16:creationId xmlns:a16="http://schemas.microsoft.com/office/drawing/2014/main" id="{0F457A09-6278-E41B-B7A8-4E7B48A57728}"/>
              </a:ext>
            </a:extLst>
          </p:cNvPr>
          <p:cNvSpPr/>
          <p:nvPr userDrawn="1"/>
        </p:nvSpPr>
        <p:spPr>
          <a:xfrm flipV="1">
            <a:off x="456495" y="1821356"/>
            <a:ext cx="2590801" cy="439733"/>
          </a:xfrm>
          <a:prstGeom prst="snip1Rect">
            <a:avLst>
              <a:gd name="adj" fmla="val 50000"/>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12000"/>
              </a:lnSpc>
              <a:spcBef>
                <a:spcPts val="400"/>
              </a:spcBef>
              <a:spcAft>
                <a:spcPts val="400"/>
              </a:spcAft>
            </a:pPr>
            <a:endParaRPr lang="en-GB" sz="2400" dirty="0">
              <a:solidFill>
                <a:schemeClr val="tx1"/>
              </a:solidFill>
            </a:endParaRPr>
          </a:p>
        </p:txBody>
      </p:sp>
      <p:sp>
        <p:nvSpPr>
          <p:cNvPr id="11" name="Rectangle: Single Corner Snipped 10">
            <a:extLst>
              <a:ext uri="{FF2B5EF4-FFF2-40B4-BE49-F238E27FC236}">
                <a16:creationId xmlns:a16="http://schemas.microsoft.com/office/drawing/2014/main" id="{3FC17046-4190-A6E4-884D-ABF0783FD59B}"/>
              </a:ext>
            </a:extLst>
          </p:cNvPr>
          <p:cNvSpPr/>
          <p:nvPr userDrawn="1"/>
        </p:nvSpPr>
        <p:spPr>
          <a:xfrm flipV="1">
            <a:off x="3372513" y="1821356"/>
            <a:ext cx="2590801" cy="439733"/>
          </a:xfrm>
          <a:prstGeom prst="snip1Rect">
            <a:avLst>
              <a:gd name="adj" fmla="val 50000"/>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12000"/>
              </a:lnSpc>
              <a:spcBef>
                <a:spcPts val="400"/>
              </a:spcBef>
              <a:spcAft>
                <a:spcPts val="400"/>
              </a:spcAft>
            </a:pPr>
            <a:endParaRPr lang="en-GB" sz="2400" dirty="0">
              <a:solidFill>
                <a:schemeClr val="tx1"/>
              </a:solidFill>
            </a:endParaRPr>
          </a:p>
        </p:txBody>
      </p:sp>
      <p:sp>
        <p:nvSpPr>
          <p:cNvPr id="13" name="Rectangle: Single Corner Snipped 12">
            <a:extLst>
              <a:ext uri="{FF2B5EF4-FFF2-40B4-BE49-F238E27FC236}">
                <a16:creationId xmlns:a16="http://schemas.microsoft.com/office/drawing/2014/main" id="{30EAF1E4-EC95-E5BD-0F60-FAF1903953E4}"/>
              </a:ext>
            </a:extLst>
          </p:cNvPr>
          <p:cNvSpPr/>
          <p:nvPr userDrawn="1"/>
        </p:nvSpPr>
        <p:spPr>
          <a:xfrm flipV="1">
            <a:off x="6263570" y="1821356"/>
            <a:ext cx="2590801" cy="439733"/>
          </a:xfrm>
          <a:prstGeom prst="snip1Rect">
            <a:avLst>
              <a:gd name="adj" fmla="val 50000"/>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12000"/>
              </a:lnSpc>
              <a:spcBef>
                <a:spcPts val="400"/>
              </a:spcBef>
              <a:spcAft>
                <a:spcPts val="400"/>
              </a:spcAft>
            </a:pPr>
            <a:endParaRPr lang="en-GB" sz="2400" dirty="0">
              <a:solidFill>
                <a:schemeClr val="tx1"/>
              </a:solidFill>
            </a:endParaRPr>
          </a:p>
        </p:txBody>
      </p:sp>
      <p:sp>
        <p:nvSpPr>
          <p:cNvPr id="14" name="TextBox 13">
            <a:extLst>
              <a:ext uri="{FF2B5EF4-FFF2-40B4-BE49-F238E27FC236}">
                <a16:creationId xmlns:a16="http://schemas.microsoft.com/office/drawing/2014/main" id="{89C686C4-953F-1719-4077-19496850F335}"/>
              </a:ext>
            </a:extLst>
          </p:cNvPr>
          <p:cNvSpPr txBox="1"/>
          <p:nvPr userDrawn="1"/>
        </p:nvSpPr>
        <p:spPr>
          <a:xfrm>
            <a:off x="559860" y="1878981"/>
            <a:ext cx="2428875" cy="307777"/>
          </a:xfrm>
          <a:prstGeom prst="rect">
            <a:avLst/>
          </a:prstGeom>
          <a:noFill/>
        </p:spPr>
        <p:txBody>
          <a:bodyPr wrap="square" lIns="0" tIns="0" rIns="0" bIns="0">
            <a:spAutoFit/>
          </a:bodyPr>
          <a:lstStyle/>
          <a:p>
            <a:r>
              <a:rPr lang="en-GB" sz="2000" b="1" dirty="0">
                <a:solidFill>
                  <a:schemeClr val="bg1"/>
                </a:solidFill>
                <a:latin typeface="+mn-lt"/>
              </a:rPr>
              <a:t>THE ISSUE</a:t>
            </a:r>
            <a:endParaRPr lang="en-GB" sz="2000" dirty="0">
              <a:solidFill>
                <a:schemeClr val="bg1"/>
              </a:solidFill>
              <a:latin typeface="+mn-lt"/>
            </a:endParaRPr>
          </a:p>
        </p:txBody>
      </p:sp>
      <p:sp>
        <p:nvSpPr>
          <p:cNvPr id="16" name="TextBox 15">
            <a:extLst>
              <a:ext uri="{FF2B5EF4-FFF2-40B4-BE49-F238E27FC236}">
                <a16:creationId xmlns:a16="http://schemas.microsoft.com/office/drawing/2014/main" id="{62DFAFCE-2AB6-B264-68AF-51ADFFA1F6D6}"/>
              </a:ext>
            </a:extLst>
          </p:cNvPr>
          <p:cNvSpPr txBox="1"/>
          <p:nvPr userDrawn="1"/>
        </p:nvSpPr>
        <p:spPr>
          <a:xfrm>
            <a:off x="3475878" y="1878981"/>
            <a:ext cx="2428875" cy="307777"/>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effectLst/>
                <a:uLnTx/>
                <a:uFillTx/>
                <a:latin typeface="+mn-lt"/>
                <a:ea typeface="+mn-ea"/>
                <a:cs typeface="+mn-cs"/>
              </a:rPr>
              <a:t>THE INSIGHT</a:t>
            </a:r>
            <a:endParaRPr kumimoji="0" lang="en-GB" sz="2000" b="0" i="0" u="none" strike="noStrike" kern="1200" cap="none" spc="0" normalizeH="0" baseline="0" noProof="0" dirty="0">
              <a:ln>
                <a:noFill/>
              </a:ln>
              <a:effectLst/>
              <a:uLnTx/>
              <a:uFillTx/>
              <a:latin typeface="+mn-lt"/>
              <a:ea typeface="+mn-ea"/>
              <a:cs typeface="+mn-cs"/>
            </a:endParaRPr>
          </a:p>
        </p:txBody>
      </p:sp>
      <p:sp>
        <p:nvSpPr>
          <p:cNvPr id="17" name="TextBox 16">
            <a:extLst>
              <a:ext uri="{FF2B5EF4-FFF2-40B4-BE49-F238E27FC236}">
                <a16:creationId xmlns:a16="http://schemas.microsoft.com/office/drawing/2014/main" id="{362740B8-BA10-726B-6A73-D13091514DA1}"/>
              </a:ext>
            </a:extLst>
          </p:cNvPr>
          <p:cNvSpPr txBox="1"/>
          <p:nvPr userDrawn="1"/>
        </p:nvSpPr>
        <p:spPr>
          <a:xfrm>
            <a:off x="6366935" y="1878981"/>
            <a:ext cx="2428875" cy="307777"/>
          </a:xfrm>
          <a:prstGeom prst="rect">
            <a:avLst/>
          </a:prstGeom>
          <a:noFill/>
        </p:spPr>
        <p:txBody>
          <a:bodyPr wrap="square" lIns="0" tIns="0" rIns="0" bIns="0">
            <a:spAutoFit/>
          </a:bodyPr>
          <a:lstStyle/>
          <a:p>
            <a:r>
              <a:rPr lang="en-GB" sz="2000" b="1" dirty="0">
                <a:solidFill>
                  <a:schemeClr val="bg1"/>
                </a:solidFill>
                <a:latin typeface="+mn-lt"/>
              </a:rPr>
              <a:t>THE IMPACT</a:t>
            </a:r>
            <a:endParaRPr lang="en-GB" sz="2000" dirty="0">
              <a:solidFill>
                <a:schemeClr val="bg1"/>
              </a:solidFill>
              <a:latin typeface="+mn-lt"/>
            </a:endParaRPr>
          </a:p>
        </p:txBody>
      </p:sp>
      <p:sp>
        <p:nvSpPr>
          <p:cNvPr id="23" name="Placeholder">
            <a:extLst>
              <a:ext uri="{FF2B5EF4-FFF2-40B4-BE49-F238E27FC236}">
                <a16:creationId xmlns:a16="http://schemas.microsoft.com/office/drawing/2014/main" id="{E15298F1-D982-A033-B2A5-6962E4F33ADE}"/>
              </a:ext>
            </a:extLst>
          </p:cNvPr>
          <p:cNvSpPr>
            <a:spLocks noGrp="1"/>
          </p:cNvSpPr>
          <p:nvPr>
            <p:ph type="body" sz="quarter" idx="11" hasCustomPrompt="1"/>
          </p:nvPr>
        </p:nvSpPr>
        <p:spPr>
          <a:xfrm>
            <a:off x="450850" y="2381989"/>
            <a:ext cx="2590801" cy="3279036"/>
          </a:xfrm>
          <a:prstGeom prst="rect">
            <a:avLst/>
          </a:prstGeom>
        </p:spPr>
        <p:txBody>
          <a:bodyPr numCol="1" spcCol="288000">
            <a:normAutofit/>
          </a:bodyPr>
          <a:lstStyle>
            <a:lvl1pPr>
              <a:lnSpc>
                <a:spcPct val="120000"/>
              </a:lnSpc>
              <a:spcBef>
                <a:spcPts val="400"/>
              </a:spcBef>
              <a:spcAft>
                <a:spcPts val="400"/>
              </a:spcAft>
              <a:defRPr sz="1400"/>
            </a:lvl1pPr>
            <a:lvl2pPr marL="180975" indent="-180975">
              <a:lnSpc>
                <a:spcPct val="120000"/>
              </a:lnSpc>
              <a:spcBef>
                <a:spcPts val="400"/>
              </a:spcBef>
              <a:spcAft>
                <a:spcPts val="400"/>
              </a:spcAft>
              <a:defRPr lang="en-US" sz="1200" kern="1200" dirty="0">
                <a:solidFill>
                  <a:schemeClr val="tx1"/>
                </a:solidFill>
                <a:latin typeface="+mn-lt"/>
                <a:ea typeface="+mn-ea"/>
                <a:cs typeface="+mn-cs"/>
              </a:defRPr>
            </a:lvl2pPr>
            <a:lvl3pPr>
              <a:lnSpc>
                <a:spcPct val="120000"/>
              </a:lnSpc>
              <a:spcBef>
                <a:spcPts val="400"/>
              </a:spcBef>
              <a:spcAft>
                <a:spcPts val="400"/>
              </a:spcAft>
              <a:defRPr sz="1200"/>
            </a:lvl3pPr>
            <a:lvl4pPr>
              <a:lnSpc>
                <a:spcPct val="120000"/>
              </a:lnSpc>
              <a:spcBef>
                <a:spcPts val="400"/>
              </a:spcBef>
              <a:spcAft>
                <a:spcPts val="400"/>
              </a:spcAft>
              <a:defRPr sz="1200"/>
            </a:lvl4pPr>
            <a:lvl5pPr>
              <a:lnSpc>
                <a:spcPct val="120000"/>
              </a:lnSpc>
              <a:spcBef>
                <a:spcPts val="400"/>
              </a:spcBef>
              <a:spcAft>
                <a:spcPts val="400"/>
              </a:spcAft>
              <a:defRPr sz="1200"/>
            </a:lvl5pPr>
          </a:lstStyle>
          <a:p>
            <a:r>
              <a:rPr lang="en-GB" sz="1200" dirty="0"/>
              <a:t>Describe the client problem, issue or challenge this piece of work was designed to tackle. Why was this important for them? What questions did they need answering?</a:t>
            </a:r>
            <a:endParaRPr lang="en-GB" sz="1600" dirty="0"/>
          </a:p>
          <a:p>
            <a:pPr marL="180975" lvl="1" indent="-180975" algn="l" defTabSz="914400" rtl="0" eaLnBrk="1" latinLnBrk="0" hangingPunct="1">
              <a:lnSpc>
                <a:spcPct val="115000"/>
              </a:lnSpc>
              <a:spcBef>
                <a:spcPts val="400"/>
              </a:spcBef>
              <a:spcAft>
                <a:spcPts val="400"/>
              </a:spcAft>
              <a:buSzPct val="110000"/>
              <a:buFont typeface="Arial" panose="020B0604020202020204" pitchFamily="34" charset="0"/>
              <a:buChar char="•"/>
            </a:pPr>
            <a:r>
              <a:rPr lang="en-US" dirty="0"/>
              <a:t>Second level</a:t>
            </a:r>
          </a:p>
          <a:p>
            <a:pPr lvl="2"/>
            <a:r>
              <a:rPr lang="en-US" dirty="0"/>
              <a:t>Third level</a:t>
            </a:r>
          </a:p>
        </p:txBody>
      </p:sp>
      <p:sp>
        <p:nvSpPr>
          <p:cNvPr id="24" name="Placeholder">
            <a:extLst>
              <a:ext uri="{FF2B5EF4-FFF2-40B4-BE49-F238E27FC236}">
                <a16:creationId xmlns:a16="http://schemas.microsoft.com/office/drawing/2014/main" id="{CEC3534A-6F75-2F10-28A1-F3F5812F67E9}"/>
              </a:ext>
            </a:extLst>
          </p:cNvPr>
          <p:cNvSpPr>
            <a:spLocks noGrp="1"/>
          </p:cNvSpPr>
          <p:nvPr>
            <p:ph type="body" sz="quarter" idx="12" hasCustomPrompt="1"/>
          </p:nvPr>
        </p:nvSpPr>
        <p:spPr>
          <a:xfrm>
            <a:off x="3352800" y="2381989"/>
            <a:ext cx="2590801" cy="3279036"/>
          </a:xfrm>
          <a:prstGeom prst="rect">
            <a:avLst/>
          </a:prstGeom>
        </p:spPr>
        <p:txBody>
          <a:bodyPr numCol="1" spcCol="288000">
            <a:normAutofit/>
          </a:bodyPr>
          <a:lstStyle>
            <a:lvl1pPr>
              <a:lnSpc>
                <a:spcPct val="120000"/>
              </a:lnSpc>
              <a:spcBef>
                <a:spcPts val="400"/>
              </a:spcBef>
              <a:spcAft>
                <a:spcPts val="400"/>
              </a:spcAft>
              <a:defRPr sz="1400"/>
            </a:lvl1pPr>
            <a:lvl2pPr marL="180975" indent="-180975">
              <a:lnSpc>
                <a:spcPct val="120000"/>
              </a:lnSpc>
              <a:spcBef>
                <a:spcPts val="400"/>
              </a:spcBef>
              <a:spcAft>
                <a:spcPts val="400"/>
              </a:spcAft>
              <a:defRPr lang="en-US" sz="1200" kern="1200" dirty="0">
                <a:solidFill>
                  <a:schemeClr val="tx1"/>
                </a:solidFill>
                <a:latin typeface="+mn-lt"/>
                <a:ea typeface="+mn-ea"/>
                <a:cs typeface="+mn-cs"/>
              </a:defRPr>
            </a:lvl2pPr>
            <a:lvl3pPr>
              <a:lnSpc>
                <a:spcPct val="120000"/>
              </a:lnSpc>
              <a:spcBef>
                <a:spcPts val="400"/>
              </a:spcBef>
              <a:spcAft>
                <a:spcPts val="400"/>
              </a:spcAft>
              <a:defRPr sz="1200"/>
            </a:lvl3pPr>
            <a:lvl4pPr>
              <a:lnSpc>
                <a:spcPct val="120000"/>
              </a:lnSpc>
              <a:spcBef>
                <a:spcPts val="400"/>
              </a:spcBef>
              <a:spcAft>
                <a:spcPts val="400"/>
              </a:spcAft>
              <a:defRPr sz="1200"/>
            </a:lvl4pPr>
            <a:lvl5pPr>
              <a:lnSpc>
                <a:spcPct val="120000"/>
              </a:lnSpc>
              <a:spcBef>
                <a:spcPts val="400"/>
              </a:spcBef>
              <a:spcAft>
                <a:spcPts val="400"/>
              </a:spcAft>
              <a:defRPr sz="1200"/>
            </a:lvl5pPr>
          </a:lstStyle>
          <a:p>
            <a:r>
              <a:rPr lang="en-GB" sz="1200"/>
              <a:t>Share one or two nuggets of the insight we provided. What were our key recommendations that really got the client excited? This needs to cover the implications of what we discovered, going beyond information.</a:t>
            </a:r>
          </a:p>
        </p:txBody>
      </p:sp>
      <p:sp>
        <p:nvSpPr>
          <p:cNvPr id="25" name="Placeholder">
            <a:extLst>
              <a:ext uri="{FF2B5EF4-FFF2-40B4-BE49-F238E27FC236}">
                <a16:creationId xmlns:a16="http://schemas.microsoft.com/office/drawing/2014/main" id="{B951B3AC-559A-3BF6-8945-EF99501C2E86}"/>
              </a:ext>
            </a:extLst>
          </p:cNvPr>
          <p:cNvSpPr>
            <a:spLocks noGrp="1"/>
          </p:cNvSpPr>
          <p:nvPr>
            <p:ph type="body" sz="quarter" idx="13" hasCustomPrompt="1"/>
          </p:nvPr>
        </p:nvSpPr>
        <p:spPr>
          <a:xfrm>
            <a:off x="6261788" y="2381989"/>
            <a:ext cx="2590801" cy="3279036"/>
          </a:xfrm>
          <a:prstGeom prst="rect">
            <a:avLst/>
          </a:prstGeom>
        </p:spPr>
        <p:txBody>
          <a:bodyPr numCol="1" spcCol="288000">
            <a:normAutofit/>
          </a:bodyPr>
          <a:lstStyle>
            <a:lvl1pPr>
              <a:lnSpc>
                <a:spcPct val="120000"/>
              </a:lnSpc>
              <a:spcBef>
                <a:spcPts val="400"/>
              </a:spcBef>
              <a:spcAft>
                <a:spcPts val="400"/>
              </a:spcAft>
              <a:defRPr sz="1400"/>
            </a:lvl1pPr>
            <a:lvl2pPr marL="180975" indent="-180975">
              <a:lnSpc>
                <a:spcPct val="120000"/>
              </a:lnSpc>
              <a:spcBef>
                <a:spcPts val="400"/>
              </a:spcBef>
              <a:spcAft>
                <a:spcPts val="400"/>
              </a:spcAft>
              <a:defRPr lang="en-US" sz="1200" kern="1200" dirty="0">
                <a:solidFill>
                  <a:schemeClr val="tx1"/>
                </a:solidFill>
                <a:latin typeface="+mn-lt"/>
                <a:ea typeface="+mn-ea"/>
                <a:cs typeface="+mn-cs"/>
              </a:defRPr>
            </a:lvl2pPr>
            <a:lvl3pPr>
              <a:lnSpc>
                <a:spcPct val="120000"/>
              </a:lnSpc>
              <a:spcBef>
                <a:spcPts val="400"/>
              </a:spcBef>
              <a:spcAft>
                <a:spcPts val="400"/>
              </a:spcAft>
              <a:defRPr sz="1200"/>
            </a:lvl3pPr>
            <a:lvl4pPr>
              <a:lnSpc>
                <a:spcPct val="120000"/>
              </a:lnSpc>
              <a:spcBef>
                <a:spcPts val="400"/>
              </a:spcBef>
              <a:spcAft>
                <a:spcPts val="400"/>
              </a:spcAft>
              <a:defRPr sz="1200"/>
            </a:lvl4pPr>
            <a:lvl5pPr>
              <a:lnSpc>
                <a:spcPct val="120000"/>
              </a:lnSpc>
              <a:spcBef>
                <a:spcPts val="400"/>
              </a:spcBef>
              <a:spcAft>
                <a:spcPts val="400"/>
              </a:spcAft>
              <a:defRPr sz="1200"/>
            </a:lvl5pPr>
          </a:lstStyle>
          <a:p>
            <a:r>
              <a:rPr lang="en-GB" sz="1200"/>
              <a:t>Describe what the client has done as a result of this piece of work. What difference has it made to them? What actions have they taken? What decisions have they taken? How has it impacted their strategy? Have we helped them sell more or save money? Have we made their organisations better?</a:t>
            </a:r>
          </a:p>
        </p:txBody>
      </p:sp>
      <p:sp>
        <p:nvSpPr>
          <p:cNvPr id="29" name="Title 28">
            <a:extLst>
              <a:ext uri="{FF2B5EF4-FFF2-40B4-BE49-F238E27FC236}">
                <a16:creationId xmlns:a16="http://schemas.microsoft.com/office/drawing/2014/main" id="{ABA3DF32-AA36-3987-ED18-FE0A8C50297F}"/>
              </a:ext>
            </a:extLst>
          </p:cNvPr>
          <p:cNvSpPr>
            <a:spLocks noGrp="1"/>
          </p:cNvSpPr>
          <p:nvPr>
            <p:ph type="title" hasCustomPrompt="1"/>
          </p:nvPr>
        </p:nvSpPr>
        <p:spPr>
          <a:xfrm>
            <a:off x="442913" y="701874"/>
            <a:ext cx="8401050" cy="715669"/>
          </a:xfrm>
        </p:spPr>
        <p:txBody>
          <a:bodyPr/>
          <a:lstStyle/>
          <a:p>
            <a:r>
              <a:rPr lang="en-GB" dirty="0"/>
              <a:t>Concise case study title </a:t>
            </a:r>
          </a:p>
        </p:txBody>
      </p:sp>
      <p:sp>
        <p:nvSpPr>
          <p:cNvPr id="3" name="Picture Placeholder">
            <a:extLst>
              <a:ext uri="{FF2B5EF4-FFF2-40B4-BE49-F238E27FC236}">
                <a16:creationId xmlns:a16="http://schemas.microsoft.com/office/drawing/2014/main" id="{A9DE96F6-B368-7361-4EE3-2149B34C520C}"/>
              </a:ext>
              <a:ext uri="{C183D7F6-B498-43B3-948B-1728B52AA6E4}">
                <adec:decorative xmlns:adec="http://schemas.microsoft.com/office/drawing/2017/decorative" val="1"/>
              </a:ext>
            </a:extLst>
          </p:cNvPr>
          <p:cNvSpPr>
            <a:spLocks noGrp="1"/>
          </p:cNvSpPr>
          <p:nvPr>
            <p:ph type="pic" sz="quarter" idx="10" hasCustomPrompt="1"/>
          </p:nvPr>
        </p:nvSpPr>
        <p:spPr>
          <a:xfrm>
            <a:off x="9160365" y="0"/>
            <a:ext cx="2591650" cy="5948363"/>
          </a:xfrm>
          <a:custGeom>
            <a:avLst/>
            <a:gdLst>
              <a:gd name="connsiteX0" fmla="*/ 0 w 2591650"/>
              <a:gd name="connsiteY0" fmla="*/ 0 h 5948363"/>
              <a:gd name="connsiteX1" fmla="*/ 2591650 w 2591650"/>
              <a:gd name="connsiteY1" fmla="*/ 0 h 5948363"/>
              <a:gd name="connsiteX2" fmla="*/ 2591650 w 2591650"/>
              <a:gd name="connsiteY2" fmla="*/ 5583497 h 5948363"/>
              <a:gd name="connsiteX3" fmla="*/ 2226784 w 2591650"/>
              <a:gd name="connsiteY3" fmla="*/ 5948363 h 5948363"/>
              <a:gd name="connsiteX4" fmla="*/ 0 w 2591650"/>
              <a:gd name="connsiteY4" fmla="*/ 5948363 h 59483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91650" h="5948363">
                <a:moveTo>
                  <a:pt x="0" y="0"/>
                </a:moveTo>
                <a:lnTo>
                  <a:pt x="2591650" y="0"/>
                </a:lnTo>
                <a:lnTo>
                  <a:pt x="2591650" y="5583497"/>
                </a:lnTo>
                <a:lnTo>
                  <a:pt x="2226784" y="5948363"/>
                </a:lnTo>
                <a:lnTo>
                  <a:pt x="0" y="5948363"/>
                </a:lnTo>
                <a:close/>
              </a:path>
            </a:pathLst>
          </a:custGeom>
          <a:pattFill prst="dkUpDiag">
            <a:fgClr>
              <a:schemeClr val="bg1">
                <a:lumMod val="85000"/>
              </a:schemeClr>
            </a:fgClr>
            <a:bgClr>
              <a:schemeClr val="bg1"/>
            </a:bgClr>
          </a:pattFill>
        </p:spPr>
        <p:txBody>
          <a:bodyPr vert="horz" wrap="square" lIns="0" tIns="0" rIns="0" bIns="2520000" rtlCol="0" anchor="b">
            <a:noAutofit/>
          </a:bodyPr>
          <a:lstStyle>
            <a:lvl1pPr>
              <a:defRPr lang="en-GB"/>
            </a:lvl1pPr>
          </a:lstStyle>
          <a:p>
            <a:pPr lvl="0" algn="ctr"/>
            <a:r>
              <a:rPr lang="en-US" dirty="0"/>
              <a:t>Click icon to add picture</a:t>
            </a:r>
            <a:br>
              <a:rPr lang="en-US" dirty="0"/>
            </a:br>
            <a:br>
              <a:rPr lang="en-US" dirty="0"/>
            </a:br>
            <a:br>
              <a:rPr lang="en-US" dirty="0"/>
            </a:br>
            <a:br>
              <a:rPr lang="en-US" dirty="0"/>
            </a:br>
            <a:r>
              <a:rPr lang="en-US" dirty="0"/>
              <a:t>Choose image to support story</a:t>
            </a:r>
            <a:endParaRPr lang="en-GB" dirty="0"/>
          </a:p>
        </p:txBody>
      </p:sp>
    </p:spTree>
    <p:extLst>
      <p:ext uri="{BB962C8B-B14F-4D97-AF65-F5344CB8AC3E}">
        <p14:creationId xmlns:p14="http://schemas.microsoft.com/office/powerpoint/2010/main" val="87329607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userDrawn="1">
  <p:cSld name="THANK YOU SLIDE">
    <p:bg>
      <p:bgPr>
        <a:solidFill>
          <a:schemeClr val="accent1"/>
        </a:solidFill>
        <a:effectLst/>
      </p:bgPr>
    </p:bg>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B66D97C3-1B7F-5C9F-E63F-96F1A14B6253}"/>
              </a:ext>
            </a:extLst>
          </p:cNvPr>
          <p:cNvSpPr>
            <a:spLocks noGrp="1"/>
          </p:cNvSpPr>
          <p:nvPr>
            <p:ph type="title" hasCustomPrompt="1"/>
          </p:nvPr>
        </p:nvSpPr>
        <p:spPr>
          <a:xfrm>
            <a:off x="428624" y="1216319"/>
            <a:ext cx="5391605" cy="715669"/>
          </a:xfrm>
        </p:spPr>
        <p:txBody>
          <a:bodyPr/>
          <a:lstStyle>
            <a:lvl1pPr>
              <a:defRPr sz="9600">
                <a:solidFill>
                  <a:schemeClr val="bg1"/>
                </a:solidFill>
                <a:latin typeface="+mj-lt"/>
              </a:defRPr>
            </a:lvl1pPr>
          </a:lstStyle>
          <a:p>
            <a:r>
              <a:rPr lang="en-GB" dirty="0"/>
              <a:t>THANK YOU</a:t>
            </a:r>
          </a:p>
        </p:txBody>
      </p:sp>
      <p:sp>
        <p:nvSpPr>
          <p:cNvPr id="5" name="Classification">
            <a:extLst>
              <a:ext uri="{FF2B5EF4-FFF2-40B4-BE49-F238E27FC236}">
                <a16:creationId xmlns:a16="http://schemas.microsoft.com/office/drawing/2014/main" id="{A2DBDE31-A0D1-C0E0-CFCE-D83929DAC7B6}"/>
              </a:ext>
              <a:ext uri="{C183D7F6-B498-43B3-948B-1728B52AA6E4}">
                <adec:decorative xmlns:adec="http://schemas.microsoft.com/office/drawing/2017/decorative" val="1"/>
              </a:ext>
            </a:extLst>
          </p:cNvPr>
          <p:cNvSpPr txBox="1">
            <a:spLocks/>
          </p:cNvSpPr>
          <p:nvPr/>
        </p:nvSpPr>
        <p:spPr>
          <a:xfrm>
            <a:off x="440938" y="6127997"/>
            <a:ext cx="1695772" cy="492443"/>
          </a:xfrm>
          <a:prstGeom prst="rect">
            <a:avLst/>
          </a:prstGeom>
          <a:effectLst/>
        </p:spPr>
        <p:txBody>
          <a:bodyPr vert="horz" wrap="square" lIns="0" tIns="0" rIns="0" bIns="0" rtlCol="0" anchor="b">
            <a:spAutoFit/>
          </a:bodyP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800" dirty="0">
                <a:solidFill>
                  <a:schemeClr val="bg1"/>
                </a:solidFill>
                <a:effectLst/>
              </a:rPr>
              <a:t>© Ipsos | Purchase of In-Game Content: Survey on Parental Supervision | Apr 2026 | Version 2 | Internal/Client Use Only</a:t>
            </a:r>
            <a:endParaRPr lang="en-GB" sz="800" dirty="0">
              <a:solidFill>
                <a:schemeClr val="bg1"/>
              </a:solidFill>
              <a:effectLst/>
            </a:endParaRPr>
          </a:p>
        </p:txBody>
      </p:sp>
      <p:sp>
        <p:nvSpPr>
          <p:cNvPr id="7" name="Parallelogram">
            <a:extLst>
              <a:ext uri="{FF2B5EF4-FFF2-40B4-BE49-F238E27FC236}">
                <a16:creationId xmlns:a16="http://schemas.microsoft.com/office/drawing/2014/main" id="{C86459C7-F324-154A-1F62-11C161E6B251}"/>
              </a:ext>
              <a:ext uri="{C183D7F6-B498-43B3-948B-1728B52AA6E4}">
                <adec:decorative xmlns:adec="http://schemas.microsoft.com/office/drawing/2017/decorative" val="1"/>
              </a:ext>
            </a:extLst>
          </p:cNvPr>
          <p:cNvSpPr/>
          <p:nvPr userDrawn="1"/>
        </p:nvSpPr>
        <p:spPr>
          <a:xfrm rot="16200000">
            <a:off x="3619500" y="-1714500"/>
            <a:ext cx="6858000" cy="10287000"/>
          </a:xfrm>
          <a:custGeom>
            <a:avLst/>
            <a:gdLst>
              <a:gd name="connsiteX0" fmla="*/ 6858000 w 6858000"/>
              <a:gd name="connsiteY0" fmla="*/ 6858000 h 10287000"/>
              <a:gd name="connsiteX1" fmla="*/ 6858000 w 6858000"/>
              <a:gd name="connsiteY1" fmla="*/ 10287000 h 10287000"/>
              <a:gd name="connsiteX2" fmla="*/ 3370139 w 6858000"/>
              <a:gd name="connsiteY2" fmla="*/ 10287000 h 10287000"/>
              <a:gd name="connsiteX3" fmla="*/ 0 w 6858000"/>
              <a:gd name="connsiteY3" fmla="*/ 6916861 h 10287000"/>
              <a:gd name="connsiteX4" fmla="*/ 0 w 6858000"/>
              <a:gd name="connsiteY4" fmla="*/ 0 h 10287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58000" h="10287000">
                <a:moveTo>
                  <a:pt x="6858000" y="6858000"/>
                </a:moveTo>
                <a:lnTo>
                  <a:pt x="6858000" y="10287000"/>
                </a:lnTo>
                <a:lnTo>
                  <a:pt x="3370139" y="10287000"/>
                </a:lnTo>
                <a:lnTo>
                  <a:pt x="0" y="6916861"/>
                </a:lnTo>
                <a:lnTo>
                  <a:pt x="0" y="0"/>
                </a:lnTo>
                <a:close/>
              </a:path>
            </a:pathLst>
          </a:custGeom>
          <a:solidFill>
            <a:srgbClr val="000000">
              <a:alpha val="4509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t">
            <a:noAutofit/>
          </a:bodyPr>
          <a:lstStyle/>
          <a:p>
            <a:pPr algn="l">
              <a:lnSpc>
                <a:spcPct val="112000"/>
              </a:lnSpc>
              <a:spcBef>
                <a:spcPts val="400"/>
              </a:spcBef>
              <a:spcAft>
                <a:spcPts val="400"/>
              </a:spcAft>
            </a:pPr>
            <a:endParaRPr lang="en-GB" sz="2400" dirty="0">
              <a:solidFill>
                <a:schemeClr val="tx1"/>
              </a:solidFill>
            </a:endParaRPr>
          </a:p>
        </p:txBody>
      </p:sp>
      <p:sp>
        <p:nvSpPr>
          <p:cNvPr id="15" name="Parallelogram 1">
            <a:extLst>
              <a:ext uri="{FF2B5EF4-FFF2-40B4-BE49-F238E27FC236}">
                <a16:creationId xmlns:a16="http://schemas.microsoft.com/office/drawing/2014/main" id="{9672BB14-AA8F-D82B-7CCC-ABC15630E465}"/>
              </a:ext>
              <a:ext uri="{C183D7F6-B498-43B3-948B-1728B52AA6E4}">
                <adec:decorative xmlns:adec="http://schemas.microsoft.com/office/drawing/2017/decorative" val="1"/>
              </a:ext>
            </a:extLst>
          </p:cNvPr>
          <p:cNvSpPr/>
          <p:nvPr userDrawn="1"/>
        </p:nvSpPr>
        <p:spPr>
          <a:xfrm rot="8100000">
            <a:off x="6193331" y="446791"/>
            <a:ext cx="3313714" cy="849494"/>
          </a:xfrm>
          <a:custGeom>
            <a:avLst/>
            <a:gdLst>
              <a:gd name="connsiteX0" fmla="*/ 2464220 w 3313714"/>
              <a:gd name="connsiteY0" fmla="*/ 0 h 849494"/>
              <a:gd name="connsiteX1" fmla="*/ 3313714 w 3313714"/>
              <a:gd name="connsiteY1" fmla="*/ 849494 h 849494"/>
              <a:gd name="connsiteX2" fmla="*/ 849494 w 3313714"/>
              <a:gd name="connsiteY2" fmla="*/ 849494 h 849494"/>
              <a:gd name="connsiteX3" fmla="*/ 0 w 3313714"/>
              <a:gd name="connsiteY3" fmla="*/ 0 h 849494"/>
            </a:gdLst>
            <a:ahLst/>
            <a:cxnLst>
              <a:cxn ang="0">
                <a:pos x="connsiteX0" y="connsiteY0"/>
              </a:cxn>
              <a:cxn ang="0">
                <a:pos x="connsiteX1" y="connsiteY1"/>
              </a:cxn>
              <a:cxn ang="0">
                <a:pos x="connsiteX2" y="connsiteY2"/>
              </a:cxn>
              <a:cxn ang="0">
                <a:pos x="connsiteX3" y="connsiteY3"/>
              </a:cxn>
            </a:cxnLst>
            <a:rect l="l" t="t" r="r" b="b"/>
            <a:pathLst>
              <a:path w="3313714" h="849494">
                <a:moveTo>
                  <a:pt x="2464220" y="0"/>
                </a:moveTo>
                <a:lnTo>
                  <a:pt x="3313714" y="849494"/>
                </a:lnTo>
                <a:lnTo>
                  <a:pt x="849494" y="849494"/>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110000"/>
              </a:lnSpc>
            </a:pPr>
            <a:endParaRPr lang="en-GB" sz="1400" dirty="0">
              <a:solidFill>
                <a:schemeClr val="tx1"/>
              </a:solidFill>
            </a:endParaRPr>
          </a:p>
        </p:txBody>
      </p:sp>
      <p:sp>
        <p:nvSpPr>
          <p:cNvPr id="14" name="Triangle">
            <a:extLst>
              <a:ext uri="{FF2B5EF4-FFF2-40B4-BE49-F238E27FC236}">
                <a16:creationId xmlns:a16="http://schemas.microsoft.com/office/drawing/2014/main" id="{CFDE49CC-06BC-E20A-6677-BC72BF7D0A40}"/>
              </a:ext>
              <a:ext uri="{C183D7F6-B498-43B3-948B-1728B52AA6E4}">
                <adec:decorative xmlns:adec="http://schemas.microsoft.com/office/drawing/2017/decorative" val="1"/>
              </a:ext>
            </a:extLst>
          </p:cNvPr>
          <p:cNvSpPr/>
          <p:nvPr userDrawn="1"/>
        </p:nvSpPr>
        <p:spPr>
          <a:xfrm rot="16200000">
            <a:off x="8763000" y="3429000"/>
            <a:ext cx="3429000" cy="3429000"/>
          </a:xfrm>
          <a:prstGeom prst="rtTriangl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110000"/>
              </a:lnSpc>
            </a:pPr>
            <a:endParaRPr lang="en-GB" sz="1400" dirty="0">
              <a:solidFill>
                <a:schemeClr val="tx1"/>
              </a:solidFill>
            </a:endParaRPr>
          </a:p>
        </p:txBody>
      </p:sp>
      <p:pic>
        <p:nvPicPr>
          <p:cNvPr id="9" name="Ipsos Logo">
            <a:extLst>
              <a:ext uri="{FF2B5EF4-FFF2-40B4-BE49-F238E27FC236}">
                <a16:creationId xmlns:a16="http://schemas.microsoft.com/office/drawing/2014/main" id="{E6892621-D909-ED6B-C812-2829C2183A85}"/>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263361" y="6173519"/>
            <a:ext cx="492637" cy="446920"/>
          </a:xfrm>
          <a:prstGeom prst="rect">
            <a:avLst/>
          </a:prstGeom>
        </p:spPr>
      </p:pic>
      <p:sp>
        <p:nvSpPr>
          <p:cNvPr id="16" name="Parallelogram 2">
            <a:extLst>
              <a:ext uri="{FF2B5EF4-FFF2-40B4-BE49-F238E27FC236}">
                <a16:creationId xmlns:a16="http://schemas.microsoft.com/office/drawing/2014/main" id="{53E1CE2A-0920-AEE5-832D-BB93B3973602}"/>
              </a:ext>
              <a:ext uri="{C183D7F6-B498-43B3-948B-1728B52AA6E4}">
                <adec:decorative xmlns:adec="http://schemas.microsoft.com/office/drawing/2017/decorative" val="1"/>
              </a:ext>
            </a:extLst>
          </p:cNvPr>
          <p:cNvSpPr/>
          <p:nvPr userDrawn="1"/>
        </p:nvSpPr>
        <p:spPr>
          <a:xfrm rot="8100000">
            <a:off x="8065079" y="5561714"/>
            <a:ext cx="3313714" cy="849494"/>
          </a:xfrm>
          <a:custGeom>
            <a:avLst/>
            <a:gdLst>
              <a:gd name="connsiteX0" fmla="*/ 2464220 w 3313714"/>
              <a:gd name="connsiteY0" fmla="*/ 0 h 849494"/>
              <a:gd name="connsiteX1" fmla="*/ 3313714 w 3313714"/>
              <a:gd name="connsiteY1" fmla="*/ 849494 h 849494"/>
              <a:gd name="connsiteX2" fmla="*/ 849494 w 3313714"/>
              <a:gd name="connsiteY2" fmla="*/ 849494 h 849494"/>
              <a:gd name="connsiteX3" fmla="*/ 0 w 3313714"/>
              <a:gd name="connsiteY3" fmla="*/ 0 h 849494"/>
            </a:gdLst>
            <a:ahLst/>
            <a:cxnLst>
              <a:cxn ang="0">
                <a:pos x="connsiteX0" y="connsiteY0"/>
              </a:cxn>
              <a:cxn ang="0">
                <a:pos x="connsiteX1" y="connsiteY1"/>
              </a:cxn>
              <a:cxn ang="0">
                <a:pos x="connsiteX2" y="connsiteY2"/>
              </a:cxn>
              <a:cxn ang="0">
                <a:pos x="connsiteX3" y="connsiteY3"/>
              </a:cxn>
            </a:cxnLst>
            <a:rect l="l" t="t" r="r" b="b"/>
            <a:pathLst>
              <a:path w="3313714" h="849494">
                <a:moveTo>
                  <a:pt x="2464220" y="0"/>
                </a:moveTo>
                <a:lnTo>
                  <a:pt x="3313714" y="849494"/>
                </a:lnTo>
                <a:lnTo>
                  <a:pt x="849494" y="849494"/>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110000"/>
              </a:lnSpc>
            </a:pPr>
            <a:endParaRPr lang="en-GB" sz="1400" dirty="0">
              <a:solidFill>
                <a:schemeClr val="tx1"/>
              </a:solidFill>
            </a:endParaRPr>
          </a:p>
        </p:txBody>
      </p:sp>
      <p:sp>
        <p:nvSpPr>
          <p:cNvPr id="6" name="Subtitle">
            <a:extLst>
              <a:ext uri="{FF2B5EF4-FFF2-40B4-BE49-F238E27FC236}">
                <a16:creationId xmlns:a16="http://schemas.microsoft.com/office/drawing/2014/main" id="{D0EB7A7D-8D5E-F9FC-C8D3-285DE34876F7}"/>
              </a:ext>
            </a:extLst>
          </p:cNvPr>
          <p:cNvSpPr>
            <a:spLocks noGrp="1"/>
          </p:cNvSpPr>
          <p:nvPr>
            <p:ph type="body" sz="quarter" idx="12" hasCustomPrompt="1"/>
          </p:nvPr>
        </p:nvSpPr>
        <p:spPr>
          <a:xfrm>
            <a:off x="6257925" y="3047314"/>
            <a:ext cx="3551238" cy="1274763"/>
          </a:xfrm>
          <a:prstGeom prst="rect">
            <a:avLst/>
          </a:prstGeom>
        </p:spPr>
        <p:txBody>
          <a:bodyPr>
            <a:noAutofit/>
          </a:bodyPr>
          <a:lstStyle>
            <a:lvl1pPr>
              <a:defRPr sz="1600">
                <a:solidFill>
                  <a:schemeClr val="bg1"/>
                </a:solidFill>
              </a:defRPr>
            </a:lvl1pPr>
            <a:lvl2pPr marL="0" indent="0">
              <a:buNone/>
              <a:defRPr/>
            </a:lvl2pPr>
          </a:lstStyle>
          <a:p>
            <a:pPr>
              <a:spcBef>
                <a:spcPts val="0"/>
              </a:spcBef>
              <a:spcAft>
                <a:spcPts val="0"/>
              </a:spcAft>
            </a:pPr>
            <a:r>
              <a:rPr lang="en-GB" sz="2400" b="1" dirty="0">
                <a:solidFill>
                  <a:schemeClr val="bg1"/>
                </a:solidFill>
              </a:rPr>
              <a:t>NAME:</a:t>
            </a:r>
          </a:p>
          <a:p>
            <a:pPr>
              <a:spcBef>
                <a:spcPts val="0"/>
              </a:spcBef>
              <a:spcAft>
                <a:spcPts val="0"/>
              </a:spcAft>
            </a:pPr>
            <a:r>
              <a:rPr lang="en-GB" sz="2000" dirty="0" err="1">
                <a:solidFill>
                  <a:schemeClr val="bg1"/>
                </a:solidFill>
              </a:rPr>
              <a:t>Firstname</a:t>
            </a:r>
            <a:r>
              <a:rPr lang="en-GB" sz="2000" dirty="0">
                <a:solidFill>
                  <a:schemeClr val="bg1"/>
                </a:solidFill>
              </a:rPr>
              <a:t> </a:t>
            </a:r>
            <a:r>
              <a:rPr lang="en-GB" sz="2000" dirty="0" err="1">
                <a:solidFill>
                  <a:schemeClr val="bg1"/>
                </a:solidFill>
              </a:rPr>
              <a:t>Lastname</a:t>
            </a:r>
            <a:endParaRPr lang="en-GB" sz="2000" dirty="0">
              <a:solidFill>
                <a:schemeClr val="bg1"/>
              </a:solidFill>
            </a:endParaRPr>
          </a:p>
          <a:p>
            <a:pPr>
              <a:spcBef>
                <a:spcPts val="0"/>
              </a:spcBef>
              <a:spcAft>
                <a:spcPts val="0"/>
              </a:spcAft>
            </a:pPr>
            <a:endParaRPr lang="en-GB" sz="2000" dirty="0">
              <a:solidFill>
                <a:schemeClr val="bg1"/>
              </a:solidFill>
            </a:endParaRPr>
          </a:p>
          <a:p>
            <a:pPr>
              <a:spcBef>
                <a:spcPts val="0"/>
              </a:spcBef>
              <a:spcAft>
                <a:spcPts val="0"/>
              </a:spcAft>
            </a:pPr>
            <a:r>
              <a:rPr lang="en-GB" sz="2400" b="1" dirty="0">
                <a:solidFill>
                  <a:schemeClr val="bg1"/>
                </a:solidFill>
              </a:rPr>
              <a:t>DETAILS:</a:t>
            </a:r>
          </a:p>
          <a:p>
            <a:pPr>
              <a:spcBef>
                <a:spcPts val="0"/>
              </a:spcBef>
              <a:spcAft>
                <a:spcPts val="0"/>
              </a:spcAft>
            </a:pPr>
            <a:r>
              <a:rPr lang="en-GB" sz="2000" dirty="0">
                <a:solidFill>
                  <a:schemeClr val="bg1"/>
                </a:solidFill>
              </a:rPr>
              <a:t>name@Ipsos.com</a:t>
            </a:r>
          </a:p>
        </p:txBody>
      </p:sp>
    </p:spTree>
    <p:extLst>
      <p:ext uri="{BB962C8B-B14F-4D97-AF65-F5344CB8AC3E}">
        <p14:creationId xmlns:p14="http://schemas.microsoft.com/office/powerpoint/2010/main" val="678368420"/>
      </p:ext>
    </p:extLst>
  </p:cSld>
  <p:clrMapOvr>
    <a:masterClrMapping/>
  </p:clrMapOvr>
  <p:hf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63011884-C2D5-14CD-9848-37C5CB013EB4}"/>
              </a:ext>
            </a:extLst>
          </p:cNvPr>
          <p:cNvSpPr>
            <a:spLocks noGrp="1"/>
          </p:cNvSpPr>
          <p:nvPr>
            <p:ph type="title"/>
          </p:nvPr>
        </p:nvSpPr>
        <p:spPr/>
        <p:txBody>
          <a:bodyPr/>
          <a:lstStyle>
            <a:lvl1pPr>
              <a:defRPr/>
            </a:lvl1pPr>
          </a:lstStyle>
          <a:p>
            <a:r>
              <a:rPr lang="en-GB"/>
              <a:t>Click to edit Master title style</a:t>
            </a:r>
          </a:p>
        </p:txBody>
      </p:sp>
    </p:spTree>
    <p:extLst>
      <p:ext uri="{BB962C8B-B14F-4D97-AF65-F5344CB8AC3E}">
        <p14:creationId xmlns:p14="http://schemas.microsoft.com/office/powerpoint/2010/main" val="1196428569"/>
      </p:ext>
    </p:extLst>
  </p:cSld>
  <p:clrMapOvr>
    <a:masterClrMapping/>
  </p:clrMapOvr>
  <p:extLst>
    <p:ext uri="{DCECCB84-F9BA-43D5-87BE-67443E8EF086}">
      <p15:sldGuideLst xmlns:p15="http://schemas.microsoft.com/office/powerpoint/2012/main"/>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Title with subtitle">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63011884-C2D5-14CD-9848-37C5CB013EB4}"/>
              </a:ext>
            </a:extLst>
          </p:cNvPr>
          <p:cNvSpPr>
            <a:spLocks noGrp="1"/>
          </p:cNvSpPr>
          <p:nvPr>
            <p:ph type="title"/>
          </p:nvPr>
        </p:nvSpPr>
        <p:spPr>
          <a:xfrm>
            <a:off x="450000" y="701874"/>
            <a:ext cx="11299088" cy="715669"/>
          </a:xfrm>
        </p:spPr>
        <p:txBody>
          <a:bodyPr/>
          <a:lstStyle/>
          <a:p>
            <a:r>
              <a:rPr lang="en-GB"/>
              <a:t>Click to edit Master title style</a:t>
            </a:r>
          </a:p>
        </p:txBody>
      </p:sp>
      <p:sp>
        <p:nvSpPr>
          <p:cNvPr id="4" name="Text Placeholder 3">
            <a:extLst>
              <a:ext uri="{FF2B5EF4-FFF2-40B4-BE49-F238E27FC236}">
                <a16:creationId xmlns:a16="http://schemas.microsoft.com/office/drawing/2014/main" id="{F9DE32A9-E299-BCC7-A6F1-980E6363B718}"/>
              </a:ext>
            </a:extLst>
          </p:cNvPr>
          <p:cNvSpPr>
            <a:spLocks noGrp="1"/>
          </p:cNvSpPr>
          <p:nvPr>
            <p:ph type="body" sz="quarter" idx="10"/>
          </p:nvPr>
        </p:nvSpPr>
        <p:spPr>
          <a:xfrm>
            <a:off x="450000" y="1449388"/>
            <a:ext cx="11300400" cy="358775"/>
          </a:xfrm>
        </p:spPr>
        <p:txBody>
          <a:bodyPr>
            <a:noAutofit/>
          </a:bodyPr>
          <a:lstStyle>
            <a:lvl1pPr>
              <a:defRPr sz="2000" b="1">
                <a:solidFill>
                  <a:srgbClr val="419999"/>
                </a:solidFill>
              </a:defRPr>
            </a:lvl1pPr>
            <a:lvl2pPr>
              <a:defRPr sz="1600" b="1">
                <a:solidFill>
                  <a:srgbClr val="419999"/>
                </a:solidFill>
              </a:defRPr>
            </a:lvl2pPr>
            <a:lvl3pPr>
              <a:defRPr sz="1600" b="1">
                <a:solidFill>
                  <a:srgbClr val="419999"/>
                </a:solidFill>
              </a:defRPr>
            </a:lvl3pPr>
            <a:lvl4pPr>
              <a:defRPr sz="1600" b="1">
                <a:solidFill>
                  <a:srgbClr val="419999"/>
                </a:solidFill>
              </a:defRPr>
            </a:lvl4pPr>
            <a:lvl5pPr>
              <a:defRPr sz="1600" b="1">
                <a:solidFill>
                  <a:srgbClr val="419999"/>
                </a:solidFill>
              </a:defRPr>
            </a:lvl5pPr>
          </a:lstStyle>
          <a:p>
            <a:pPr lvl="0"/>
            <a:r>
              <a:rPr lang="en-GB"/>
              <a:t>Click to edit Master text styles</a:t>
            </a:r>
          </a:p>
        </p:txBody>
      </p:sp>
    </p:spTree>
    <p:extLst>
      <p:ext uri="{BB962C8B-B14F-4D97-AF65-F5344CB8AC3E}">
        <p14:creationId xmlns:p14="http://schemas.microsoft.com/office/powerpoint/2010/main" val="3652181212"/>
      </p:ext>
    </p:extLst>
  </p:cSld>
  <p:clrMapOvr>
    <a:masterClrMapping/>
  </p:clrMapOvr>
  <p:extLst>
    <p:ext uri="{DCECCB84-F9BA-43D5-87BE-67443E8EF086}">
      <p15:sldGuideLst xmlns:p15="http://schemas.microsoft.com/office/powerpoint/2012/main"/>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Double column layout">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931429DE-4D63-DCEA-0E6E-B1E263115B2B}"/>
              </a:ext>
            </a:extLst>
          </p:cNvPr>
          <p:cNvSpPr>
            <a:spLocks noGrp="1"/>
          </p:cNvSpPr>
          <p:nvPr>
            <p:ph type="title" hasCustomPrompt="1"/>
          </p:nvPr>
        </p:nvSpPr>
        <p:spPr/>
        <p:txBody>
          <a:bodyPr/>
          <a:lstStyle>
            <a:lvl1pPr>
              <a:defRPr/>
            </a:lvl1pPr>
          </a:lstStyle>
          <a:p>
            <a:r>
              <a:rPr lang="en-US"/>
              <a:t>Double column layout</a:t>
            </a:r>
            <a:endParaRPr lang="en-GB"/>
          </a:p>
        </p:txBody>
      </p:sp>
      <p:sp>
        <p:nvSpPr>
          <p:cNvPr id="3" name="Placeholder">
            <a:extLst>
              <a:ext uri="{FF2B5EF4-FFF2-40B4-BE49-F238E27FC236}">
                <a16:creationId xmlns:a16="http://schemas.microsoft.com/office/drawing/2014/main" id="{1703231E-4063-4D72-A4F3-5BF19050C303}"/>
              </a:ext>
            </a:extLst>
          </p:cNvPr>
          <p:cNvSpPr>
            <a:spLocks noGrp="1"/>
          </p:cNvSpPr>
          <p:nvPr>
            <p:ph idx="1" hasCustomPrompt="1"/>
          </p:nvPr>
        </p:nvSpPr>
        <p:spPr>
          <a:xfrm>
            <a:off x="450000" y="1808163"/>
            <a:ext cx="11299088" cy="3861312"/>
          </a:xfrm>
          <a:prstGeom prst="rect">
            <a:avLst/>
          </a:prstGeom>
        </p:spPr>
        <p:txBody>
          <a:bodyPr numCol="2" spcCol="288000">
            <a:noAutofit/>
          </a:bodyPr>
          <a:lstStyle>
            <a:lvl1pPr>
              <a:lnSpc>
                <a:spcPct val="115000"/>
              </a:lnSpc>
              <a:spcBef>
                <a:spcPts val="400"/>
              </a:spcBef>
              <a:defRPr sz="1200">
                <a:solidFill>
                  <a:schemeClr val="tx1"/>
                </a:solidFill>
              </a:defRPr>
            </a:lvl1pPr>
            <a:lvl2pPr marL="180975" indent="-180975">
              <a:lnSpc>
                <a:spcPct val="115000"/>
              </a:lnSpc>
              <a:spcBef>
                <a:spcPts val="400"/>
              </a:spcBef>
              <a:buSzPct val="100000"/>
              <a:defRPr lang="en-GB" sz="1200" kern="1200" dirty="0">
                <a:solidFill>
                  <a:schemeClr val="tx1"/>
                </a:solidFill>
                <a:latin typeface="+mn-lt"/>
                <a:ea typeface="+mn-ea"/>
                <a:cs typeface="+mn-cs"/>
              </a:defRPr>
            </a:lvl2pPr>
            <a:lvl3pPr>
              <a:lnSpc>
                <a:spcPct val="115000"/>
              </a:lnSpc>
              <a:spcBef>
                <a:spcPts val="400"/>
              </a:spcBef>
              <a:defRPr sz="12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marL="180975" lvl="1" indent="-180975" algn="l" defTabSz="914400" rtl="0" eaLnBrk="1" latinLnBrk="0" hangingPunct="1">
              <a:lnSpc>
                <a:spcPct val="115000"/>
              </a:lnSpc>
              <a:spcBef>
                <a:spcPts val="400"/>
              </a:spcBef>
              <a:spcAft>
                <a:spcPts val="400"/>
              </a:spcAft>
              <a:buSzPct val="110000"/>
              <a:buFont typeface="Arial" panose="020B0604020202020204" pitchFamily="34" charset="0"/>
              <a:buChar char="•"/>
            </a:pPr>
            <a:r>
              <a:rPr lang="en-GB"/>
              <a:t>Text level 1</a:t>
            </a:r>
          </a:p>
          <a:p>
            <a:pPr lvl="2"/>
            <a:r>
              <a:rPr lang="en-GB"/>
              <a:t>Text level 2</a:t>
            </a:r>
          </a:p>
        </p:txBody>
      </p:sp>
    </p:spTree>
    <p:extLst>
      <p:ext uri="{BB962C8B-B14F-4D97-AF65-F5344CB8AC3E}">
        <p14:creationId xmlns:p14="http://schemas.microsoft.com/office/powerpoint/2010/main" val="3371838602"/>
      </p:ext>
    </p:extLst>
  </p:cSld>
  <p:clrMapOvr>
    <a:masterClrMapping/>
  </p:clrMapOvr>
  <p:extLst>
    <p:ext uri="{DCECCB84-F9BA-43D5-87BE-67443E8EF086}">
      <p15:sldGuideLst xmlns:p15="http://schemas.microsoft.com/office/powerpoint/2012/main"/>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4-column layout">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931429DE-4D63-DCEA-0E6E-B1E263115B2B}"/>
              </a:ext>
            </a:extLst>
          </p:cNvPr>
          <p:cNvSpPr>
            <a:spLocks noGrp="1"/>
          </p:cNvSpPr>
          <p:nvPr>
            <p:ph type="title" hasCustomPrompt="1"/>
          </p:nvPr>
        </p:nvSpPr>
        <p:spPr/>
        <p:txBody>
          <a:bodyPr/>
          <a:lstStyle>
            <a:lvl1pPr>
              <a:defRPr/>
            </a:lvl1pPr>
          </a:lstStyle>
          <a:p>
            <a:r>
              <a:rPr lang="en-US"/>
              <a:t>Four column layout</a:t>
            </a:r>
            <a:endParaRPr lang="en-GB"/>
          </a:p>
        </p:txBody>
      </p:sp>
      <p:sp>
        <p:nvSpPr>
          <p:cNvPr id="3" name="Placeholder">
            <a:extLst>
              <a:ext uri="{FF2B5EF4-FFF2-40B4-BE49-F238E27FC236}">
                <a16:creationId xmlns:a16="http://schemas.microsoft.com/office/drawing/2014/main" id="{1703231E-4063-4D72-A4F3-5BF19050C303}"/>
              </a:ext>
            </a:extLst>
          </p:cNvPr>
          <p:cNvSpPr>
            <a:spLocks noGrp="1"/>
          </p:cNvSpPr>
          <p:nvPr>
            <p:ph idx="1" hasCustomPrompt="1"/>
          </p:nvPr>
        </p:nvSpPr>
        <p:spPr>
          <a:xfrm>
            <a:off x="450000" y="1808163"/>
            <a:ext cx="11299088" cy="3861312"/>
          </a:xfrm>
          <a:prstGeom prst="rect">
            <a:avLst/>
          </a:prstGeom>
        </p:spPr>
        <p:txBody>
          <a:bodyPr numCol="4" spcCol="288000">
            <a:noAutofit/>
          </a:bodyPr>
          <a:lstStyle>
            <a:lvl1pPr>
              <a:spcBef>
                <a:spcPts val="400"/>
              </a:spcBef>
              <a:defRPr sz="1200">
                <a:solidFill>
                  <a:schemeClr val="tx1"/>
                </a:solidFill>
              </a:defRPr>
            </a:lvl1pPr>
            <a:lvl2pPr marL="180975" indent="-180975">
              <a:spcBef>
                <a:spcPts val="400"/>
              </a:spcBef>
              <a:buSzPct val="100000"/>
              <a:buFont typeface="Arial" panose="020B0604020202020204" pitchFamily="34" charset="0"/>
              <a:buChar char="•"/>
              <a:defRPr lang="en-GB" sz="1200" kern="1200" dirty="0">
                <a:solidFill>
                  <a:schemeClr val="tx1"/>
                </a:solidFill>
                <a:latin typeface="+mn-lt"/>
                <a:ea typeface="+mn-ea"/>
                <a:cs typeface="+mn-cs"/>
              </a:defRPr>
            </a:lvl2pPr>
            <a:lvl3pPr>
              <a:spcBef>
                <a:spcPts val="400"/>
              </a:spcBef>
              <a:defRPr sz="12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marL="180975" lvl="1" indent="-180975" algn="l" defTabSz="914400" rtl="0" eaLnBrk="1" latinLnBrk="0" hangingPunct="1">
              <a:lnSpc>
                <a:spcPct val="115000"/>
              </a:lnSpc>
              <a:spcBef>
                <a:spcPts val="400"/>
              </a:spcBef>
              <a:spcAft>
                <a:spcPts val="400"/>
              </a:spcAft>
              <a:buSzPct val="110000"/>
              <a:buFont typeface="Arial" panose="020B0604020202020204" pitchFamily="34" charset="0"/>
              <a:buChar char="•"/>
            </a:pPr>
            <a:r>
              <a:rPr lang="en-GB"/>
              <a:t>Text level 1</a:t>
            </a:r>
          </a:p>
          <a:p>
            <a:pPr lvl="2"/>
            <a:r>
              <a:rPr lang="en-GB"/>
              <a:t>Text level 2</a:t>
            </a:r>
          </a:p>
        </p:txBody>
      </p:sp>
    </p:spTree>
    <p:extLst>
      <p:ext uri="{BB962C8B-B14F-4D97-AF65-F5344CB8AC3E}">
        <p14:creationId xmlns:p14="http://schemas.microsoft.com/office/powerpoint/2010/main" val="1963124711"/>
      </p:ext>
    </p:extLst>
  </p:cSld>
  <p:clrMapOvr>
    <a:masterClrMapping/>
  </p:clrMapOvr>
  <p:extLst>
    <p:ext uri="{DCECCB84-F9BA-43D5-87BE-67443E8EF086}">
      <p15:sldGuideLst xmlns:p15="http://schemas.microsoft.com/office/powerpoint/2012/main"/>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Side by side">
    <p:spTree>
      <p:nvGrpSpPr>
        <p:cNvPr id="1" name=""/>
        <p:cNvGrpSpPr/>
        <p:nvPr/>
      </p:nvGrpSpPr>
      <p:grpSpPr>
        <a:xfrm>
          <a:off x="0" y="0"/>
          <a:ext cx="0" cy="0"/>
          <a:chOff x="0" y="0"/>
          <a:chExt cx="0" cy="0"/>
        </a:xfrm>
      </p:grpSpPr>
      <p:sp>
        <p:nvSpPr>
          <p:cNvPr id="7" name="Title" descr="Header">
            <a:extLst>
              <a:ext uri="{FF2B5EF4-FFF2-40B4-BE49-F238E27FC236}">
                <a16:creationId xmlns:a16="http://schemas.microsoft.com/office/drawing/2014/main" id="{B80FCDC1-4ADD-40AF-8A4F-44573B1258DA}"/>
              </a:ext>
            </a:extLst>
          </p:cNvPr>
          <p:cNvSpPr>
            <a:spLocks noGrp="1"/>
          </p:cNvSpPr>
          <p:nvPr>
            <p:ph type="title"/>
          </p:nvPr>
        </p:nvSpPr>
        <p:spPr/>
        <p:txBody>
          <a:bodyPr/>
          <a:lstStyle/>
          <a:p>
            <a:r>
              <a:rPr lang="en-GB"/>
              <a:t>Click to edit Master title style</a:t>
            </a:r>
          </a:p>
        </p:txBody>
      </p:sp>
      <p:sp>
        <p:nvSpPr>
          <p:cNvPr id="3" name="Placeholder 1">
            <a:extLst>
              <a:ext uri="{FF2B5EF4-FFF2-40B4-BE49-F238E27FC236}">
                <a16:creationId xmlns:a16="http://schemas.microsoft.com/office/drawing/2014/main" id="{1703231E-4063-4D72-A4F3-5BF19050C303}"/>
              </a:ext>
            </a:extLst>
          </p:cNvPr>
          <p:cNvSpPr>
            <a:spLocks noGrp="1"/>
          </p:cNvSpPr>
          <p:nvPr>
            <p:ph idx="1" hasCustomPrompt="1"/>
          </p:nvPr>
        </p:nvSpPr>
        <p:spPr>
          <a:xfrm>
            <a:off x="450000" y="1808163"/>
            <a:ext cx="5456880" cy="3861312"/>
          </a:xfrm>
          <a:prstGeom prst="rect">
            <a:avLst/>
          </a:prstGeom>
        </p:spPr>
        <p:txBody>
          <a:bodyPr>
            <a:noAutofit/>
          </a:bodyPr>
          <a:lstStyle>
            <a:lvl1pPr>
              <a:spcBef>
                <a:spcPts val="400"/>
              </a:spcBef>
              <a:defRPr sz="1200">
                <a:solidFill>
                  <a:schemeClr val="tx1"/>
                </a:solidFill>
              </a:defRPr>
            </a:lvl1pPr>
            <a:lvl2pPr marL="180975" indent="-180975">
              <a:spcBef>
                <a:spcPts val="400"/>
              </a:spcBef>
              <a:buSzPct val="110000"/>
              <a:buFont typeface="Arial" panose="020B0604020202020204" pitchFamily="34" charset="0"/>
              <a:buChar char="•"/>
              <a:defRPr sz="1200">
                <a:solidFill>
                  <a:schemeClr val="tx1"/>
                </a:solidFill>
              </a:defRPr>
            </a:lvl2pPr>
            <a:lvl3pPr>
              <a:spcBef>
                <a:spcPts val="400"/>
              </a:spcBef>
              <a:defRPr sz="12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lvl="1"/>
            <a:r>
              <a:rPr lang="en-GB"/>
              <a:t>Text level 1</a:t>
            </a:r>
          </a:p>
          <a:p>
            <a:pPr lvl="2"/>
            <a:r>
              <a:rPr lang="en-GB"/>
              <a:t>Text level 2</a:t>
            </a:r>
          </a:p>
        </p:txBody>
      </p:sp>
      <p:sp>
        <p:nvSpPr>
          <p:cNvPr id="10" name="Placeholder 2">
            <a:extLst>
              <a:ext uri="{FF2B5EF4-FFF2-40B4-BE49-F238E27FC236}">
                <a16:creationId xmlns:a16="http://schemas.microsoft.com/office/drawing/2014/main" id="{58EBDB8A-A132-411F-B6B9-59DC085B79E1}"/>
              </a:ext>
            </a:extLst>
          </p:cNvPr>
          <p:cNvSpPr>
            <a:spLocks noGrp="1"/>
          </p:cNvSpPr>
          <p:nvPr>
            <p:ph idx="15" hasCustomPrompt="1"/>
          </p:nvPr>
        </p:nvSpPr>
        <p:spPr>
          <a:xfrm>
            <a:off x="6273992" y="1808163"/>
            <a:ext cx="5456880" cy="3861312"/>
          </a:xfrm>
          <a:prstGeom prst="rect">
            <a:avLst/>
          </a:prstGeom>
        </p:spPr>
        <p:txBody>
          <a:bodyPr>
            <a:noAutofit/>
          </a:bodyPr>
          <a:lstStyle>
            <a:lvl1pPr>
              <a:spcBef>
                <a:spcPts val="400"/>
              </a:spcBef>
              <a:defRPr sz="1200">
                <a:solidFill>
                  <a:schemeClr val="tx1"/>
                </a:solidFill>
              </a:defRPr>
            </a:lvl1pPr>
            <a:lvl2pPr marL="180975" indent="-180975">
              <a:spcBef>
                <a:spcPts val="400"/>
              </a:spcBef>
              <a:defRPr lang="en-GB" sz="1200" kern="1200" dirty="0">
                <a:solidFill>
                  <a:schemeClr val="tx1"/>
                </a:solidFill>
                <a:latin typeface="+mn-lt"/>
                <a:ea typeface="+mn-ea"/>
                <a:cs typeface="+mn-cs"/>
              </a:defRPr>
            </a:lvl2pPr>
            <a:lvl3pPr>
              <a:spcBef>
                <a:spcPts val="400"/>
              </a:spcBef>
              <a:defRPr sz="1200">
                <a:solidFill>
                  <a:schemeClr val="tx1"/>
                </a:solidFill>
              </a:defRPr>
            </a:lvl3pPr>
            <a:lvl4pPr>
              <a:defRPr>
                <a:solidFill>
                  <a:schemeClr val="bg2"/>
                </a:solidFill>
              </a:defRPr>
            </a:lvl4pPr>
            <a:lvl5pPr>
              <a:defRPr>
                <a:solidFill>
                  <a:schemeClr val="bg2"/>
                </a:solidFill>
              </a:defRPr>
            </a:lvl5pPr>
          </a:lstStyle>
          <a:p>
            <a:pPr lvl="0"/>
            <a:r>
              <a:rPr lang="en-GB" dirty="0"/>
              <a:t>Your text here</a:t>
            </a:r>
          </a:p>
          <a:p>
            <a:pPr marL="180975" lvl="1" indent="-180975" algn="l" defTabSz="914400" rtl="0" eaLnBrk="1" latinLnBrk="0" hangingPunct="1">
              <a:lnSpc>
                <a:spcPct val="115000"/>
              </a:lnSpc>
              <a:spcBef>
                <a:spcPts val="400"/>
              </a:spcBef>
              <a:spcAft>
                <a:spcPts val="400"/>
              </a:spcAft>
              <a:buSzPct val="110000"/>
              <a:buFont typeface="Arial" panose="020B0604020202020204" pitchFamily="34" charset="0"/>
              <a:buChar char="•"/>
            </a:pPr>
            <a:r>
              <a:rPr lang="en-GB" dirty="0"/>
              <a:t>Text level 1</a:t>
            </a:r>
          </a:p>
          <a:p>
            <a:pPr lvl="2"/>
            <a:r>
              <a:rPr lang="en-GB" dirty="0"/>
              <a:t>Text level 2</a:t>
            </a:r>
          </a:p>
        </p:txBody>
      </p:sp>
    </p:spTree>
    <p:extLst>
      <p:ext uri="{BB962C8B-B14F-4D97-AF65-F5344CB8AC3E}">
        <p14:creationId xmlns:p14="http://schemas.microsoft.com/office/powerpoint/2010/main" val="3063252715"/>
      </p:ext>
    </p:extLst>
  </p:cSld>
  <p:clrMapOvr>
    <a:masterClrMapping/>
  </p:clrMapOvr>
  <p:extLst>
    <p:ext uri="{DCECCB84-F9BA-43D5-87BE-67443E8EF086}">
      <p15:sldGuideLst xmlns:p15="http://schemas.microsoft.com/office/powerpoint/2012/main">
        <p15:guide id="1" orient="horz" pos="4320">
          <p15:clr>
            <a:srgbClr val="F26B43"/>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3-column image right">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931429DE-4D63-DCEA-0E6E-B1E263115B2B}"/>
              </a:ext>
            </a:extLst>
          </p:cNvPr>
          <p:cNvSpPr>
            <a:spLocks noGrp="1"/>
          </p:cNvSpPr>
          <p:nvPr>
            <p:ph type="title" hasCustomPrompt="1"/>
          </p:nvPr>
        </p:nvSpPr>
        <p:spPr>
          <a:xfrm>
            <a:off x="450000" y="701874"/>
            <a:ext cx="8398725" cy="715669"/>
          </a:xfrm>
        </p:spPr>
        <p:txBody>
          <a:bodyPr/>
          <a:lstStyle>
            <a:lvl1pPr>
              <a:defRPr/>
            </a:lvl1pPr>
          </a:lstStyle>
          <a:p>
            <a:r>
              <a:rPr lang="en-US"/>
              <a:t>3 column textbox</a:t>
            </a:r>
            <a:endParaRPr lang="en-GB"/>
          </a:p>
        </p:txBody>
      </p:sp>
      <p:sp>
        <p:nvSpPr>
          <p:cNvPr id="3" name="Placeholder">
            <a:extLst>
              <a:ext uri="{FF2B5EF4-FFF2-40B4-BE49-F238E27FC236}">
                <a16:creationId xmlns:a16="http://schemas.microsoft.com/office/drawing/2014/main" id="{1703231E-4063-4D72-A4F3-5BF19050C303}"/>
              </a:ext>
            </a:extLst>
          </p:cNvPr>
          <p:cNvSpPr>
            <a:spLocks noGrp="1"/>
          </p:cNvSpPr>
          <p:nvPr>
            <p:ph idx="1" hasCustomPrompt="1"/>
          </p:nvPr>
        </p:nvSpPr>
        <p:spPr>
          <a:xfrm>
            <a:off x="450000" y="1808163"/>
            <a:ext cx="8398725" cy="4140200"/>
          </a:xfrm>
          <a:prstGeom prst="rect">
            <a:avLst/>
          </a:prstGeom>
        </p:spPr>
        <p:txBody>
          <a:bodyPr numCol="3" spcCol="288000">
            <a:noAutofit/>
          </a:bodyPr>
          <a:lstStyle>
            <a:lvl1pPr>
              <a:spcBef>
                <a:spcPts val="400"/>
              </a:spcBef>
              <a:defRPr sz="1200">
                <a:solidFill>
                  <a:schemeClr val="tx1"/>
                </a:solidFill>
              </a:defRPr>
            </a:lvl1pPr>
            <a:lvl2pPr marL="180975" indent="-180975">
              <a:spcBef>
                <a:spcPts val="400"/>
              </a:spcBef>
              <a:buSzPct val="100000"/>
              <a:defRPr lang="en-GB" sz="1200" kern="1200" dirty="0">
                <a:solidFill>
                  <a:schemeClr val="tx1"/>
                </a:solidFill>
                <a:latin typeface="+mn-lt"/>
                <a:ea typeface="+mn-ea"/>
                <a:cs typeface="+mn-cs"/>
              </a:defRPr>
            </a:lvl2pPr>
            <a:lvl3pPr>
              <a:spcBef>
                <a:spcPts val="400"/>
              </a:spcBef>
              <a:defRPr sz="12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marL="180975" lvl="1" indent="-180975" algn="l" defTabSz="914400" rtl="0" eaLnBrk="1" latinLnBrk="0" hangingPunct="1">
              <a:lnSpc>
                <a:spcPct val="115000"/>
              </a:lnSpc>
              <a:spcBef>
                <a:spcPts val="400"/>
              </a:spcBef>
              <a:spcAft>
                <a:spcPts val="400"/>
              </a:spcAft>
              <a:buSzPct val="110000"/>
              <a:buFont typeface="Arial" panose="020B0604020202020204" pitchFamily="34" charset="0"/>
              <a:buChar char="•"/>
            </a:pPr>
            <a:r>
              <a:rPr lang="en-GB"/>
              <a:t>Text level 1</a:t>
            </a:r>
          </a:p>
          <a:p>
            <a:pPr lvl="2"/>
            <a:r>
              <a:rPr lang="en-GB"/>
              <a:t>Text level 2</a:t>
            </a:r>
          </a:p>
        </p:txBody>
      </p:sp>
      <p:sp>
        <p:nvSpPr>
          <p:cNvPr id="4" name="Picture Placeholder">
            <a:extLst>
              <a:ext uri="{FF2B5EF4-FFF2-40B4-BE49-F238E27FC236}">
                <a16:creationId xmlns:a16="http://schemas.microsoft.com/office/drawing/2014/main" id="{556ABC33-C372-AF5C-2E2E-D41F4EF2DF98}"/>
              </a:ext>
              <a:ext uri="{C183D7F6-B498-43B3-948B-1728B52AA6E4}">
                <adec:decorative xmlns:adec="http://schemas.microsoft.com/office/drawing/2017/decorative" val="1"/>
              </a:ext>
            </a:extLst>
          </p:cNvPr>
          <p:cNvSpPr>
            <a:spLocks noGrp="1"/>
          </p:cNvSpPr>
          <p:nvPr>
            <p:ph type="pic" sz="quarter" idx="10"/>
          </p:nvPr>
        </p:nvSpPr>
        <p:spPr>
          <a:xfrm>
            <a:off x="9160365" y="0"/>
            <a:ext cx="2591650" cy="5948363"/>
          </a:xfrm>
          <a:custGeom>
            <a:avLst/>
            <a:gdLst>
              <a:gd name="connsiteX0" fmla="*/ 0 w 2591650"/>
              <a:gd name="connsiteY0" fmla="*/ 0 h 5948363"/>
              <a:gd name="connsiteX1" fmla="*/ 2591650 w 2591650"/>
              <a:gd name="connsiteY1" fmla="*/ 0 h 5948363"/>
              <a:gd name="connsiteX2" fmla="*/ 2591650 w 2591650"/>
              <a:gd name="connsiteY2" fmla="*/ 5583497 h 5948363"/>
              <a:gd name="connsiteX3" fmla="*/ 2226784 w 2591650"/>
              <a:gd name="connsiteY3" fmla="*/ 5948363 h 5948363"/>
              <a:gd name="connsiteX4" fmla="*/ 0 w 2591650"/>
              <a:gd name="connsiteY4" fmla="*/ 5948363 h 59483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91650" h="5948363">
                <a:moveTo>
                  <a:pt x="0" y="0"/>
                </a:moveTo>
                <a:lnTo>
                  <a:pt x="2591650" y="0"/>
                </a:lnTo>
                <a:lnTo>
                  <a:pt x="2591650" y="5583497"/>
                </a:lnTo>
                <a:lnTo>
                  <a:pt x="2226784" y="5948363"/>
                </a:lnTo>
                <a:lnTo>
                  <a:pt x="0" y="5948363"/>
                </a:lnTo>
                <a:close/>
              </a:path>
            </a:pathLst>
          </a:custGeom>
          <a:pattFill prst="dkUpDiag">
            <a:fgClr>
              <a:schemeClr val="bg1">
                <a:lumMod val="85000"/>
              </a:schemeClr>
            </a:fgClr>
            <a:bgClr>
              <a:schemeClr val="bg1"/>
            </a:bgClr>
          </a:pattFill>
        </p:spPr>
        <p:txBody>
          <a:bodyPr vert="horz" wrap="square" lIns="0" tIns="0" rIns="0" bIns="2520000" rtlCol="0" anchor="b">
            <a:noAutofit/>
          </a:bodyPr>
          <a:lstStyle>
            <a:lvl1pPr>
              <a:defRPr lang="en-GB"/>
            </a:lvl1pPr>
          </a:lstStyle>
          <a:p>
            <a:pPr lvl="0" algn="ctr"/>
            <a:r>
              <a:rPr lang="en-GB" dirty="0"/>
              <a:t>Click icon to add picture</a:t>
            </a:r>
          </a:p>
        </p:txBody>
      </p:sp>
    </p:spTree>
    <p:extLst>
      <p:ext uri="{BB962C8B-B14F-4D97-AF65-F5344CB8AC3E}">
        <p14:creationId xmlns:p14="http://schemas.microsoft.com/office/powerpoint/2010/main" val="2206293061"/>
      </p:ext>
    </p:extLst>
  </p:cSld>
  <p:clrMapOvr>
    <a:masterClrMapping/>
  </p:clrMapOvr>
  <p:extLst>
    <p:ext uri="{DCECCB84-F9BA-43D5-87BE-67443E8EF086}">
      <p15:sldGuideLst xmlns:p15="http://schemas.microsoft.com/office/powerpoint/2012/main"/>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3-column image left">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931429DE-4D63-DCEA-0E6E-B1E263115B2B}"/>
              </a:ext>
            </a:extLst>
          </p:cNvPr>
          <p:cNvSpPr>
            <a:spLocks noGrp="1"/>
          </p:cNvSpPr>
          <p:nvPr>
            <p:ph type="title" hasCustomPrompt="1"/>
          </p:nvPr>
        </p:nvSpPr>
        <p:spPr>
          <a:xfrm>
            <a:off x="3370476" y="701874"/>
            <a:ext cx="8398725" cy="715669"/>
          </a:xfrm>
        </p:spPr>
        <p:txBody>
          <a:bodyPr/>
          <a:lstStyle>
            <a:lvl1pPr>
              <a:defRPr/>
            </a:lvl1pPr>
          </a:lstStyle>
          <a:p>
            <a:r>
              <a:rPr lang="en-US"/>
              <a:t>3 column textbox</a:t>
            </a:r>
            <a:endParaRPr lang="en-GB"/>
          </a:p>
        </p:txBody>
      </p:sp>
      <p:sp>
        <p:nvSpPr>
          <p:cNvPr id="3" name="Placeholder">
            <a:extLst>
              <a:ext uri="{FF2B5EF4-FFF2-40B4-BE49-F238E27FC236}">
                <a16:creationId xmlns:a16="http://schemas.microsoft.com/office/drawing/2014/main" id="{1703231E-4063-4D72-A4F3-5BF19050C303}"/>
              </a:ext>
            </a:extLst>
          </p:cNvPr>
          <p:cNvSpPr>
            <a:spLocks noGrp="1"/>
          </p:cNvSpPr>
          <p:nvPr>
            <p:ph idx="1" hasCustomPrompt="1"/>
          </p:nvPr>
        </p:nvSpPr>
        <p:spPr>
          <a:xfrm>
            <a:off x="3370476" y="1808163"/>
            <a:ext cx="8398725" cy="4140200"/>
          </a:xfrm>
          <a:prstGeom prst="rect">
            <a:avLst/>
          </a:prstGeom>
        </p:spPr>
        <p:txBody>
          <a:bodyPr numCol="3" spcCol="288000">
            <a:noAutofit/>
          </a:bodyPr>
          <a:lstStyle>
            <a:lvl1pPr>
              <a:spcBef>
                <a:spcPts val="400"/>
              </a:spcBef>
              <a:defRPr sz="1200">
                <a:solidFill>
                  <a:schemeClr val="tx1"/>
                </a:solidFill>
              </a:defRPr>
            </a:lvl1pPr>
            <a:lvl2pPr marL="180975" indent="-180975">
              <a:spcBef>
                <a:spcPts val="400"/>
              </a:spcBef>
              <a:buSzPct val="100000"/>
              <a:defRPr lang="en-GB" sz="1200" kern="1200" dirty="0">
                <a:solidFill>
                  <a:schemeClr val="tx1"/>
                </a:solidFill>
                <a:latin typeface="+mn-lt"/>
                <a:ea typeface="+mn-ea"/>
                <a:cs typeface="+mn-cs"/>
              </a:defRPr>
            </a:lvl2pPr>
            <a:lvl3pPr>
              <a:spcBef>
                <a:spcPts val="400"/>
              </a:spcBef>
              <a:defRPr sz="12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marL="180975" lvl="1" indent="-180975" algn="l" defTabSz="914400" rtl="0" eaLnBrk="1" latinLnBrk="0" hangingPunct="1">
              <a:lnSpc>
                <a:spcPct val="115000"/>
              </a:lnSpc>
              <a:spcBef>
                <a:spcPts val="400"/>
              </a:spcBef>
              <a:spcAft>
                <a:spcPts val="400"/>
              </a:spcAft>
              <a:buSzPct val="110000"/>
              <a:buFont typeface="Arial" panose="020B0604020202020204" pitchFamily="34" charset="0"/>
              <a:buChar char="•"/>
            </a:pPr>
            <a:r>
              <a:rPr lang="en-GB"/>
              <a:t>Text level 1</a:t>
            </a:r>
          </a:p>
          <a:p>
            <a:pPr lvl="2"/>
            <a:r>
              <a:rPr lang="en-GB"/>
              <a:t>Text level 2</a:t>
            </a:r>
          </a:p>
        </p:txBody>
      </p:sp>
      <p:sp>
        <p:nvSpPr>
          <p:cNvPr id="12" name="Picture Placeholder">
            <a:extLst>
              <a:ext uri="{FF2B5EF4-FFF2-40B4-BE49-F238E27FC236}">
                <a16:creationId xmlns:a16="http://schemas.microsoft.com/office/drawing/2014/main" id="{F3960A8C-54BB-8626-EFC5-24884A3D9000}"/>
              </a:ext>
              <a:ext uri="{C183D7F6-B498-43B3-948B-1728B52AA6E4}">
                <adec:decorative xmlns:adec="http://schemas.microsoft.com/office/drawing/2017/decorative" val="1"/>
              </a:ext>
            </a:extLst>
          </p:cNvPr>
          <p:cNvSpPr>
            <a:spLocks noGrp="1"/>
          </p:cNvSpPr>
          <p:nvPr>
            <p:ph type="pic" sz="quarter" idx="10"/>
          </p:nvPr>
        </p:nvSpPr>
        <p:spPr>
          <a:xfrm>
            <a:off x="450001" y="0"/>
            <a:ext cx="2591650" cy="5948363"/>
          </a:xfrm>
          <a:custGeom>
            <a:avLst/>
            <a:gdLst>
              <a:gd name="connsiteX0" fmla="*/ 0 w 2591650"/>
              <a:gd name="connsiteY0" fmla="*/ 0 h 5948363"/>
              <a:gd name="connsiteX1" fmla="*/ 2591650 w 2591650"/>
              <a:gd name="connsiteY1" fmla="*/ 0 h 5948363"/>
              <a:gd name="connsiteX2" fmla="*/ 2591650 w 2591650"/>
              <a:gd name="connsiteY2" fmla="*/ 5583497 h 5948363"/>
              <a:gd name="connsiteX3" fmla="*/ 2226784 w 2591650"/>
              <a:gd name="connsiteY3" fmla="*/ 5948363 h 5948363"/>
              <a:gd name="connsiteX4" fmla="*/ 0 w 2591650"/>
              <a:gd name="connsiteY4" fmla="*/ 5948363 h 59483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91650" h="5948363">
                <a:moveTo>
                  <a:pt x="0" y="0"/>
                </a:moveTo>
                <a:lnTo>
                  <a:pt x="2591650" y="0"/>
                </a:lnTo>
                <a:lnTo>
                  <a:pt x="2591650" y="5583497"/>
                </a:lnTo>
                <a:lnTo>
                  <a:pt x="2226784" y="5948363"/>
                </a:lnTo>
                <a:lnTo>
                  <a:pt x="0" y="5948363"/>
                </a:lnTo>
                <a:close/>
              </a:path>
            </a:pathLst>
          </a:custGeom>
          <a:pattFill prst="dkUpDiag">
            <a:fgClr>
              <a:schemeClr val="bg1">
                <a:lumMod val="85000"/>
              </a:schemeClr>
            </a:fgClr>
            <a:bgClr>
              <a:schemeClr val="bg1"/>
            </a:bgClr>
          </a:pattFill>
        </p:spPr>
        <p:txBody>
          <a:bodyPr vert="horz" wrap="square" lIns="0" tIns="0" rIns="0" bIns="2520000" rtlCol="0" anchor="b">
            <a:noAutofit/>
          </a:bodyPr>
          <a:lstStyle>
            <a:lvl1pPr>
              <a:defRPr lang="en-GB"/>
            </a:lvl1pPr>
          </a:lstStyle>
          <a:p>
            <a:pPr lvl="0" algn="ctr"/>
            <a:r>
              <a:rPr lang="en-GB" dirty="0"/>
              <a:t>Click icon to add picture</a:t>
            </a:r>
          </a:p>
        </p:txBody>
      </p:sp>
    </p:spTree>
    <p:extLst>
      <p:ext uri="{BB962C8B-B14F-4D97-AF65-F5344CB8AC3E}">
        <p14:creationId xmlns:p14="http://schemas.microsoft.com/office/powerpoint/2010/main" val="3039350372"/>
      </p:ext>
    </p:extLst>
  </p:cSld>
  <p:clrMapOvr>
    <a:masterClrMapping/>
  </p:clrMapOvr>
  <p:extLst>
    <p:ext uri="{DCECCB84-F9BA-43D5-87BE-67443E8EF086}">
      <p15:sldGuideLst xmlns:p15="http://schemas.microsoft.com/office/powerpoint/2012/main"/>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ver note and Subtitle">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931429DE-4D63-DCEA-0E6E-B1E263115B2B}"/>
              </a:ext>
            </a:extLst>
          </p:cNvPr>
          <p:cNvSpPr>
            <a:spLocks noGrp="1"/>
          </p:cNvSpPr>
          <p:nvPr>
            <p:ph type="title" hasCustomPrompt="1"/>
          </p:nvPr>
        </p:nvSpPr>
        <p:spPr>
          <a:xfrm>
            <a:off x="3370476" y="701874"/>
            <a:ext cx="8398725" cy="715669"/>
          </a:xfrm>
        </p:spPr>
        <p:txBody>
          <a:bodyPr/>
          <a:lstStyle>
            <a:lvl1pPr>
              <a:defRPr/>
            </a:lvl1pPr>
          </a:lstStyle>
          <a:p>
            <a:r>
              <a:rPr lang="en-US"/>
              <a:t>Cover note headline</a:t>
            </a:r>
            <a:endParaRPr lang="en-GB"/>
          </a:p>
        </p:txBody>
      </p:sp>
      <p:sp>
        <p:nvSpPr>
          <p:cNvPr id="3" name="Placeholder">
            <a:extLst>
              <a:ext uri="{FF2B5EF4-FFF2-40B4-BE49-F238E27FC236}">
                <a16:creationId xmlns:a16="http://schemas.microsoft.com/office/drawing/2014/main" id="{1703231E-4063-4D72-A4F3-5BF19050C303}"/>
              </a:ext>
            </a:extLst>
          </p:cNvPr>
          <p:cNvSpPr>
            <a:spLocks noGrp="1"/>
          </p:cNvSpPr>
          <p:nvPr>
            <p:ph idx="1" hasCustomPrompt="1"/>
          </p:nvPr>
        </p:nvSpPr>
        <p:spPr>
          <a:xfrm>
            <a:off x="3370476" y="1808163"/>
            <a:ext cx="8398725" cy="4140200"/>
          </a:xfrm>
          <a:prstGeom prst="rect">
            <a:avLst/>
          </a:prstGeom>
        </p:spPr>
        <p:txBody>
          <a:bodyPr numCol="2" spcCol="360000">
            <a:noAutofit/>
          </a:bodyPr>
          <a:lstStyle>
            <a:lvl1pPr algn="l">
              <a:spcBef>
                <a:spcPts val="400"/>
              </a:spcBef>
              <a:defRPr sz="1200">
                <a:solidFill>
                  <a:schemeClr val="tx1"/>
                </a:solidFill>
              </a:defRPr>
            </a:lvl1pPr>
            <a:lvl2pPr marL="180975" indent="-180975" algn="l">
              <a:spcBef>
                <a:spcPts val="400"/>
              </a:spcBef>
              <a:buSzPct val="100000"/>
              <a:defRPr lang="en-GB" sz="1200" kern="1200" dirty="0">
                <a:solidFill>
                  <a:schemeClr val="tx1"/>
                </a:solidFill>
                <a:latin typeface="+mn-lt"/>
                <a:ea typeface="+mn-ea"/>
                <a:cs typeface="+mn-cs"/>
              </a:defRPr>
            </a:lvl2pPr>
            <a:lvl3pPr algn="l">
              <a:spcBef>
                <a:spcPts val="400"/>
              </a:spcBef>
              <a:defRPr sz="12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marL="180975" lvl="1" indent="-180975" algn="l" defTabSz="914400" rtl="0" eaLnBrk="1" latinLnBrk="0" hangingPunct="1">
              <a:lnSpc>
                <a:spcPct val="115000"/>
              </a:lnSpc>
              <a:spcBef>
                <a:spcPts val="400"/>
              </a:spcBef>
              <a:spcAft>
                <a:spcPts val="400"/>
              </a:spcAft>
              <a:buSzPct val="110000"/>
              <a:buFont typeface="Arial" panose="020B0604020202020204" pitchFamily="34" charset="0"/>
              <a:buChar char="•"/>
            </a:pPr>
            <a:r>
              <a:rPr lang="en-GB"/>
              <a:t>Text level 1</a:t>
            </a:r>
          </a:p>
          <a:p>
            <a:pPr lvl="2"/>
            <a:r>
              <a:rPr lang="en-GB"/>
              <a:t>Text level 2</a:t>
            </a:r>
          </a:p>
        </p:txBody>
      </p:sp>
      <p:sp>
        <p:nvSpPr>
          <p:cNvPr id="12" name="Picture Placeholder">
            <a:extLst>
              <a:ext uri="{FF2B5EF4-FFF2-40B4-BE49-F238E27FC236}">
                <a16:creationId xmlns:a16="http://schemas.microsoft.com/office/drawing/2014/main" id="{F3960A8C-54BB-8626-EFC5-24884A3D9000}"/>
              </a:ext>
              <a:ext uri="{C183D7F6-B498-43B3-948B-1728B52AA6E4}">
                <adec:decorative xmlns:adec="http://schemas.microsoft.com/office/drawing/2017/decorative" val="1"/>
              </a:ext>
            </a:extLst>
          </p:cNvPr>
          <p:cNvSpPr>
            <a:spLocks noGrp="1"/>
          </p:cNvSpPr>
          <p:nvPr>
            <p:ph type="pic" sz="quarter" idx="10"/>
          </p:nvPr>
        </p:nvSpPr>
        <p:spPr>
          <a:xfrm>
            <a:off x="450001" y="0"/>
            <a:ext cx="2591650" cy="5948363"/>
          </a:xfrm>
          <a:custGeom>
            <a:avLst/>
            <a:gdLst>
              <a:gd name="connsiteX0" fmla="*/ 0 w 2591650"/>
              <a:gd name="connsiteY0" fmla="*/ 0 h 5948363"/>
              <a:gd name="connsiteX1" fmla="*/ 2591650 w 2591650"/>
              <a:gd name="connsiteY1" fmla="*/ 0 h 5948363"/>
              <a:gd name="connsiteX2" fmla="*/ 2591650 w 2591650"/>
              <a:gd name="connsiteY2" fmla="*/ 5583497 h 5948363"/>
              <a:gd name="connsiteX3" fmla="*/ 2226784 w 2591650"/>
              <a:gd name="connsiteY3" fmla="*/ 5948363 h 5948363"/>
              <a:gd name="connsiteX4" fmla="*/ 0 w 2591650"/>
              <a:gd name="connsiteY4" fmla="*/ 5948363 h 59483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91650" h="5948363">
                <a:moveTo>
                  <a:pt x="0" y="0"/>
                </a:moveTo>
                <a:lnTo>
                  <a:pt x="2591650" y="0"/>
                </a:lnTo>
                <a:lnTo>
                  <a:pt x="2591650" y="5583497"/>
                </a:lnTo>
                <a:lnTo>
                  <a:pt x="2226784" y="5948363"/>
                </a:lnTo>
                <a:lnTo>
                  <a:pt x="0" y="5948363"/>
                </a:lnTo>
                <a:close/>
              </a:path>
            </a:pathLst>
          </a:custGeom>
          <a:pattFill prst="dkUpDiag">
            <a:fgClr>
              <a:schemeClr val="bg1">
                <a:lumMod val="85000"/>
              </a:schemeClr>
            </a:fgClr>
            <a:bgClr>
              <a:schemeClr val="bg1"/>
            </a:bgClr>
          </a:pattFill>
        </p:spPr>
        <p:txBody>
          <a:bodyPr vert="horz" wrap="square" lIns="0" tIns="0" rIns="0" bIns="2520000" rtlCol="0" anchor="b">
            <a:noAutofit/>
          </a:bodyPr>
          <a:lstStyle>
            <a:lvl1pPr>
              <a:defRPr lang="en-GB"/>
            </a:lvl1pPr>
          </a:lstStyle>
          <a:p>
            <a:pPr lvl="0" algn="ctr"/>
            <a:r>
              <a:rPr lang="en-GB" dirty="0"/>
              <a:t>Click icon to add picture</a:t>
            </a:r>
          </a:p>
        </p:txBody>
      </p:sp>
      <p:sp>
        <p:nvSpPr>
          <p:cNvPr id="5" name="Text Placeholder 4">
            <a:extLst>
              <a:ext uri="{FF2B5EF4-FFF2-40B4-BE49-F238E27FC236}">
                <a16:creationId xmlns:a16="http://schemas.microsoft.com/office/drawing/2014/main" id="{119A1CC3-CBA1-9789-E04C-070D732DAB92}"/>
              </a:ext>
            </a:extLst>
          </p:cNvPr>
          <p:cNvSpPr>
            <a:spLocks noGrp="1"/>
          </p:cNvSpPr>
          <p:nvPr>
            <p:ph type="body" sz="quarter" idx="11" hasCustomPrompt="1"/>
          </p:nvPr>
        </p:nvSpPr>
        <p:spPr>
          <a:xfrm>
            <a:off x="3370476" y="1449388"/>
            <a:ext cx="8399462" cy="358775"/>
          </a:xfrm>
        </p:spPr>
        <p:txBody>
          <a:bodyPr>
            <a:noAutofit/>
          </a:bodyPr>
          <a:lstStyle>
            <a:lvl1pPr>
              <a:defRPr sz="2000" b="1">
                <a:solidFill>
                  <a:schemeClr val="tx2"/>
                </a:solidFill>
              </a:defRPr>
            </a:lvl1pPr>
            <a:lvl2pPr>
              <a:defRPr sz="2000" b="1">
                <a:solidFill>
                  <a:schemeClr val="tx2"/>
                </a:solidFill>
              </a:defRPr>
            </a:lvl2pPr>
            <a:lvl3pPr>
              <a:defRPr sz="2000" b="1">
                <a:solidFill>
                  <a:schemeClr val="tx2"/>
                </a:solidFill>
              </a:defRPr>
            </a:lvl3pPr>
            <a:lvl4pPr>
              <a:defRPr sz="2000" b="1">
                <a:solidFill>
                  <a:schemeClr val="tx2"/>
                </a:solidFill>
              </a:defRPr>
            </a:lvl4pPr>
            <a:lvl5pPr>
              <a:defRPr sz="2000" b="1">
                <a:solidFill>
                  <a:schemeClr val="tx2"/>
                </a:solidFill>
              </a:defRPr>
            </a:lvl5pPr>
          </a:lstStyle>
          <a:p>
            <a:r>
              <a:rPr lang="en-GB" sz="2000" b="1">
                <a:solidFill>
                  <a:schemeClr val="tx2"/>
                </a:solidFill>
              </a:rPr>
              <a:t>Optional Subtitle</a:t>
            </a:r>
          </a:p>
        </p:txBody>
      </p:sp>
    </p:spTree>
    <p:extLst>
      <p:ext uri="{BB962C8B-B14F-4D97-AF65-F5344CB8AC3E}">
        <p14:creationId xmlns:p14="http://schemas.microsoft.com/office/powerpoint/2010/main" val="3419686781"/>
      </p:ext>
    </p:extLst>
  </p:cSld>
  <p:clrMapOvr>
    <a:masterClrMapping/>
  </p:clrMapOvr>
  <p:extLst>
    <p:ext uri="{DCECCB84-F9BA-43D5-87BE-67443E8EF086}">
      <p15:sldGuideLst xmlns:p15="http://schemas.microsoft.com/office/powerpoint/2012/main"/>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Text and diagram">
    <p:spTree>
      <p:nvGrpSpPr>
        <p:cNvPr id="1" name=""/>
        <p:cNvGrpSpPr/>
        <p:nvPr/>
      </p:nvGrpSpPr>
      <p:grpSpPr>
        <a:xfrm>
          <a:off x="0" y="0"/>
          <a:ext cx="0" cy="0"/>
          <a:chOff x="0" y="0"/>
          <a:chExt cx="0" cy="0"/>
        </a:xfrm>
      </p:grpSpPr>
      <p:sp>
        <p:nvSpPr>
          <p:cNvPr id="5" name="Title" descr="Header">
            <a:extLst>
              <a:ext uri="{FF2B5EF4-FFF2-40B4-BE49-F238E27FC236}">
                <a16:creationId xmlns:a16="http://schemas.microsoft.com/office/drawing/2014/main" id="{4E7DB10B-B766-4A3C-BABF-17B2D91DB2CE}"/>
              </a:ext>
              <a:ext uri="{C183D7F6-B498-43B3-948B-1728B52AA6E4}">
                <adec:decorative xmlns:adec="http://schemas.microsoft.com/office/drawing/2017/decorative" val="0"/>
              </a:ext>
            </a:extLst>
          </p:cNvPr>
          <p:cNvSpPr>
            <a:spLocks noGrp="1"/>
          </p:cNvSpPr>
          <p:nvPr>
            <p:ph type="title"/>
          </p:nvPr>
        </p:nvSpPr>
        <p:spPr/>
        <p:txBody>
          <a:bodyPr/>
          <a:lstStyle/>
          <a:p>
            <a:r>
              <a:rPr lang="en-GB"/>
              <a:t>Click to edit Master title style</a:t>
            </a:r>
            <a:endParaRPr lang="en-GB" dirty="0"/>
          </a:p>
        </p:txBody>
      </p:sp>
      <p:sp>
        <p:nvSpPr>
          <p:cNvPr id="3" name="Placeholder">
            <a:extLst>
              <a:ext uri="{FF2B5EF4-FFF2-40B4-BE49-F238E27FC236}">
                <a16:creationId xmlns:a16="http://schemas.microsoft.com/office/drawing/2014/main" id="{1703231E-4063-4D72-A4F3-5BF19050C303}"/>
              </a:ext>
              <a:ext uri="{C183D7F6-B498-43B3-948B-1728B52AA6E4}">
                <adec:decorative xmlns:adec="http://schemas.microsoft.com/office/drawing/2017/decorative" val="0"/>
              </a:ext>
            </a:extLst>
          </p:cNvPr>
          <p:cNvSpPr>
            <a:spLocks noGrp="1"/>
          </p:cNvSpPr>
          <p:nvPr>
            <p:ph idx="1" hasCustomPrompt="1"/>
          </p:nvPr>
        </p:nvSpPr>
        <p:spPr>
          <a:xfrm>
            <a:off x="450001" y="1792800"/>
            <a:ext cx="2591650" cy="3876675"/>
          </a:xfrm>
          <a:prstGeom prst="rect">
            <a:avLst/>
          </a:prstGeom>
        </p:spPr>
        <p:txBody>
          <a:bodyPr>
            <a:noAutofit/>
          </a:bodyPr>
          <a:lstStyle>
            <a:lvl1pPr>
              <a:spcBef>
                <a:spcPts val="400"/>
              </a:spcBef>
              <a:defRPr sz="1200">
                <a:solidFill>
                  <a:schemeClr val="tx1"/>
                </a:solidFill>
              </a:defRPr>
            </a:lvl1pPr>
            <a:lvl2pPr marL="180975" indent="-180975">
              <a:spcBef>
                <a:spcPts val="400"/>
              </a:spcBef>
              <a:buSzPct val="100000"/>
              <a:defRPr lang="en-GB" sz="1200" kern="1200" dirty="0">
                <a:solidFill>
                  <a:schemeClr val="tx1"/>
                </a:solidFill>
                <a:latin typeface="+mn-lt"/>
                <a:ea typeface="+mn-ea"/>
                <a:cs typeface="+mn-cs"/>
              </a:defRPr>
            </a:lvl2pPr>
            <a:lvl3pPr>
              <a:spcBef>
                <a:spcPts val="400"/>
              </a:spcBef>
              <a:defRPr sz="1200">
                <a:solidFill>
                  <a:schemeClr val="tx1"/>
                </a:solidFill>
              </a:defRPr>
            </a:lvl3pPr>
            <a:lvl4pPr>
              <a:defRPr>
                <a:solidFill>
                  <a:schemeClr val="bg2"/>
                </a:solidFill>
              </a:defRPr>
            </a:lvl4pPr>
            <a:lvl5pPr>
              <a:defRPr>
                <a:solidFill>
                  <a:schemeClr val="bg2"/>
                </a:solidFill>
              </a:defRPr>
            </a:lvl5pPr>
          </a:lstStyle>
          <a:p>
            <a:pPr lvl="0"/>
            <a:r>
              <a:rPr lang="en-GB" dirty="0"/>
              <a:t>Your text here</a:t>
            </a:r>
          </a:p>
          <a:p>
            <a:pPr marL="180975" lvl="1" indent="-180975" algn="l" defTabSz="914400" rtl="0" eaLnBrk="1" latinLnBrk="0" hangingPunct="1">
              <a:lnSpc>
                <a:spcPct val="115000"/>
              </a:lnSpc>
              <a:spcBef>
                <a:spcPts val="400"/>
              </a:spcBef>
              <a:spcAft>
                <a:spcPts val="400"/>
              </a:spcAft>
              <a:buSzPct val="110000"/>
              <a:buFont typeface="Arial" panose="020B0604020202020204" pitchFamily="34" charset="0"/>
              <a:buChar char="•"/>
            </a:pPr>
            <a:r>
              <a:rPr lang="en-GB" dirty="0"/>
              <a:t>Text level 1</a:t>
            </a:r>
          </a:p>
          <a:p>
            <a:pPr lvl="2"/>
            <a:r>
              <a:rPr lang="en-GB" dirty="0"/>
              <a:t>Text level 2</a:t>
            </a:r>
          </a:p>
        </p:txBody>
      </p:sp>
      <p:sp>
        <p:nvSpPr>
          <p:cNvPr id="8" name="Chart / Diagram">
            <a:extLst>
              <a:ext uri="{FF2B5EF4-FFF2-40B4-BE49-F238E27FC236}">
                <a16:creationId xmlns:a16="http://schemas.microsoft.com/office/drawing/2014/main" id="{08D894DB-FF91-4B8E-8C44-72A8DC9940DE}"/>
              </a:ext>
              <a:ext uri="{C183D7F6-B498-43B3-948B-1728B52AA6E4}">
                <adec:decorative xmlns:adec="http://schemas.microsoft.com/office/drawing/2017/decorative" val="0"/>
              </a:ext>
            </a:extLst>
          </p:cNvPr>
          <p:cNvSpPr>
            <a:spLocks noGrp="1"/>
          </p:cNvSpPr>
          <p:nvPr>
            <p:ph sz="quarter" idx="19" hasCustomPrompt="1"/>
          </p:nvPr>
        </p:nvSpPr>
        <p:spPr>
          <a:xfrm>
            <a:off x="3355975" y="1792800"/>
            <a:ext cx="8410071" cy="3877200"/>
          </a:xfrm>
          <a:prstGeom prst="rect">
            <a:avLst/>
          </a:prstGeom>
          <a:solidFill>
            <a:schemeClr val="bg1">
              <a:lumMod val="95000"/>
            </a:schemeClr>
          </a:solidFill>
        </p:spPr>
        <p:txBody>
          <a:bodyPr/>
          <a:lstStyle>
            <a:lvl1pPr>
              <a:defRPr sz="1400"/>
            </a:lvl1pPr>
            <a:lvl2pPr>
              <a:defRPr sz="1200"/>
            </a:lvl2pPr>
            <a:lvl3pPr>
              <a:defRPr sz="1200"/>
            </a:lvl3pPr>
            <a:lvl4pPr>
              <a:defRPr sz="1200"/>
            </a:lvl4pPr>
            <a:lvl5pPr>
              <a:defRPr sz="1200"/>
            </a:lvl5pPr>
          </a:lstStyle>
          <a:p>
            <a:pPr lvl="0"/>
            <a:r>
              <a:rPr lang="en-US"/>
              <a:t>Insert diagram or visual content here</a:t>
            </a:r>
          </a:p>
        </p:txBody>
      </p:sp>
      <p:sp>
        <p:nvSpPr>
          <p:cNvPr id="11" name="Base &amp; Source">
            <a:extLst>
              <a:ext uri="{FF2B5EF4-FFF2-40B4-BE49-F238E27FC236}">
                <a16:creationId xmlns:a16="http://schemas.microsoft.com/office/drawing/2014/main" id="{C52F8B06-1F56-44E1-9BCB-34E6B0549078}"/>
              </a:ext>
            </a:extLst>
          </p:cNvPr>
          <p:cNvSpPr>
            <a:spLocks noGrp="1"/>
          </p:cNvSpPr>
          <p:nvPr>
            <p:ph type="body" sz="quarter" idx="18" hasCustomPrompt="1"/>
          </p:nvPr>
        </p:nvSpPr>
        <p:spPr>
          <a:xfrm>
            <a:off x="452897" y="5823783"/>
            <a:ext cx="11277975" cy="124906"/>
          </a:xfrm>
          <a:prstGeom prst="rect">
            <a:avLst/>
          </a:prstGeom>
        </p:spPr>
        <p:txBody>
          <a:bodyPr wrap="square" lIns="0" anchor="b">
            <a:spAutoFit/>
          </a:bodyPr>
          <a:lstStyle>
            <a:lvl1pPr marL="0" indent="0" algn="r">
              <a:buNone/>
              <a:defRPr sz="800" b="0" i="1">
                <a:solidFill>
                  <a:schemeClr val="tx1">
                    <a:lumMod val="75000"/>
                    <a:lumOff val="25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a:t>Base and source info (delete if not necessary)</a:t>
            </a:r>
          </a:p>
        </p:txBody>
      </p:sp>
    </p:spTree>
    <p:extLst>
      <p:ext uri="{BB962C8B-B14F-4D97-AF65-F5344CB8AC3E}">
        <p14:creationId xmlns:p14="http://schemas.microsoft.com/office/powerpoint/2010/main" val="4256964696"/>
      </p:ext>
    </p:extLst>
  </p:cSld>
  <p:clrMapOvr>
    <a:masterClrMapping/>
  </p:clrMapOvr>
  <p:hf hdr="0" ftr="0" dt="0"/>
  <p:extLst>
    <p:ext uri="{DCECCB84-F9BA-43D5-87BE-67443E8EF086}">
      <p15:sldGuideLst xmlns:p15="http://schemas.microsoft.com/office/powerpoint/2012/main"/>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4 images with text">
    <p:spTree>
      <p:nvGrpSpPr>
        <p:cNvPr id="1" name=""/>
        <p:cNvGrpSpPr/>
        <p:nvPr/>
      </p:nvGrpSpPr>
      <p:grpSpPr>
        <a:xfrm>
          <a:off x="0" y="0"/>
          <a:ext cx="0" cy="0"/>
          <a:chOff x="0" y="0"/>
          <a:chExt cx="0" cy="0"/>
        </a:xfrm>
      </p:grpSpPr>
      <p:sp>
        <p:nvSpPr>
          <p:cNvPr id="2" name="Title" descr="Header">
            <a:extLst>
              <a:ext uri="{FF2B5EF4-FFF2-40B4-BE49-F238E27FC236}">
                <a16:creationId xmlns:a16="http://schemas.microsoft.com/office/drawing/2014/main" id="{A87C81DC-5176-4847-8B6F-B68FF50589B8}"/>
              </a:ext>
            </a:extLst>
          </p:cNvPr>
          <p:cNvSpPr>
            <a:spLocks noGrp="1"/>
          </p:cNvSpPr>
          <p:nvPr>
            <p:ph type="title"/>
          </p:nvPr>
        </p:nvSpPr>
        <p:spPr/>
        <p:txBody>
          <a:bodyPr/>
          <a:lstStyle/>
          <a:p>
            <a:r>
              <a:rPr lang="en-GB"/>
              <a:t>Click to edit Master title style</a:t>
            </a:r>
          </a:p>
        </p:txBody>
      </p:sp>
      <p:sp>
        <p:nvSpPr>
          <p:cNvPr id="23" name="Picture Placeholder 1">
            <a:extLst>
              <a:ext uri="{FF2B5EF4-FFF2-40B4-BE49-F238E27FC236}">
                <a16:creationId xmlns:a16="http://schemas.microsoft.com/office/drawing/2014/main" id="{D9563778-0759-A3C7-2077-55D205685E9A}"/>
              </a:ext>
              <a:ext uri="{C183D7F6-B498-43B3-948B-1728B52AA6E4}">
                <adec:decorative xmlns:adec="http://schemas.microsoft.com/office/drawing/2017/decorative" val="1"/>
              </a:ext>
            </a:extLst>
          </p:cNvPr>
          <p:cNvSpPr>
            <a:spLocks noGrp="1"/>
          </p:cNvSpPr>
          <p:nvPr>
            <p:ph type="pic" sz="quarter" idx="21" hasCustomPrompt="1"/>
          </p:nvPr>
        </p:nvSpPr>
        <p:spPr>
          <a:xfrm>
            <a:off x="450000" y="1819723"/>
            <a:ext cx="2563200" cy="2060179"/>
          </a:xfrm>
          <a:custGeom>
            <a:avLst/>
            <a:gdLst>
              <a:gd name="connsiteX0" fmla="*/ 0 w 2563200"/>
              <a:gd name="connsiteY0" fmla="*/ 0 h 2060179"/>
              <a:gd name="connsiteX1" fmla="*/ 2563200 w 2563200"/>
              <a:gd name="connsiteY1" fmla="*/ 0 h 2060179"/>
              <a:gd name="connsiteX2" fmla="*/ 2563200 w 2563200"/>
              <a:gd name="connsiteY2" fmla="*/ 1710166 h 2060179"/>
              <a:gd name="connsiteX3" fmla="*/ 2213187 w 2563200"/>
              <a:gd name="connsiteY3" fmla="*/ 2060179 h 2060179"/>
              <a:gd name="connsiteX4" fmla="*/ 0 w 2563200"/>
              <a:gd name="connsiteY4" fmla="*/ 2060179 h 20601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63200" h="2060179">
                <a:moveTo>
                  <a:pt x="0" y="0"/>
                </a:moveTo>
                <a:lnTo>
                  <a:pt x="2563200" y="0"/>
                </a:lnTo>
                <a:lnTo>
                  <a:pt x="2563200" y="1710166"/>
                </a:lnTo>
                <a:lnTo>
                  <a:pt x="2213187" y="2060179"/>
                </a:lnTo>
                <a:lnTo>
                  <a:pt x="0" y="2060179"/>
                </a:lnTo>
                <a:close/>
              </a:path>
            </a:pathLst>
          </a:custGeom>
          <a:pattFill prst="wdUpDiag">
            <a:fgClr>
              <a:schemeClr val="bg1">
                <a:lumMod val="95000"/>
              </a:schemeClr>
            </a:fgClr>
            <a:bgClr>
              <a:schemeClr val="bg1"/>
            </a:bgClr>
          </a:pattFill>
        </p:spPr>
        <p:txBody>
          <a:bodyPr wrap="square">
            <a:noAutofit/>
          </a:bodyPr>
          <a:lstStyle/>
          <a:p>
            <a:r>
              <a:rPr lang="en-GB" dirty="0"/>
              <a:t> </a:t>
            </a:r>
          </a:p>
        </p:txBody>
      </p:sp>
      <p:sp>
        <p:nvSpPr>
          <p:cNvPr id="8" name="Placeholder 1">
            <a:extLst>
              <a:ext uri="{FF2B5EF4-FFF2-40B4-BE49-F238E27FC236}">
                <a16:creationId xmlns:a16="http://schemas.microsoft.com/office/drawing/2014/main" id="{1F8BA170-026C-4B90-B5B2-B245369E3B17}"/>
              </a:ext>
            </a:extLst>
          </p:cNvPr>
          <p:cNvSpPr>
            <a:spLocks noGrp="1"/>
          </p:cNvSpPr>
          <p:nvPr>
            <p:ph idx="1" hasCustomPrompt="1"/>
          </p:nvPr>
        </p:nvSpPr>
        <p:spPr>
          <a:xfrm>
            <a:off x="450000" y="4149080"/>
            <a:ext cx="2562696" cy="1511945"/>
          </a:xfrm>
          <a:prstGeom prst="rect">
            <a:avLst/>
          </a:prstGeom>
        </p:spPr>
        <p:txBody>
          <a:bodyPr>
            <a:noAutofit/>
          </a:bodyPr>
          <a:lstStyle>
            <a:lvl1pPr>
              <a:spcBef>
                <a:spcPts val="400"/>
              </a:spcBef>
              <a:defRPr sz="1200">
                <a:solidFill>
                  <a:schemeClr val="tx1"/>
                </a:solidFill>
              </a:defRPr>
            </a:lvl1pPr>
            <a:lvl2pPr>
              <a:spcBef>
                <a:spcPts val="400"/>
              </a:spcBef>
              <a:defRPr sz="1200">
                <a:solidFill>
                  <a:schemeClr val="tx1"/>
                </a:solidFill>
              </a:defRPr>
            </a:lvl2pPr>
            <a:lvl3pPr>
              <a:spcBef>
                <a:spcPts val="400"/>
              </a:spcBef>
              <a:defRPr sz="1200">
                <a:solidFill>
                  <a:schemeClr val="tx1"/>
                </a:solidFill>
              </a:defRPr>
            </a:lvl3pPr>
            <a:lvl4pPr>
              <a:defRPr>
                <a:solidFill>
                  <a:schemeClr val="bg2"/>
                </a:solidFill>
              </a:defRPr>
            </a:lvl4pPr>
            <a:lvl5pPr>
              <a:defRPr>
                <a:solidFill>
                  <a:schemeClr val="bg2"/>
                </a:solidFill>
              </a:defRPr>
            </a:lvl5pPr>
          </a:lstStyle>
          <a:p>
            <a:pPr lvl="0"/>
            <a:r>
              <a:rPr lang="en-GB"/>
              <a:t>Caption here</a:t>
            </a:r>
          </a:p>
        </p:txBody>
      </p:sp>
      <p:sp>
        <p:nvSpPr>
          <p:cNvPr id="24" name="Picture Placeholder 2">
            <a:extLst>
              <a:ext uri="{FF2B5EF4-FFF2-40B4-BE49-F238E27FC236}">
                <a16:creationId xmlns:a16="http://schemas.microsoft.com/office/drawing/2014/main" id="{FB1AC80C-DFEB-8A6B-FAF6-4387D370320D}"/>
              </a:ext>
              <a:ext uri="{C183D7F6-B498-43B3-948B-1728B52AA6E4}">
                <adec:decorative xmlns:adec="http://schemas.microsoft.com/office/drawing/2017/decorative" val="1"/>
              </a:ext>
            </a:extLst>
          </p:cNvPr>
          <p:cNvSpPr>
            <a:spLocks noGrp="1"/>
          </p:cNvSpPr>
          <p:nvPr>
            <p:ph type="pic" sz="quarter" idx="23" hasCustomPrompt="1"/>
          </p:nvPr>
        </p:nvSpPr>
        <p:spPr>
          <a:xfrm>
            <a:off x="3352152" y="1819723"/>
            <a:ext cx="2563200" cy="2060179"/>
          </a:xfrm>
          <a:custGeom>
            <a:avLst/>
            <a:gdLst>
              <a:gd name="connsiteX0" fmla="*/ 0 w 2563200"/>
              <a:gd name="connsiteY0" fmla="*/ 0 h 2060179"/>
              <a:gd name="connsiteX1" fmla="*/ 2563200 w 2563200"/>
              <a:gd name="connsiteY1" fmla="*/ 0 h 2060179"/>
              <a:gd name="connsiteX2" fmla="*/ 2563200 w 2563200"/>
              <a:gd name="connsiteY2" fmla="*/ 1693911 h 2060179"/>
              <a:gd name="connsiteX3" fmla="*/ 2196932 w 2563200"/>
              <a:gd name="connsiteY3" fmla="*/ 2060179 h 2060179"/>
              <a:gd name="connsiteX4" fmla="*/ 0 w 2563200"/>
              <a:gd name="connsiteY4" fmla="*/ 2060179 h 20601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63200" h="2060179">
                <a:moveTo>
                  <a:pt x="0" y="0"/>
                </a:moveTo>
                <a:lnTo>
                  <a:pt x="2563200" y="0"/>
                </a:lnTo>
                <a:lnTo>
                  <a:pt x="2563200" y="1693911"/>
                </a:lnTo>
                <a:lnTo>
                  <a:pt x="2196932" y="2060179"/>
                </a:lnTo>
                <a:lnTo>
                  <a:pt x="0" y="2060179"/>
                </a:lnTo>
                <a:close/>
              </a:path>
            </a:pathLst>
          </a:custGeom>
          <a:pattFill prst="wdUpDiag">
            <a:fgClr>
              <a:schemeClr val="bg1">
                <a:lumMod val="95000"/>
              </a:schemeClr>
            </a:fgClr>
            <a:bgClr>
              <a:schemeClr val="bg1"/>
            </a:bgClr>
          </a:pattFill>
        </p:spPr>
        <p:txBody>
          <a:bodyPr wrap="square">
            <a:noAutofit/>
          </a:bodyPr>
          <a:lstStyle/>
          <a:p>
            <a:r>
              <a:rPr lang="en-GB" dirty="0"/>
              <a:t> </a:t>
            </a:r>
          </a:p>
        </p:txBody>
      </p:sp>
      <p:sp>
        <p:nvSpPr>
          <p:cNvPr id="9" name="Placeholder 2">
            <a:extLst>
              <a:ext uri="{FF2B5EF4-FFF2-40B4-BE49-F238E27FC236}">
                <a16:creationId xmlns:a16="http://schemas.microsoft.com/office/drawing/2014/main" id="{3E6D404C-1B2B-4D62-A705-92420C5E0B10}"/>
              </a:ext>
            </a:extLst>
          </p:cNvPr>
          <p:cNvSpPr>
            <a:spLocks noGrp="1"/>
          </p:cNvSpPr>
          <p:nvPr>
            <p:ph idx="20" hasCustomPrompt="1"/>
          </p:nvPr>
        </p:nvSpPr>
        <p:spPr>
          <a:xfrm>
            <a:off x="3353284" y="4149080"/>
            <a:ext cx="2562696" cy="1511945"/>
          </a:xfrm>
          <a:prstGeom prst="rect">
            <a:avLst/>
          </a:prstGeom>
        </p:spPr>
        <p:txBody>
          <a:bodyPr>
            <a:noAutofit/>
          </a:bodyPr>
          <a:lstStyle>
            <a:lvl1pPr>
              <a:spcBef>
                <a:spcPts val="400"/>
              </a:spcBef>
              <a:defRPr sz="1200">
                <a:solidFill>
                  <a:schemeClr val="tx1"/>
                </a:solidFill>
              </a:defRPr>
            </a:lvl1pPr>
            <a:lvl2pPr>
              <a:spcBef>
                <a:spcPts val="400"/>
              </a:spcBef>
              <a:defRPr sz="1200">
                <a:solidFill>
                  <a:schemeClr val="tx1"/>
                </a:solidFill>
              </a:defRPr>
            </a:lvl2pPr>
            <a:lvl3pPr>
              <a:spcBef>
                <a:spcPts val="400"/>
              </a:spcBef>
              <a:defRPr sz="1200">
                <a:solidFill>
                  <a:schemeClr val="tx1"/>
                </a:solidFill>
              </a:defRPr>
            </a:lvl3pPr>
            <a:lvl4pPr>
              <a:defRPr>
                <a:solidFill>
                  <a:schemeClr val="bg2"/>
                </a:solidFill>
              </a:defRPr>
            </a:lvl4pPr>
            <a:lvl5pPr>
              <a:defRPr>
                <a:solidFill>
                  <a:schemeClr val="bg2"/>
                </a:solidFill>
              </a:defRPr>
            </a:lvl5pPr>
          </a:lstStyle>
          <a:p>
            <a:pPr lvl="0"/>
            <a:r>
              <a:rPr lang="en-GB"/>
              <a:t>Caption here</a:t>
            </a:r>
          </a:p>
        </p:txBody>
      </p:sp>
      <p:sp>
        <p:nvSpPr>
          <p:cNvPr id="25" name="Picture Placeholder 3">
            <a:extLst>
              <a:ext uri="{FF2B5EF4-FFF2-40B4-BE49-F238E27FC236}">
                <a16:creationId xmlns:a16="http://schemas.microsoft.com/office/drawing/2014/main" id="{004EB87B-CDC2-8FD8-CC85-2C6F84F137A5}"/>
              </a:ext>
              <a:ext uri="{C183D7F6-B498-43B3-948B-1728B52AA6E4}">
                <adec:decorative xmlns:adec="http://schemas.microsoft.com/office/drawing/2017/decorative" val="1"/>
              </a:ext>
            </a:extLst>
          </p:cNvPr>
          <p:cNvSpPr>
            <a:spLocks noGrp="1"/>
          </p:cNvSpPr>
          <p:nvPr>
            <p:ph type="pic" sz="quarter" idx="24" hasCustomPrompt="1"/>
          </p:nvPr>
        </p:nvSpPr>
        <p:spPr>
          <a:xfrm>
            <a:off x="6261392" y="1819723"/>
            <a:ext cx="2563200" cy="2060179"/>
          </a:xfrm>
          <a:custGeom>
            <a:avLst/>
            <a:gdLst>
              <a:gd name="connsiteX0" fmla="*/ 0 w 2563200"/>
              <a:gd name="connsiteY0" fmla="*/ 0 h 2060179"/>
              <a:gd name="connsiteX1" fmla="*/ 2563200 w 2563200"/>
              <a:gd name="connsiteY1" fmla="*/ 0 h 2060179"/>
              <a:gd name="connsiteX2" fmla="*/ 2563200 w 2563200"/>
              <a:gd name="connsiteY2" fmla="*/ 1693911 h 2060179"/>
              <a:gd name="connsiteX3" fmla="*/ 2196932 w 2563200"/>
              <a:gd name="connsiteY3" fmla="*/ 2060179 h 2060179"/>
              <a:gd name="connsiteX4" fmla="*/ 0 w 2563200"/>
              <a:gd name="connsiteY4" fmla="*/ 2060179 h 20601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63200" h="2060179">
                <a:moveTo>
                  <a:pt x="0" y="0"/>
                </a:moveTo>
                <a:lnTo>
                  <a:pt x="2563200" y="0"/>
                </a:lnTo>
                <a:lnTo>
                  <a:pt x="2563200" y="1693911"/>
                </a:lnTo>
                <a:lnTo>
                  <a:pt x="2196932" y="2060179"/>
                </a:lnTo>
                <a:lnTo>
                  <a:pt x="0" y="2060179"/>
                </a:lnTo>
                <a:close/>
              </a:path>
            </a:pathLst>
          </a:custGeom>
          <a:pattFill prst="wdUpDiag">
            <a:fgClr>
              <a:schemeClr val="bg1">
                <a:lumMod val="95000"/>
              </a:schemeClr>
            </a:fgClr>
            <a:bgClr>
              <a:schemeClr val="bg1"/>
            </a:bgClr>
          </a:pattFill>
        </p:spPr>
        <p:txBody>
          <a:bodyPr wrap="square">
            <a:noAutofit/>
          </a:bodyPr>
          <a:lstStyle/>
          <a:p>
            <a:r>
              <a:rPr lang="en-GB" dirty="0"/>
              <a:t> </a:t>
            </a:r>
          </a:p>
        </p:txBody>
      </p:sp>
      <p:sp>
        <p:nvSpPr>
          <p:cNvPr id="10" name="Placeholder 3">
            <a:extLst>
              <a:ext uri="{FF2B5EF4-FFF2-40B4-BE49-F238E27FC236}">
                <a16:creationId xmlns:a16="http://schemas.microsoft.com/office/drawing/2014/main" id="{923258DA-B24D-4726-BEDE-A9FF5A9B32FF}"/>
              </a:ext>
            </a:extLst>
          </p:cNvPr>
          <p:cNvSpPr>
            <a:spLocks noGrp="1"/>
          </p:cNvSpPr>
          <p:nvPr>
            <p:ph idx="26" hasCustomPrompt="1"/>
          </p:nvPr>
        </p:nvSpPr>
        <p:spPr>
          <a:xfrm>
            <a:off x="6276263" y="4149080"/>
            <a:ext cx="2562696" cy="1511945"/>
          </a:xfrm>
          <a:prstGeom prst="rect">
            <a:avLst/>
          </a:prstGeom>
        </p:spPr>
        <p:txBody>
          <a:bodyPr>
            <a:noAutofit/>
          </a:bodyPr>
          <a:lstStyle>
            <a:lvl1pPr>
              <a:spcBef>
                <a:spcPts val="400"/>
              </a:spcBef>
              <a:defRPr sz="1200">
                <a:solidFill>
                  <a:schemeClr val="tx1"/>
                </a:solidFill>
              </a:defRPr>
            </a:lvl1pPr>
            <a:lvl2pPr>
              <a:spcBef>
                <a:spcPts val="400"/>
              </a:spcBef>
              <a:defRPr sz="1200">
                <a:solidFill>
                  <a:schemeClr val="tx1"/>
                </a:solidFill>
              </a:defRPr>
            </a:lvl2pPr>
            <a:lvl3pPr>
              <a:spcBef>
                <a:spcPts val="400"/>
              </a:spcBef>
              <a:defRPr sz="1200">
                <a:solidFill>
                  <a:schemeClr val="tx1"/>
                </a:solidFill>
              </a:defRPr>
            </a:lvl3pPr>
            <a:lvl4pPr>
              <a:defRPr>
                <a:solidFill>
                  <a:schemeClr val="bg2"/>
                </a:solidFill>
              </a:defRPr>
            </a:lvl4pPr>
            <a:lvl5pPr>
              <a:defRPr>
                <a:solidFill>
                  <a:schemeClr val="bg2"/>
                </a:solidFill>
              </a:defRPr>
            </a:lvl5pPr>
          </a:lstStyle>
          <a:p>
            <a:pPr lvl="0"/>
            <a:r>
              <a:rPr lang="en-GB"/>
              <a:t>Caption here</a:t>
            </a:r>
          </a:p>
        </p:txBody>
      </p:sp>
      <p:sp>
        <p:nvSpPr>
          <p:cNvPr id="26" name="Picture Placeholder 4">
            <a:extLst>
              <a:ext uri="{FF2B5EF4-FFF2-40B4-BE49-F238E27FC236}">
                <a16:creationId xmlns:a16="http://schemas.microsoft.com/office/drawing/2014/main" id="{A79420B5-3D8F-CDB3-2EEE-E20638F61C99}"/>
              </a:ext>
              <a:ext uri="{C183D7F6-B498-43B3-948B-1728B52AA6E4}">
                <adec:decorative xmlns:adec="http://schemas.microsoft.com/office/drawing/2017/decorative" val="1"/>
              </a:ext>
            </a:extLst>
          </p:cNvPr>
          <p:cNvSpPr>
            <a:spLocks noGrp="1"/>
          </p:cNvSpPr>
          <p:nvPr>
            <p:ph type="pic" sz="quarter" idx="25" hasCustomPrompt="1"/>
          </p:nvPr>
        </p:nvSpPr>
        <p:spPr>
          <a:xfrm>
            <a:off x="9170632" y="1819723"/>
            <a:ext cx="2563200" cy="2060179"/>
          </a:xfrm>
          <a:custGeom>
            <a:avLst/>
            <a:gdLst>
              <a:gd name="connsiteX0" fmla="*/ 0 w 2563200"/>
              <a:gd name="connsiteY0" fmla="*/ 0 h 2060179"/>
              <a:gd name="connsiteX1" fmla="*/ 2563200 w 2563200"/>
              <a:gd name="connsiteY1" fmla="*/ 0 h 2060179"/>
              <a:gd name="connsiteX2" fmla="*/ 2563200 w 2563200"/>
              <a:gd name="connsiteY2" fmla="*/ 1693911 h 2060179"/>
              <a:gd name="connsiteX3" fmla="*/ 2196932 w 2563200"/>
              <a:gd name="connsiteY3" fmla="*/ 2060179 h 2060179"/>
              <a:gd name="connsiteX4" fmla="*/ 0 w 2563200"/>
              <a:gd name="connsiteY4" fmla="*/ 2060179 h 20601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63200" h="2060179">
                <a:moveTo>
                  <a:pt x="0" y="0"/>
                </a:moveTo>
                <a:lnTo>
                  <a:pt x="2563200" y="0"/>
                </a:lnTo>
                <a:lnTo>
                  <a:pt x="2563200" y="1693911"/>
                </a:lnTo>
                <a:lnTo>
                  <a:pt x="2196932" y="2060179"/>
                </a:lnTo>
                <a:lnTo>
                  <a:pt x="0" y="2060179"/>
                </a:lnTo>
                <a:close/>
              </a:path>
            </a:pathLst>
          </a:custGeom>
          <a:pattFill prst="wdUpDiag">
            <a:fgClr>
              <a:schemeClr val="bg1">
                <a:lumMod val="95000"/>
              </a:schemeClr>
            </a:fgClr>
            <a:bgClr>
              <a:schemeClr val="bg1"/>
            </a:bgClr>
          </a:pattFill>
        </p:spPr>
        <p:txBody>
          <a:bodyPr wrap="square">
            <a:noAutofit/>
          </a:bodyPr>
          <a:lstStyle/>
          <a:p>
            <a:r>
              <a:rPr lang="en-GB" dirty="0"/>
              <a:t> </a:t>
            </a:r>
          </a:p>
        </p:txBody>
      </p:sp>
      <p:sp>
        <p:nvSpPr>
          <p:cNvPr id="11" name="Placeholder 4">
            <a:extLst>
              <a:ext uri="{FF2B5EF4-FFF2-40B4-BE49-F238E27FC236}">
                <a16:creationId xmlns:a16="http://schemas.microsoft.com/office/drawing/2014/main" id="{7729A41C-F3D0-4276-AF16-6EBB4FA68499}"/>
              </a:ext>
            </a:extLst>
          </p:cNvPr>
          <p:cNvSpPr>
            <a:spLocks noGrp="1"/>
          </p:cNvSpPr>
          <p:nvPr>
            <p:ph idx="22" hasCustomPrompt="1"/>
          </p:nvPr>
        </p:nvSpPr>
        <p:spPr>
          <a:xfrm>
            <a:off x="9174577" y="4149080"/>
            <a:ext cx="2562696" cy="1511945"/>
          </a:xfrm>
          <a:prstGeom prst="rect">
            <a:avLst/>
          </a:prstGeom>
        </p:spPr>
        <p:txBody>
          <a:bodyPr>
            <a:noAutofit/>
          </a:bodyPr>
          <a:lstStyle>
            <a:lvl1pPr>
              <a:spcBef>
                <a:spcPts val="400"/>
              </a:spcBef>
              <a:defRPr sz="1200">
                <a:solidFill>
                  <a:schemeClr val="tx1"/>
                </a:solidFill>
              </a:defRPr>
            </a:lvl1pPr>
            <a:lvl2pPr>
              <a:spcBef>
                <a:spcPts val="400"/>
              </a:spcBef>
              <a:defRPr sz="1200">
                <a:solidFill>
                  <a:schemeClr val="tx1"/>
                </a:solidFill>
              </a:defRPr>
            </a:lvl2pPr>
            <a:lvl3pPr>
              <a:spcBef>
                <a:spcPts val="400"/>
              </a:spcBef>
              <a:defRPr sz="1200">
                <a:solidFill>
                  <a:schemeClr val="tx1"/>
                </a:solidFill>
              </a:defRPr>
            </a:lvl3pPr>
            <a:lvl4pPr>
              <a:defRPr>
                <a:solidFill>
                  <a:schemeClr val="bg2"/>
                </a:solidFill>
              </a:defRPr>
            </a:lvl4pPr>
            <a:lvl5pPr>
              <a:defRPr>
                <a:solidFill>
                  <a:schemeClr val="bg2"/>
                </a:solidFill>
              </a:defRPr>
            </a:lvl5pPr>
          </a:lstStyle>
          <a:p>
            <a:pPr lvl="0"/>
            <a:r>
              <a:rPr lang="en-GB"/>
              <a:t>Caption here</a:t>
            </a:r>
          </a:p>
        </p:txBody>
      </p:sp>
    </p:spTree>
    <p:extLst>
      <p:ext uri="{BB962C8B-B14F-4D97-AF65-F5344CB8AC3E}">
        <p14:creationId xmlns:p14="http://schemas.microsoft.com/office/powerpoint/2010/main" val="774651828"/>
      </p:ext>
    </p:extLst>
  </p:cSld>
  <p:clrMapOvr>
    <a:masterClrMapping/>
  </p:clrMapOvr>
  <p:extLst>
    <p:ext uri="{DCECCB84-F9BA-43D5-87BE-67443E8EF086}">
      <p15:sldGuideLst xmlns:p15="http://schemas.microsoft.com/office/powerpoint/2012/main"/>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4 images with text">
    <p:spTree>
      <p:nvGrpSpPr>
        <p:cNvPr id="1" name=""/>
        <p:cNvGrpSpPr/>
        <p:nvPr/>
      </p:nvGrpSpPr>
      <p:grpSpPr>
        <a:xfrm>
          <a:off x="0" y="0"/>
          <a:ext cx="0" cy="0"/>
          <a:chOff x="0" y="0"/>
          <a:chExt cx="0" cy="0"/>
        </a:xfrm>
      </p:grpSpPr>
      <p:sp>
        <p:nvSpPr>
          <p:cNvPr id="2" name="Title" descr="Header">
            <a:extLst>
              <a:ext uri="{FF2B5EF4-FFF2-40B4-BE49-F238E27FC236}">
                <a16:creationId xmlns:a16="http://schemas.microsoft.com/office/drawing/2014/main" id="{A87C81DC-5176-4847-8B6F-B68FF50589B8}"/>
              </a:ext>
            </a:extLst>
          </p:cNvPr>
          <p:cNvSpPr>
            <a:spLocks noGrp="1"/>
          </p:cNvSpPr>
          <p:nvPr>
            <p:ph type="title"/>
          </p:nvPr>
        </p:nvSpPr>
        <p:spPr/>
        <p:txBody>
          <a:bodyPr/>
          <a:lstStyle/>
          <a:p>
            <a:r>
              <a:rPr lang="en-GB"/>
              <a:t>Click to edit Master title style</a:t>
            </a:r>
          </a:p>
        </p:txBody>
      </p:sp>
      <p:sp>
        <p:nvSpPr>
          <p:cNvPr id="23" name="Picture Placeholder 1">
            <a:extLst>
              <a:ext uri="{FF2B5EF4-FFF2-40B4-BE49-F238E27FC236}">
                <a16:creationId xmlns:a16="http://schemas.microsoft.com/office/drawing/2014/main" id="{D9563778-0759-A3C7-2077-55D205685E9A}"/>
              </a:ext>
              <a:ext uri="{C183D7F6-B498-43B3-948B-1728B52AA6E4}">
                <adec:decorative xmlns:adec="http://schemas.microsoft.com/office/drawing/2017/decorative" val="1"/>
              </a:ext>
            </a:extLst>
          </p:cNvPr>
          <p:cNvSpPr>
            <a:spLocks noGrp="1"/>
          </p:cNvSpPr>
          <p:nvPr>
            <p:ph type="pic" sz="quarter" idx="21" hasCustomPrompt="1"/>
          </p:nvPr>
        </p:nvSpPr>
        <p:spPr>
          <a:xfrm>
            <a:off x="450000" y="1819723"/>
            <a:ext cx="2563200" cy="2060179"/>
          </a:xfrm>
          <a:custGeom>
            <a:avLst/>
            <a:gdLst>
              <a:gd name="connsiteX0" fmla="*/ 0 w 2563200"/>
              <a:gd name="connsiteY0" fmla="*/ 0 h 2060179"/>
              <a:gd name="connsiteX1" fmla="*/ 2563200 w 2563200"/>
              <a:gd name="connsiteY1" fmla="*/ 0 h 2060179"/>
              <a:gd name="connsiteX2" fmla="*/ 2563200 w 2563200"/>
              <a:gd name="connsiteY2" fmla="*/ 1710166 h 2060179"/>
              <a:gd name="connsiteX3" fmla="*/ 2213187 w 2563200"/>
              <a:gd name="connsiteY3" fmla="*/ 2060179 h 2060179"/>
              <a:gd name="connsiteX4" fmla="*/ 0 w 2563200"/>
              <a:gd name="connsiteY4" fmla="*/ 2060179 h 20601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63200" h="2060179">
                <a:moveTo>
                  <a:pt x="0" y="0"/>
                </a:moveTo>
                <a:lnTo>
                  <a:pt x="2563200" y="0"/>
                </a:lnTo>
                <a:lnTo>
                  <a:pt x="2563200" y="1710166"/>
                </a:lnTo>
                <a:lnTo>
                  <a:pt x="2213187" y="2060179"/>
                </a:lnTo>
                <a:lnTo>
                  <a:pt x="0" y="2060179"/>
                </a:lnTo>
                <a:close/>
              </a:path>
            </a:pathLst>
          </a:custGeom>
          <a:pattFill prst="wdUpDiag">
            <a:fgClr>
              <a:schemeClr val="bg1">
                <a:lumMod val="95000"/>
              </a:schemeClr>
            </a:fgClr>
            <a:bgClr>
              <a:schemeClr val="bg1"/>
            </a:bgClr>
          </a:pattFill>
        </p:spPr>
        <p:txBody>
          <a:bodyPr wrap="square">
            <a:noAutofit/>
          </a:bodyPr>
          <a:lstStyle/>
          <a:p>
            <a:r>
              <a:rPr lang="en-GB" dirty="0"/>
              <a:t> </a:t>
            </a:r>
          </a:p>
        </p:txBody>
      </p:sp>
      <p:sp>
        <p:nvSpPr>
          <p:cNvPr id="8" name="Placeholder 1">
            <a:extLst>
              <a:ext uri="{FF2B5EF4-FFF2-40B4-BE49-F238E27FC236}">
                <a16:creationId xmlns:a16="http://schemas.microsoft.com/office/drawing/2014/main" id="{1F8BA170-026C-4B90-B5B2-B245369E3B17}"/>
              </a:ext>
            </a:extLst>
          </p:cNvPr>
          <p:cNvSpPr>
            <a:spLocks noGrp="1"/>
          </p:cNvSpPr>
          <p:nvPr>
            <p:ph idx="1" hasCustomPrompt="1"/>
          </p:nvPr>
        </p:nvSpPr>
        <p:spPr>
          <a:xfrm>
            <a:off x="450000" y="4546600"/>
            <a:ext cx="2562696" cy="1114425"/>
          </a:xfrm>
          <a:prstGeom prst="rect">
            <a:avLst/>
          </a:prstGeom>
        </p:spPr>
        <p:txBody>
          <a:bodyPr>
            <a:noAutofit/>
          </a:bodyPr>
          <a:lstStyle>
            <a:lvl1pPr>
              <a:spcBef>
                <a:spcPts val="400"/>
              </a:spcBef>
              <a:defRPr sz="1200">
                <a:solidFill>
                  <a:schemeClr val="tx1"/>
                </a:solidFill>
              </a:defRPr>
            </a:lvl1pPr>
            <a:lvl2pPr>
              <a:spcBef>
                <a:spcPts val="400"/>
              </a:spcBef>
              <a:defRPr sz="1200">
                <a:solidFill>
                  <a:schemeClr val="tx1"/>
                </a:solidFill>
              </a:defRPr>
            </a:lvl2pPr>
            <a:lvl3pPr>
              <a:spcBef>
                <a:spcPts val="400"/>
              </a:spcBef>
              <a:defRPr sz="1200">
                <a:solidFill>
                  <a:schemeClr val="tx1"/>
                </a:solidFill>
              </a:defRPr>
            </a:lvl3pPr>
            <a:lvl4pPr>
              <a:defRPr>
                <a:solidFill>
                  <a:schemeClr val="bg2"/>
                </a:solidFill>
              </a:defRPr>
            </a:lvl4pPr>
            <a:lvl5pPr>
              <a:defRPr>
                <a:solidFill>
                  <a:schemeClr val="bg2"/>
                </a:solidFill>
              </a:defRPr>
            </a:lvl5pPr>
          </a:lstStyle>
          <a:p>
            <a:pPr lvl="0"/>
            <a:r>
              <a:rPr lang="en-GB"/>
              <a:t>Caption here</a:t>
            </a:r>
          </a:p>
        </p:txBody>
      </p:sp>
      <p:sp>
        <p:nvSpPr>
          <p:cNvPr id="24" name="Picture Placeholder 2">
            <a:extLst>
              <a:ext uri="{FF2B5EF4-FFF2-40B4-BE49-F238E27FC236}">
                <a16:creationId xmlns:a16="http://schemas.microsoft.com/office/drawing/2014/main" id="{FB1AC80C-DFEB-8A6B-FAF6-4387D370320D}"/>
              </a:ext>
              <a:ext uri="{C183D7F6-B498-43B3-948B-1728B52AA6E4}">
                <adec:decorative xmlns:adec="http://schemas.microsoft.com/office/drawing/2017/decorative" val="1"/>
              </a:ext>
            </a:extLst>
          </p:cNvPr>
          <p:cNvSpPr>
            <a:spLocks noGrp="1"/>
          </p:cNvSpPr>
          <p:nvPr>
            <p:ph type="pic" sz="quarter" idx="23" hasCustomPrompt="1"/>
          </p:nvPr>
        </p:nvSpPr>
        <p:spPr>
          <a:xfrm>
            <a:off x="3352152" y="1819723"/>
            <a:ext cx="2563200" cy="2060179"/>
          </a:xfrm>
          <a:custGeom>
            <a:avLst/>
            <a:gdLst>
              <a:gd name="connsiteX0" fmla="*/ 0 w 2563200"/>
              <a:gd name="connsiteY0" fmla="*/ 0 h 2060179"/>
              <a:gd name="connsiteX1" fmla="*/ 2563200 w 2563200"/>
              <a:gd name="connsiteY1" fmla="*/ 0 h 2060179"/>
              <a:gd name="connsiteX2" fmla="*/ 2563200 w 2563200"/>
              <a:gd name="connsiteY2" fmla="*/ 1693911 h 2060179"/>
              <a:gd name="connsiteX3" fmla="*/ 2196932 w 2563200"/>
              <a:gd name="connsiteY3" fmla="*/ 2060179 h 2060179"/>
              <a:gd name="connsiteX4" fmla="*/ 0 w 2563200"/>
              <a:gd name="connsiteY4" fmla="*/ 2060179 h 20601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63200" h="2060179">
                <a:moveTo>
                  <a:pt x="0" y="0"/>
                </a:moveTo>
                <a:lnTo>
                  <a:pt x="2563200" y="0"/>
                </a:lnTo>
                <a:lnTo>
                  <a:pt x="2563200" y="1693911"/>
                </a:lnTo>
                <a:lnTo>
                  <a:pt x="2196932" y="2060179"/>
                </a:lnTo>
                <a:lnTo>
                  <a:pt x="0" y="2060179"/>
                </a:lnTo>
                <a:close/>
              </a:path>
            </a:pathLst>
          </a:custGeom>
          <a:pattFill prst="wdUpDiag">
            <a:fgClr>
              <a:schemeClr val="bg1">
                <a:lumMod val="95000"/>
              </a:schemeClr>
            </a:fgClr>
            <a:bgClr>
              <a:schemeClr val="bg1"/>
            </a:bgClr>
          </a:pattFill>
        </p:spPr>
        <p:txBody>
          <a:bodyPr wrap="square">
            <a:noAutofit/>
          </a:bodyPr>
          <a:lstStyle/>
          <a:p>
            <a:r>
              <a:rPr lang="en-GB" dirty="0"/>
              <a:t> </a:t>
            </a:r>
          </a:p>
        </p:txBody>
      </p:sp>
      <p:sp>
        <p:nvSpPr>
          <p:cNvPr id="9" name="Placeholder 2">
            <a:extLst>
              <a:ext uri="{FF2B5EF4-FFF2-40B4-BE49-F238E27FC236}">
                <a16:creationId xmlns:a16="http://schemas.microsoft.com/office/drawing/2014/main" id="{3E6D404C-1B2B-4D62-A705-92420C5E0B10}"/>
              </a:ext>
            </a:extLst>
          </p:cNvPr>
          <p:cNvSpPr>
            <a:spLocks noGrp="1"/>
          </p:cNvSpPr>
          <p:nvPr>
            <p:ph idx="20" hasCustomPrompt="1"/>
          </p:nvPr>
        </p:nvSpPr>
        <p:spPr>
          <a:xfrm>
            <a:off x="3353284" y="4546600"/>
            <a:ext cx="2562696" cy="1114425"/>
          </a:xfrm>
          <a:prstGeom prst="rect">
            <a:avLst/>
          </a:prstGeom>
        </p:spPr>
        <p:txBody>
          <a:bodyPr>
            <a:noAutofit/>
          </a:bodyPr>
          <a:lstStyle>
            <a:lvl1pPr>
              <a:spcBef>
                <a:spcPts val="400"/>
              </a:spcBef>
              <a:defRPr sz="1200">
                <a:solidFill>
                  <a:schemeClr val="tx1"/>
                </a:solidFill>
              </a:defRPr>
            </a:lvl1pPr>
            <a:lvl2pPr>
              <a:spcBef>
                <a:spcPts val="400"/>
              </a:spcBef>
              <a:defRPr sz="1200">
                <a:solidFill>
                  <a:schemeClr val="tx1"/>
                </a:solidFill>
              </a:defRPr>
            </a:lvl2pPr>
            <a:lvl3pPr>
              <a:spcBef>
                <a:spcPts val="400"/>
              </a:spcBef>
              <a:defRPr sz="1200">
                <a:solidFill>
                  <a:schemeClr val="tx1"/>
                </a:solidFill>
              </a:defRPr>
            </a:lvl3pPr>
            <a:lvl4pPr>
              <a:defRPr>
                <a:solidFill>
                  <a:schemeClr val="bg2"/>
                </a:solidFill>
              </a:defRPr>
            </a:lvl4pPr>
            <a:lvl5pPr>
              <a:defRPr>
                <a:solidFill>
                  <a:schemeClr val="bg2"/>
                </a:solidFill>
              </a:defRPr>
            </a:lvl5pPr>
          </a:lstStyle>
          <a:p>
            <a:pPr lvl="0"/>
            <a:r>
              <a:rPr lang="en-GB"/>
              <a:t>Caption here</a:t>
            </a:r>
          </a:p>
        </p:txBody>
      </p:sp>
      <p:sp>
        <p:nvSpPr>
          <p:cNvPr id="25" name="Picture Placeholder 3">
            <a:extLst>
              <a:ext uri="{FF2B5EF4-FFF2-40B4-BE49-F238E27FC236}">
                <a16:creationId xmlns:a16="http://schemas.microsoft.com/office/drawing/2014/main" id="{004EB87B-CDC2-8FD8-CC85-2C6F84F137A5}"/>
              </a:ext>
              <a:ext uri="{C183D7F6-B498-43B3-948B-1728B52AA6E4}">
                <adec:decorative xmlns:adec="http://schemas.microsoft.com/office/drawing/2017/decorative" val="1"/>
              </a:ext>
            </a:extLst>
          </p:cNvPr>
          <p:cNvSpPr>
            <a:spLocks noGrp="1"/>
          </p:cNvSpPr>
          <p:nvPr>
            <p:ph type="pic" sz="quarter" idx="24" hasCustomPrompt="1"/>
          </p:nvPr>
        </p:nvSpPr>
        <p:spPr>
          <a:xfrm>
            <a:off x="6261392" y="1819723"/>
            <a:ext cx="2563200" cy="2060179"/>
          </a:xfrm>
          <a:custGeom>
            <a:avLst/>
            <a:gdLst>
              <a:gd name="connsiteX0" fmla="*/ 0 w 2563200"/>
              <a:gd name="connsiteY0" fmla="*/ 0 h 2060179"/>
              <a:gd name="connsiteX1" fmla="*/ 2563200 w 2563200"/>
              <a:gd name="connsiteY1" fmla="*/ 0 h 2060179"/>
              <a:gd name="connsiteX2" fmla="*/ 2563200 w 2563200"/>
              <a:gd name="connsiteY2" fmla="*/ 1693911 h 2060179"/>
              <a:gd name="connsiteX3" fmla="*/ 2196932 w 2563200"/>
              <a:gd name="connsiteY3" fmla="*/ 2060179 h 2060179"/>
              <a:gd name="connsiteX4" fmla="*/ 0 w 2563200"/>
              <a:gd name="connsiteY4" fmla="*/ 2060179 h 20601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63200" h="2060179">
                <a:moveTo>
                  <a:pt x="0" y="0"/>
                </a:moveTo>
                <a:lnTo>
                  <a:pt x="2563200" y="0"/>
                </a:lnTo>
                <a:lnTo>
                  <a:pt x="2563200" y="1693911"/>
                </a:lnTo>
                <a:lnTo>
                  <a:pt x="2196932" y="2060179"/>
                </a:lnTo>
                <a:lnTo>
                  <a:pt x="0" y="2060179"/>
                </a:lnTo>
                <a:close/>
              </a:path>
            </a:pathLst>
          </a:custGeom>
          <a:pattFill prst="wdUpDiag">
            <a:fgClr>
              <a:schemeClr val="bg1">
                <a:lumMod val="95000"/>
              </a:schemeClr>
            </a:fgClr>
            <a:bgClr>
              <a:schemeClr val="bg1"/>
            </a:bgClr>
          </a:pattFill>
        </p:spPr>
        <p:txBody>
          <a:bodyPr wrap="square">
            <a:noAutofit/>
          </a:bodyPr>
          <a:lstStyle/>
          <a:p>
            <a:r>
              <a:rPr lang="en-GB" dirty="0"/>
              <a:t> </a:t>
            </a:r>
          </a:p>
        </p:txBody>
      </p:sp>
      <p:sp>
        <p:nvSpPr>
          <p:cNvPr id="10" name="Placeholder 3">
            <a:extLst>
              <a:ext uri="{FF2B5EF4-FFF2-40B4-BE49-F238E27FC236}">
                <a16:creationId xmlns:a16="http://schemas.microsoft.com/office/drawing/2014/main" id="{923258DA-B24D-4726-BEDE-A9FF5A9B32FF}"/>
              </a:ext>
            </a:extLst>
          </p:cNvPr>
          <p:cNvSpPr>
            <a:spLocks noGrp="1"/>
          </p:cNvSpPr>
          <p:nvPr>
            <p:ph idx="26" hasCustomPrompt="1"/>
          </p:nvPr>
        </p:nvSpPr>
        <p:spPr>
          <a:xfrm>
            <a:off x="6276263" y="4546600"/>
            <a:ext cx="2562696" cy="1114425"/>
          </a:xfrm>
          <a:prstGeom prst="rect">
            <a:avLst/>
          </a:prstGeom>
        </p:spPr>
        <p:txBody>
          <a:bodyPr>
            <a:noAutofit/>
          </a:bodyPr>
          <a:lstStyle>
            <a:lvl1pPr>
              <a:spcBef>
                <a:spcPts val="400"/>
              </a:spcBef>
              <a:defRPr sz="1200">
                <a:solidFill>
                  <a:schemeClr val="tx1"/>
                </a:solidFill>
              </a:defRPr>
            </a:lvl1pPr>
            <a:lvl2pPr>
              <a:spcBef>
                <a:spcPts val="400"/>
              </a:spcBef>
              <a:defRPr sz="1200">
                <a:solidFill>
                  <a:schemeClr val="tx1"/>
                </a:solidFill>
              </a:defRPr>
            </a:lvl2pPr>
            <a:lvl3pPr>
              <a:spcBef>
                <a:spcPts val="400"/>
              </a:spcBef>
              <a:defRPr sz="1200">
                <a:solidFill>
                  <a:schemeClr val="tx1"/>
                </a:solidFill>
              </a:defRPr>
            </a:lvl3pPr>
            <a:lvl4pPr>
              <a:defRPr>
                <a:solidFill>
                  <a:schemeClr val="bg2"/>
                </a:solidFill>
              </a:defRPr>
            </a:lvl4pPr>
            <a:lvl5pPr>
              <a:defRPr>
                <a:solidFill>
                  <a:schemeClr val="bg2"/>
                </a:solidFill>
              </a:defRPr>
            </a:lvl5pPr>
          </a:lstStyle>
          <a:p>
            <a:pPr lvl="0"/>
            <a:r>
              <a:rPr lang="en-GB"/>
              <a:t>Caption here</a:t>
            </a:r>
          </a:p>
        </p:txBody>
      </p:sp>
      <p:sp>
        <p:nvSpPr>
          <p:cNvPr id="26" name="Picture Placeholder 4">
            <a:extLst>
              <a:ext uri="{FF2B5EF4-FFF2-40B4-BE49-F238E27FC236}">
                <a16:creationId xmlns:a16="http://schemas.microsoft.com/office/drawing/2014/main" id="{A79420B5-3D8F-CDB3-2EEE-E20638F61C99}"/>
              </a:ext>
              <a:ext uri="{C183D7F6-B498-43B3-948B-1728B52AA6E4}">
                <adec:decorative xmlns:adec="http://schemas.microsoft.com/office/drawing/2017/decorative" val="1"/>
              </a:ext>
            </a:extLst>
          </p:cNvPr>
          <p:cNvSpPr>
            <a:spLocks noGrp="1"/>
          </p:cNvSpPr>
          <p:nvPr>
            <p:ph type="pic" sz="quarter" idx="25" hasCustomPrompt="1"/>
          </p:nvPr>
        </p:nvSpPr>
        <p:spPr>
          <a:xfrm>
            <a:off x="9170632" y="1819723"/>
            <a:ext cx="2563200" cy="2060179"/>
          </a:xfrm>
          <a:custGeom>
            <a:avLst/>
            <a:gdLst>
              <a:gd name="connsiteX0" fmla="*/ 0 w 2563200"/>
              <a:gd name="connsiteY0" fmla="*/ 0 h 2060179"/>
              <a:gd name="connsiteX1" fmla="*/ 2563200 w 2563200"/>
              <a:gd name="connsiteY1" fmla="*/ 0 h 2060179"/>
              <a:gd name="connsiteX2" fmla="*/ 2563200 w 2563200"/>
              <a:gd name="connsiteY2" fmla="*/ 1693911 h 2060179"/>
              <a:gd name="connsiteX3" fmla="*/ 2196932 w 2563200"/>
              <a:gd name="connsiteY3" fmla="*/ 2060179 h 2060179"/>
              <a:gd name="connsiteX4" fmla="*/ 0 w 2563200"/>
              <a:gd name="connsiteY4" fmla="*/ 2060179 h 20601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63200" h="2060179">
                <a:moveTo>
                  <a:pt x="0" y="0"/>
                </a:moveTo>
                <a:lnTo>
                  <a:pt x="2563200" y="0"/>
                </a:lnTo>
                <a:lnTo>
                  <a:pt x="2563200" y="1693911"/>
                </a:lnTo>
                <a:lnTo>
                  <a:pt x="2196932" y="2060179"/>
                </a:lnTo>
                <a:lnTo>
                  <a:pt x="0" y="2060179"/>
                </a:lnTo>
                <a:close/>
              </a:path>
            </a:pathLst>
          </a:custGeom>
          <a:pattFill prst="wdUpDiag">
            <a:fgClr>
              <a:schemeClr val="bg1">
                <a:lumMod val="95000"/>
              </a:schemeClr>
            </a:fgClr>
            <a:bgClr>
              <a:schemeClr val="bg1"/>
            </a:bgClr>
          </a:pattFill>
        </p:spPr>
        <p:txBody>
          <a:bodyPr wrap="square">
            <a:noAutofit/>
          </a:bodyPr>
          <a:lstStyle/>
          <a:p>
            <a:r>
              <a:rPr lang="en-GB" dirty="0"/>
              <a:t> </a:t>
            </a:r>
          </a:p>
        </p:txBody>
      </p:sp>
      <p:sp>
        <p:nvSpPr>
          <p:cNvPr id="11" name="Placeholder 4">
            <a:extLst>
              <a:ext uri="{FF2B5EF4-FFF2-40B4-BE49-F238E27FC236}">
                <a16:creationId xmlns:a16="http://schemas.microsoft.com/office/drawing/2014/main" id="{7729A41C-F3D0-4276-AF16-6EBB4FA68499}"/>
              </a:ext>
            </a:extLst>
          </p:cNvPr>
          <p:cNvSpPr>
            <a:spLocks noGrp="1"/>
          </p:cNvSpPr>
          <p:nvPr>
            <p:ph idx="22" hasCustomPrompt="1"/>
          </p:nvPr>
        </p:nvSpPr>
        <p:spPr>
          <a:xfrm>
            <a:off x="9174577" y="4546600"/>
            <a:ext cx="2562696" cy="1114425"/>
          </a:xfrm>
          <a:prstGeom prst="rect">
            <a:avLst/>
          </a:prstGeom>
        </p:spPr>
        <p:txBody>
          <a:bodyPr>
            <a:noAutofit/>
          </a:bodyPr>
          <a:lstStyle>
            <a:lvl1pPr>
              <a:spcBef>
                <a:spcPts val="400"/>
              </a:spcBef>
              <a:defRPr sz="1200">
                <a:solidFill>
                  <a:schemeClr val="tx1"/>
                </a:solidFill>
              </a:defRPr>
            </a:lvl1pPr>
            <a:lvl2pPr>
              <a:spcBef>
                <a:spcPts val="400"/>
              </a:spcBef>
              <a:defRPr sz="1200">
                <a:solidFill>
                  <a:schemeClr val="tx1"/>
                </a:solidFill>
              </a:defRPr>
            </a:lvl2pPr>
            <a:lvl3pPr>
              <a:spcBef>
                <a:spcPts val="400"/>
              </a:spcBef>
              <a:defRPr sz="1200">
                <a:solidFill>
                  <a:schemeClr val="tx1"/>
                </a:solidFill>
              </a:defRPr>
            </a:lvl3pPr>
            <a:lvl4pPr>
              <a:defRPr>
                <a:solidFill>
                  <a:schemeClr val="bg2"/>
                </a:solidFill>
              </a:defRPr>
            </a:lvl4pPr>
            <a:lvl5pPr>
              <a:defRPr>
                <a:solidFill>
                  <a:schemeClr val="bg2"/>
                </a:solidFill>
              </a:defRPr>
            </a:lvl5pPr>
          </a:lstStyle>
          <a:p>
            <a:pPr lvl="0"/>
            <a:r>
              <a:rPr lang="en-GB"/>
              <a:t>Caption here</a:t>
            </a:r>
          </a:p>
        </p:txBody>
      </p:sp>
      <p:sp>
        <p:nvSpPr>
          <p:cNvPr id="4" name="Text Placeholder 3">
            <a:extLst>
              <a:ext uri="{FF2B5EF4-FFF2-40B4-BE49-F238E27FC236}">
                <a16:creationId xmlns:a16="http://schemas.microsoft.com/office/drawing/2014/main" id="{21D348D7-2656-D766-E0B4-D5B9EE8BA56A}"/>
              </a:ext>
            </a:extLst>
          </p:cNvPr>
          <p:cNvSpPr>
            <a:spLocks noGrp="1"/>
          </p:cNvSpPr>
          <p:nvPr>
            <p:ph type="body" sz="quarter" idx="27"/>
          </p:nvPr>
        </p:nvSpPr>
        <p:spPr>
          <a:xfrm>
            <a:off x="438150" y="4000500"/>
            <a:ext cx="2586038" cy="393700"/>
          </a:xfrm>
        </p:spPr>
        <p:txBody>
          <a:bodyPr>
            <a:noAutofit/>
          </a:bodyPr>
          <a:lstStyle>
            <a:lvl1pPr>
              <a:defRPr sz="1400" b="1"/>
            </a:lvl1pPr>
            <a:lvl2pPr>
              <a:defRPr sz="1400" b="1"/>
            </a:lvl2pPr>
            <a:lvl3pPr>
              <a:defRPr sz="1400" b="1"/>
            </a:lvl3pPr>
            <a:lvl4pPr>
              <a:defRPr sz="1400" b="1"/>
            </a:lvl4pPr>
            <a:lvl5pPr>
              <a:defRPr sz="1400" b="1"/>
            </a:lvl5pPr>
          </a:lstStyle>
          <a:p>
            <a:pPr lvl="0"/>
            <a:r>
              <a:rPr lang="en-GB"/>
              <a:t>Click to edit Master text styles</a:t>
            </a:r>
          </a:p>
        </p:txBody>
      </p:sp>
      <p:sp>
        <p:nvSpPr>
          <p:cNvPr id="5" name="Text Placeholder 3">
            <a:extLst>
              <a:ext uri="{FF2B5EF4-FFF2-40B4-BE49-F238E27FC236}">
                <a16:creationId xmlns:a16="http://schemas.microsoft.com/office/drawing/2014/main" id="{16DA1392-E862-22FA-FCEA-B5383BE5D334}"/>
              </a:ext>
            </a:extLst>
          </p:cNvPr>
          <p:cNvSpPr>
            <a:spLocks noGrp="1"/>
          </p:cNvSpPr>
          <p:nvPr>
            <p:ph type="body" sz="quarter" idx="28"/>
          </p:nvPr>
        </p:nvSpPr>
        <p:spPr>
          <a:xfrm>
            <a:off x="3342512" y="4000500"/>
            <a:ext cx="2586038" cy="393700"/>
          </a:xfrm>
        </p:spPr>
        <p:txBody>
          <a:bodyPr>
            <a:noAutofit/>
          </a:bodyPr>
          <a:lstStyle>
            <a:lvl1pPr>
              <a:defRPr sz="1400" b="1"/>
            </a:lvl1pPr>
            <a:lvl2pPr>
              <a:defRPr sz="1400" b="1"/>
            </a:lvl2pPr>
            <a:lvl3pPr>
              <a:defRPr sz="1400" b="1"/>
            </a:lvl3pPr>
            <a:lvl4pPr>
              <a:defRPr sz="1400" b="1"/>
            </a:lvl4pPr>
            <a:lvl5pPr>
              <a:defRPr sz="1400" b="1"/>
            </a:lvl5pPr>
          </a:lstStyle>
          <a:p>
            <a:pPr lvl="0"/>
            <a:r>
              <a:rPr lang="en-GB"/>
              <a:t>Click to edit Master text styles</a:t>
            </a:r>
          </a:p>
        </p:txBody>
      </p:sp>
      <p:sp>
        <p:nvSpPr>
          <p:cNvPr id="6" name="Text Placeholder 3">
            <a:extLst>
              <a:ext uri="{FF2B5EF4-FFF2-40B4-BE49-F238E27FC236}">
                <a16:creationId xmlns:a16="http://schemas.microsoft.com/office/drawing/2014/main" id="{8D919D8C-FE73-75B1-447F-9D8FA3783109}"/>
              </a:ext>
            </a:extLst>
          </p:cNvPr>
          <p:cNvSpPr>
            <a:spLocks noGrp="1"/>
          </p:cNvSpPr>
          <p:nvPr>
            <p:ph type="body" sz="quarter" idx="29"/>
          </p:nvPr>
        </p:nvSpPr>
        <p:spPr>
          <a:xfrm>
            <a:off x="6246874" y="4000500"/>
            <a:ext cx="2586038" cy="393700"/>
          </a:xfrm>
        </p:spPr>
        <p:txBody>
          <a:bodyPr>
            <a:noAutofit/>
          </a:bodyPr>
          <a:lstStyle>
            <a:lvl1pPr>
              <a:defRPr sz="1400" b="1"/>
            </a:lvl1pPr>
            <a:lvl2pPr>
              <a:defRPr sz="1400" b="1"/>
            </a:lvl2pPr>
            <a:lvl3pPr>
              <a:defRPr sz="1400" b="1"/>
            </a:lvl3pPr>
            <a:lvl4pPr>
              <a:defRPr sz="1400" b="1"/>
            </a:lvl4pPr>
            <a:lvl5pPr>
              <a:defRPr sz="1400" b="1"/>
            </a:lvl5pPr>
          </a:lstStyle>
          <a:p>
            <a:pPr lvl="0"/>
            <a:r>
              <a:rPr lang="en-GB"/>
              <a:t>Click to edit Master text styles</a:t>
            </a:r>
          </a:p>
        </p:txBody>
      </p:sp>
      <p:sp>
        <p:nvSpPr>
          <p:cNvPr id="7" name="Text Placeholder 3">
            <a:extLst>
              <a:ext uri="{FF2B5EF4-FFF2-40B4-BE49-F238E27FC236}">
                <a16:creationId xmlns:a16="http://schemas.microsoft.com/office/drawing/2014/main" id="{4F1BE541-ECD0-BA43-4348-063D885965AD}"/>
              </a:ext>
            </a:extLst>
          </p:cNvPr>
          <p:cNvSpPr>
            <a:spLocks noGrp="1"/>
          </p:cNvSpPr>
          <p:nvPr>
            <p:ph type="body" sz="quarter" idx="30"/>
          </p:nvPr>
        </p:nvSpPr>
        <p:spPr>
          <a:xfrm>
            <a:off x="9151235" y="4000500"/>
            <a:ext cx="2586038" cy="393700"/>
          </a:xfrm>
        </p:spPr>
        <p:txBody>
          <a:bodyPr>
            <a:noAutofit/>
          </a:bodyPr>
          <a:lstStyle>
            <a:lvl1pPr>
              <a:defRPr sz="1400" b="1"/>
            </a:lvl1pPr>
            <a:lvl2pPr>
              <a:defRPr sz="1400" b="1"/>
            </a:lvl2pPr>
            <a:lvl3pPr>
              <a:defRPr sz="1400" b="1"/>
            </a:lvl3pPr>
            <a:lvl4pPr>
              <a:defRPr sz="1400" b="1"/>
            </a:lvl4pPr>
            <a:lvl5pPr>
              <a:defRPr sz="1400" b="1"/>
            </a:lvl5pPr>
          </a:lstStyle>
          <a:p>
            <a:pPr lvl="0"/>
            <a:r>
              <a:rPr lang="en-GB"/>
              <a:t>Click to edit Master text styles</a:t>
            </a:r>
          </a:p>
        </p:txBody>
      </p:sp>
    </p:spTree>
    <p:extLst>
      <p:ext uri="{BB962C8B-B14F-4D97-AF65-F5344CB8AC3E}">
        <p14:creationId xmlns:p14="http://schemas.microsoft.com/office/powerpoint/2010/main" val="772890847"/>
      </p:ext>
    </p:extLst>
  </p:cSld>
  <p:clrMapOvr>
    <a:masterClrMapping/>
  </p:clrMapOvr>
  <p:extLst>
    <p:ext uri="{DCECCB84-F9BA-43D5-87BE-67443E8EF086}">
      <p15:sldGuideLst xmlns:p15="http://schemas.microsoft.com/office/powerpoint/2012/main"/>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Content x 4 boxes">
    <p:spTree>
      <p:nvGrpSpPr>
        <p:cNvPr id="1" name=""/>
        <p:cNvGrpSpPr/>
        <p:nvPr/>
      </p:nvGrpSpPr>
      <p:grpSpPr>
        <a:xfrm>
          <a:off x="0" y="0"/>
          <a:ext cx="0" cy="0"/>
          <a:chOff x="0" y="0"/>
          <a:chExt cx="0" cy="0"/>
        </a:xfrm>
      </p:grpSpPr>
      <p:sp>
        <p:nvSpPr>
          <p:cNvPr id="7" name="Title" descr="Header">
            <a:extLst>
              <a:ext uri="{FF2B5EF4-FFF2-40B4-BE49-F238E27FC236}">
                <a16:creationId xmlns:a16="http://schemas.microsoft.com/office/drawing/2014/main" id="{5245E30C-ACBC-4426-8962-C03D3DB3F088}"/>
              </a:ext>
            </a:extLst>
          </p:cNvPr>
          <p:cNvSpPr>
            <a:spLocks noGrp="1"/>
          </p:cNvSpPr>
          <p:nvPr>
            <p:ph type="title"/>
          </p:nvPr>
        </p:nvSpPr>
        <p:spPr/>
        <p:txBody>
          <a:bodyPr/>
          <a:lstStyle/>
          <a:p>
            <a:r>
              <a:rPr lang="en-GB"/>
              <a:t>Click to edit Master title style</a:t>
            </a:r>
          </a:p>
        </p:txBody>
      </p:sp>
      <p:sp>
        <p:nvSpPr>
          <p:cNvPr id="3" name="Placeholder 1">
            <a:extLst>
              <a:ext uri="{FF2B5EF4-FFF2-40B4-BE49-F238E27FC236}">
                <a16:creationId xmlns:a16="http://schemas.microsoft.com/office/drawing/2014/main" id="{1703231E-4063-4D72-A4F3-5BF19050C303}"/>
              </a:ext>
            </a:extLst>
          </p:cNvPr>
          <p:cNvSpPr>
            <a:spLocks noGrp="1"/>
          </p:cNvSpPr>
          <p:nvPr>
            <p:ph idx="1" hasCustomPrompt="1"/>
          </p:nvPr>
        </p:nvSpPr>
        <p:spPr>
          <a:xfrm>
            <a:off x="450000" y="1810984"/>
            <a:ext cx="2562696" cy="3850041"/>
          </a:xfrm>
          <a:prstGeom prst="rect">
            <a:avLst/>
          </a:prstGeom>
          <a:noFill/>
        </p:spPr>
        <p:txBody>
          <a:bodyPr>
            <a:noAutofit/>
          </a:bodyPr>
          <a:lstStyle>
            <a:lvl1pPr>
              <a:spcBef>
                <a:spcPts val="400"/>
              </a:spcBef>
              <a:defRPr sz="1200">
                <a:solidFill>
                  <a:schemeClr val="tx1"/>
                </a:solidFill>
              </a:defRPr>
            </a:lvl1pPr>
            <a:lvl2pPr marL="180975" indent="-180975">
              <a:spcBef>
                <a:spcPts val="400"/>
              </a:spcBef>
              <a:buSzPct val="100000"/>
              <a:defRPr lang="en-GB" sz="1200" kern="1200" dirty="0">
                <a:solidFill>
                  <a:schemeClr val="tx1"/>
                </a:solidFill>
                <a:latin typeface="+mn-lt"/>
                <a:ea typeface="+mn-ea"/>
                <a:cs typeface="+mn-cs"/>
              </a:defRPr>
            </a:lvl2pPr>
            <a:lvl3pPr>
              <a:spcBef>
                <a:spcPts val="400"/>
              </a:spcBef>
              <a:defRPr sz="12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marL="180975" lvl="1" indent="-180975" algn="l" defTabSz="914400" rtl="0" eaLnBrk="1" latinLnBrk="0" hangingPunct="1">
              <a:lnSpc>
                <a:spcPct val="115000"/>
              </a:lnSpc>
              <a:spcBef>
                <a:spcPts val="400"/>
              </a:spcBef>
              <a:spcAft>
                <a:spcPts val="400"/>
              </a:spcAft>
              <a:buSzPct val="110000"/>
              <a:buFont typeface="Arial" panose="020B0604020202020204" pitchFamily="34" charset="0"/>
              <a:buChar char="•"/>
            </a:pPr>
            <a:r>
              <a:rPr lang="en-GB"/>
              <a:t>Text level 1</a:t>
            </a:r>
          </a:p>
          <a:p>
            <a:pPr lvl="2"/>
            <a:r>
              <a:rPr lang="en-GB"/>
              <a:t>Text level 2</a:t>
            </a:r>
          </a:p>
        </p:txBody>
      </p:sp>
      <p:sp>
        <p:nvSpPr>
          <p:cNvPr id="15" name="Placeholder 2">
            <a:extLst>
              <a:ext uri="{FF2B5EF4-FFF2-40B4-BE49-F238E27FC236}">
                <a16:creationId xmlns:a16="http://schemas.microsoft.com/office/drawing/2014/main" id="{FED60B5C-31E2-4ABE-BB94-6CC89A3FD7F2}"/>
              </a:ext>
            </a:extLst>
          </p:cNvPr>
          <p:cNvSpPr>
            <a:spLocks noGrp="1"/>
          </p:cNvSpPr>
          <p:nvPr>
            <p:ph idx="20" hasCustomPrompt="1"/>
          </p:nvPr>
        </p:nvSpPr>
        <p:spPr>
          <a:xfrm>
            <a:off x="3353284" y="1810984"/>
            <a:ext cx="2562696" cy="3850041"/>
          </a:xfrm>
          <a:prstGeom prst="rect">
            <a:avLst/>
          </a:prstGeom>
          <a:noFill/>
        </p:spPr>
        <p:txBody>
          <a:bodyPr>
            <a:noAutofit/>
          </a:bodyPr>
          <a:lstStyle>
            <a:lvl1pPr>
              <a:spcBef>
                <a:spcPts val="400"/>
              </a:spcBef>
              <a:defRPr sz="1200">
                <a:solidFill>
                  <a:schemeClr val="tx1"/>
                </a:solidFill>
              </a:defRPr>
            </a:lvl1pPr>
            <a:lvl2pPr marL="180975" indent="-180975">
              <a:spcBef>
                <a:spcPts val="400"/>
              </a:spcBef>
              <a:buSzPct val="100000"/>
              <a:defRPr lang="en-GB" sz="1200" kern="1200" dirty="0">
                <a:solidFill>
                  <a:schemeClr val="tx1"/>
                </a:solidFill>
                <a:latin typeface="+mn-lt"/>
                <a:ea typeface="+mn-ea"/>
                <a:cs typeface="+mn-cs"/>
              </a:defRPr>
            </a:lvl2pPr>
            <a:lvl3pPr>
              <a:spcBef>
                <a:spcPts val="400"/>
              </a:spcBef>
              <a:defRPr sz="12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marL="180975" lvl="1" indent="-180975" algn="l" defTabSz="914400" rtl="0" eaLnBrk="1" latinLnBrk="0" hangingPunct="1">
              <a:lnSpc>
                <a:spcPct val="115000"/>
              </a:lnSpc>
              <a:spcBef>
                <a:spcPts val="400"/>
              </a:spcBef>
              <a:spcAft>
                <a:spcPts val="400"/>
              </a:spcAft>
              <a:buSzPct val="110000"/>
              <a:buFont typeface="Arial" panose="020B0604020202020204" pitchFamily="34" charset="0"/>
              <a:buChar char="•"/>
            </a:pPr>
            <a:r>
              <a:rPr lang="en-GB"/>
              <a:t>Text level 1</a:t>
            </a:r>
          </a:p>
          <a:p>
            <a:pPr lvl="2"/>
            <a:r>
              <a:rPr lang="en-GB"/>
              <a:t>Text level 2</a:t>
            </a:r>
          </a:p>
        </p:txBody>
      </p:sp>
      <p:sp>
        <p:nvSpPr>
          <p:cNvPr id="17" name="Placeholder 3">
            <a:extLst>
              <a:ext uri="{FF2B5EF4-FFF2-40B4-BE49-F238E27FC236}">
                <a16:creationId xmlns:a16="http://schemas.microsoft.com/office/drawing/2014/main" id="{F0AC0C8B-24FF-433E-9C4D-B350C449B331}"/>
              </a:ext>
            </a:extLst>
          </p:cNvPr>
          <p:cNvSpPr>
            <a:spLocks noGrp="1"/>
          </p:cNvSpPr>
          <p:nvPr>
            <p:ph idx="21" hasCustomPrompt="1"/>
          </p:nvPr>
        </p:nvSpPr>
        <p:spPr>
          <a:xfrm>
            <a:off x="6276263" y="1810984"/>
            <a:ext cx="2562696" cy="3850041"/>
          </a:xfrm>
          <a:prstGeom prst="rect">
            <a:avLst/>
          </a:prstGeom>
          <a:noFill/>
        </p:spPr>
        <p:txBody>
          <a:bodyPr>
            <a:noAutofit/>
          </a:bodyPr>
          <a:lstStyle>
            <a:lvl1pPr>
              <a:spcBef>
                <a:spcPts val="400"/>
              </a:spcBef>
              <a:defRPr sz="1200">
                <a:solidFill>
                  <a:schemeClr val="tx1"/>
                </a:solidFill>
              </a:defRPr>
            </a:lvl1pPr>
            <a:lvl2pPr marL="180975" indent="-180975">
              <a:spcBef>
                <a:spcPts val="400"/>
              </a:spcBef>
              <a:buSzPct val="100000"/>
              <a:defRPr lang="en-GB" sz="1200" kern="1200" dirty="0">
                <a:solidFill>
                  <a:schemeClr val="tx1"/>
                </a:solidFill>
                <a:latin typeface="+mn-lt"/>
                <a:ea typeface="+mn-ea"/>
                <a:cs typeface="+mn-cs"/>
              </a:defRPr>
            </a:lvl2pPr>
            <a:lvl3pPr>
              <a:spcBef>
                <a:spcPts val="400"/>
              </a:spcBef>
              <a:defRPr sz="12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marL="180975" lvl="1" indent="-180975" algn="l" defTabSz="914400" rtl="0" eaLnBrk="1" latinLnBrk="0" hangingPunct="1">
              <a:lnSpc>
                <a:spcPct val="115000"/>
              </a:lnSpc>
              <a:spcBef>
                <a:spcPts val="400"/>
              </a:spcBef>
              <a:spcAft>
                <a:spcPts val="400"/>
              </a:spcAft>
              <a:buSzPct val="110000"/>
              <a:buFont typeface="Arial" panose="020B0604020202020204" pitchFamily="34" charset="0"/>
              <a:buChar char="•"/>
            </a:pPr>
            <a:r>
              <a:rPr lang="en-GB"/>
              <a:t>Text level 1</a:t>
            </a:r>
          </a:p>
          <a:p>
            <a:pPr lvl="2"/>
            <a:r>
              <a:rPr lang="en-GB"/>
              <a:t>Text level 2</a:t>
            </a:r>
          </a:p>
        </p:txBody>
      </p:sp>
      <p:sp>
        <p:nvSpPr>
          <p:cNvPr id="18" name="Placeholder 4">
            <a:extLst>
              <a:ext uri="{FF2B5EF4-FFF2-40B4-BE49-F238E27FC236}">
                <a16:creationId xmlns:a16="http://schemas.microsoft.com/office/drawing/2014/main" id="{2293604D-A39C-4151-970A-A0EBEBFE9FBE}"/>
              </a:ext>
            </a:extLst>
          </p:cNvPr>
          <p:cNvSpPr>
            <a:spLocks noGrp="1"/>
          </p:cNvSpPr>
          <p:nvPr>
            <p:ph idx="22" hasCustomPrompt="1"/>
          </p:nvPr>
        </p:nvSpPr>
        <p:spPr>
          <a:xfrm>
            <a:off x="9174577" y="1810984"/>
            <a:ext cx="2562696" cy="3850041"/>
          </a:xfrm>
          <a:prstGeom prst="rect">
            <a:avLst/>
          </a:prstGeom>
          <a:noFill/>
        </p:spPr>
        <p:txBody>
          <a:bodyPr>
            <a:noAutofit/>
          </a:bodyPr>
          <a:lstStyle>
            <a:lvl1pPr>
              <a:spcBef>
                <a:spcPts val="400"/>
              </a:spcBef>
              <a:defRPr sz="1200">
                <a:solidFill>
                  <a:schemeClr val="tx1"/>
                </a:solidFill>
              </a:defRPr>
            </a:lvl1pPr>
            <a:lvl2pPr marL="180975" indent="-180975">
              <a:spcBef>
                <a:spcPts val="400"/>
              </a:spcBef>
              <a:buSzPct val="100000"/>
              <a:defRPr lang="en-GB" sz="1200" kern="1200" dirty="0">
                <a:solidFill>
                  <a:schemeClr val="tx1"/>
                </a:solidFill>
                <a:latin typeface="+mn-lt"/>
                <a:ea typeface="+mn-ea"/>
                <a:cs typeface="+mn-cs"/>
              </a:defRPr>
            </a:lvl2pPr>
            <a:lvl3pPr>
              <a:spcBef>
                <a:spcPts val="400"/>
              </a:spcBef>
              <a:defRPr sz="12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marL="180975" lvl="1" indent="-180975" algn="l" defTabSz="914400" rtl="0" eaLnBrk="1" latinLnBrk="0" hangingPunct="1">
              <a:lnSpc>
                <a:spcPct val="115000"/>
              </a:lnSpc>
              <a:spcBef>
                <a:spcPts val="400"/>
              </a:spcBef>
              <a:spcAft>
                <a:spcPts val="400"/>
              </a:spcAft>
              <a:buSzPct val="110000"/>
              <a:buFont typeface="Arial" panose="020B0604020202020204" pitchFamily="34" charset="0"/>
              <a:buChar char="•"/>
            </a:pPr>
            <a:r>
              <a:rPr lang="en-GB"/>
              <a:t>Text level 1</a:t>
            </a:r>
          </a:p>
          <a:p>
            <a:pPr lvl="2"/>
            <a:r>
              <a:rPr lang="en-GB"/>
              <a:t>Text level 2</a:t>
            </a:r>
          </a:p>
        </p:txBody>
      </p:sp>
    </p:spTree>
    <p:extLst>
      <p:ext uri="{BB962C8B-B14F-4D97-AF65-F5344CB8AC3E}">
        <p14:creationId xmlns:p14="http://schemas.microsoft.com/office/powerpoint/2010/main" val="1303186170"/>
      </p:ext>
    </p:extLst>
  </p:cSld>
  <p:clrMapOvr>
    <a:masterClrMapping/>
  </p:clrMapOvr>
  <p:hf hdr="0" ftr="0" dt="0"/>
  <p:extLst>
    <p:ext uri="{DCECCB84-F9BA-43D5-87BE-67443E8EF086}">
      <p15:sldGuideLst xmlns:p15="http://schemas.microsoft.com/office/powerpoint/2012/main">
        <p15:guide id="8" orient="horz" pos="4320">
          <p15:clr>
            <a:srgbClr val="F26B43"/>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Hanging Image Left">
    <p:spTree>
      <p:nvGrpSpPr>
        <p:cNvPr id="1" name=""/>
        <p:cNvGrpSpPr/>
        <p:nvPr/>
      </p:nvGrpSpPr>
      <p:grpSpPr>
        <a:xfrm>
          <a:off x="0" y="0"/>
          <a:ext cx="0" cy="0"/>
          <a:chOff x="0" y="0"/>
          <a:chExt cx="0" cy="0"/>
        </a:xfrm>
      </p:grpSpPr>
      <p:sp>
        <p:nvSpPr>
          <p:cNvPr id="5" name="Title">
            <a:extLst>
              <a:ext uri="{FF2B5EF4-FFF2-40B4-BE49-F238E27FC236}">
                <a16:creationId xmlns:a16="http://schemas.microsoft.com/office/drawing/2014/main" id="{0E9919A9-E10C-40B2-4E9E-9822C6505A93}"/>
              </a:ext>
            </a:extLst>
          </p:cNvPr>
          <p:cNvSpPr>
            <a:spLocks noGrp="1"/>
          </p:cNvSpPr>
          <p:nvPr>
            <p:ph type="title"/>
          </p:nvPr>
        </p:nvSpPr>
        <p:spPr>
          <a:xfrm>
            <a:off x="6264000" y="701874"/>
            <a:ext cx="5481636" cy="715669"/>
          </a:xfrm>
        </p:spPr>
        <p:txBody>
          <a:bodyPr/>
          <a:lstStyle/>
          <a:p>
            <a:r>
              <a:rPr lang="en-GB"/>
              <a:t>Click to edit Master title style</a:t>
            </a:r>
          </a:p>
        </p:txBody>
      </p:sp>
      <p:sp>
        <p:nvSpPr>
          <p:cNvPr id="3" name="Placeholder">
            <a:extLst>
              <a:ext uri="{FF2B5EF4-FFF2-40B4-BE49-F238E27FC236}">
                <a16:creationId xmlns:a16="http://schemas.microsoft.com/office/drawing/2014/main" id="{1703231E-4063-4D72-A4F3-5BF19050C303}"/>
              </a:ext>
            </a:extLst>
          </p:cNvPr>
          <p:cNvSpPr>
            <a:spLocks noGrp="1"/>
          </p:cNvSpPr>
          <p:nvPr>
            <p:ph idx="1" hasCustomPrompt="1"/>
          </p:nvPr>
        </p:nvSpPr>
        <p:spPr>
          <a:xfrm>
            <a:off x="6264000" y="1792800"/>
            <a:ext cx="5456880" cy="4155563"/>
          </a:xfrm>
          <a:prstGeom prst="rect">
            <a:avLst/>
          </a:prstGeom>
        </p:spPr>
        <p:txBody>
          <a:bodyPr numCol="2" spcCol="288000">
            <a:noAutofit/>
          </a:bodyPr>
          <a:lstStyle>
            <a:lvl1pPr>
              <a:spcBef>
                <a:spcPts val="400"/>
              </a:spcBef>
              <a:defRPr sz="1200">
                <a:solidFill>
                  <a:schemeClr val="tx1"/>
                </a:solidFill>
              </a:defRPr>
            </a:lvl1pPr>
            <a:lvl2pPr marL="180975" indent="-180975">
              <a:spcBef>
                <a:spcPts val="400"/>
              </a:spcBef>
              <a:buSzPct val="100000"/>
              <a:defRPr lang="en-GB" sz="1200" kern="1200" dirty="0">
                <a:solidFill>
                  <a:schemeClr val="tx1"/>
                </a:solidFill>
                <a:latin typeface="+mn-lt"/>
                <a:ea typeface="+mn-ea"/>
                <a:cs typeface="+mn-cs"/>
              </a:defRPr>
            </a:lvl2pPr>
            <a:lvl3pPr>
              <a:spcBef>
                <a:spcPts val="400"/>
              </a:spcBef>
              <a:defRPr sz="12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marL="180975" lvl="1" indent="-180975" algn="l" defTabSz="914400" rtl="0" eaLnBrk="1" latinLnBrk="0" hangingPunct="1">
              <a:lnSpc>
                <a:spcPct val="115000"/>
              </a:lnSpc>
              <a:spcBef>
                <a:spcPts val="400"/>
              </a:spcBef>
              <a:spcAft>
                <a:spcPts val="400"/>
              </a:spcAft>
              <a:buSzPct val="110000"/>
              <a:buFont typeface="Arial" panose="020B0604020202020204" pitchFamily="34" charset="0"/>
              <a:buChar char="•"/>
            </a:pPr>
            <a:r>
              <a:rPr lang="en-GB"/>
              <a:t>Text level 1</a:t>
            </a:r>
          </a:p>
          <a:p>
            <a:pPr lvl="2"/>
            <a:r>
              <a:rPr lang="en-GB"/>
              <a:t>Text level 2</a:t>
            </a:r>
          </a:p>
        </p:txBody>
      </p:sp>
      <p:sp>
        <p:nvSpPr>
          <p:cNvPr id="9" name="Picture Placeholder">
            <a:extLst>
              <a:ext uri="{FF2B5EF4-FFF2-40B4-BE49-F238E27FC236}">
                <a16:creationId xmlns:a16="http://schemas.microsoft.com/office/drawing/2014/main" id="{B46C10D5-25FF-ADE9-303F-74E74487A02F}"/>
              </a:ext>
              <a:ext uri="{C183D7F6-B498-43B3-948B-1728B52AA6E4}">
                <adec:decorative xmlns:adec="http://schemas.microsoft.com/office/drawing/2017/decorative" val="1"/>
              </a:ext>
            </a:extLst>
          </p:cNvPr>
          <p:cNvSpPr>
            <a:spLocks noGrp="1"/>
          </p:cNvSpPr>
          <p:nvPr>
            <p:ph type="pic" sz="quarter" idx="21"/>
          </p:nvPr>
        </p:nvSpPr>
        <p:spPr>
          <a:xfrm>
            <a:off x="442912" y="0"/>
            <a:ext cx="5481637" cy="5948363"/>
          </a:xfrm>
          <a:custGeom>
            <a:avLst/>
            <a:gdLst>
              <a:gd name="connsiteX0" fmla="*/ 0 w 5481637"/>
              <a:gd name="connsiteY0" fmla="*/ 0 h 5948363"/>
              <a:gd name="connsiteX1" fmla="*/ 5481637 w 5481637"/>
              <a:gd name="connsiteY1" fmla="*/ 0 h 5948363"/>
              <a:gd name="connsiteX2" fmla="*/ 5481637 w 5481637"/>
              <a:gd name="connsiteY2" fmla="*/ 5267325 h 5948363"/>
              <a:gd name="connsiteX3" fmla="*/ 4800599 w 5481637"/>
              <a:gd name="connsiteY3" fmla="*/ 5948363 h 5948363"/>
              <a:gd name="connsiteX4" fmla="*/ 0 w 5481637"/>
              <a:gd name="connsiteY4" fmla="*/ 5948363 h 59483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81637" h="5948363">
                <a:moveTo>
                  <a:pt x="0" y="0"/>
                </a:moveTo>
                <a:lnTo>
                  <a:pt x="5481637" y="0"/>
                </a:lnTo>
                <a:lnTo>
                  <a:pt x="5481637" y="5267325"/>
                </a:lnTo>
                <a:lnTo>
                  <a:pt x="4800599" y="5948363"/>
                </a:lnTo>
                <a:lnTo>
                  <a:pt x="0" y="5948363"/>
                </a:lnTo>
                <a:close/>
              </a:path>
            </a:pathLst>
          </a:custGeom>
          <a:pattFill prst="dkUpDiag">
            <a:fgClr>
              <a:schemeClr val="bg1">
                <a:lumMod val="85000"/>
              </a:schemeClr>
            </a:fgClr>
            <a:bgClr>
              <a:schemeClr val="bg1"/>
            </a:bgClr>
          </a:pattFill>
        </p:spPr>
        <p:txBody>
          <a:bodyPr vert="horz" wrap="square" lIns="0" tIns="0" rIns="0" bIns="2520000" rtlCol="0" anchor="b">
            <a:noAutofit/>
          </a:bodyPr>
          <a:lstStyle>
            <a:lvl1pPr>
              <a:defRPr lang="en-GB"/>
            </a:lvl1pPr>
          </a:lstStyle>
          <a:p>
            <a:pPr lvl="0" algn="ctr"/>
            <a:r>
              <a:rPr lang="en-GB" dirty="0"/>
              <a:t>Click icon to add picture</a:t>
            </a:r>
          </a:p>
        </p:txBody>
      </p:sp>
    </p:spTree>
    <p:extLst>
      <p:ext uri="{BB962C8B-B14F-4D97-AF65-F5344CB8AC3E}">
        <p14:creationId xmlns:p14="http://schemas.microsoft.com/office/powerpoint/2010/main" val="1434044283"/>
      </p:ext>
    </p:extLst>
  </p:cSld>
  <p:clrMapOvr>
    <a:masterClrMapping/>
  </p:clrMapOvr>
  <p:extLst>
    <p:ext uri="{DCECCB84-F9BA-43D5-87BE-67443E8EF086}">
      <p15:sldGuideLst xmlns:p15="http://schemas.microsoft.com/office/powerpoint/2012/main">
        <p15:guide id="8" orient="horz" pos="4320">
          <p15:clr>
            <a:srgbClr val="F26B43"/>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Hanging Image Right">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88B6D4E6-07B9-1C8D-69DD-712BC77D3CDE}"/>
              </a:ext>
            </a:extLst>
          </p:cNvPr>
          <p:cNvSpPr>
            <a:spLocks noGrp="1"/>
          </p:cNvSpPr>
          <p:nvPr>
            <p:ph type="title"/>
          </p:nvPr>
        </p:nvSpPr>
        <p:spPr>
          <a:xfrm>
            <a:off x="450000" y="701874"/>
            <a:ext cx="5498363" cy="715669"/>
          </a:xfrm>
        </p:spPr>
        <p:txBody>
          <a:bodyPr/>
          <a:lstStyle/>
          <a:p>
            <a:r>
              <a:rPr lang="en-GB"/>
              <a:t>Click to edit Master title style</a:t>
            </a:r>
          </a:p>
        </p:txBody>
      </p:sp>
      <p:sp>
        <p:nvSpPr>
          <p:cNvPr id="3" name="Placeholder">
            <a:extLst>
              <a:ext uri="{FF2B5EF4-FFF2-40B4-BE49-F238E27FC236}">
                <a16:creationId xmlns:a16="http://schemas.microsoft.com/office/drawing/2014/main" id="{1703231E-4063-4D72-A4F3-5BF19050C303}"/>
              </a:ext>
            </a:extLst>
          </p:cNvPr>
          <p:cNvSpPr>
            <a:spLocks noGrp="1"/>
          </p:cNvSpPr>
          <p:nvPr>
            <p:ph idx="1" hasCustomPrompt="1"/>
          </p:nvPr>
        </p:nvSpPr>
        <p:spPr>
          <a:xfrm>
            <a:off x="449999" y="1824645"/>
            <a:ext cx="5498363" cy="4123718"/>
          </a:xfrm>
          <a:prstGeom prst="rect">
            <a:avLst/>
          </a:prstGeom>
        </p:spPr>
        <p:txBody>
          <a:bodyPr numCol="2" spcCol="288000">
            <a:noAutofit/>
          </a:bodyPr>
          <a:lstStyle>
            <a:lvl1pPr>
              <a:spcBef>
                <a:spcPts val="400"/>
              </a:spcBef>
              <a:defRPr sz="1200">
                <a:solidFill>
                  <a:schemeClr val="tx1"/>
                </a:solidFill>
              </a:defRPr>
            </a:lvl1pPr>
            <a:lvl2pPr marL="180975" indent="-180975">
              <a:spcBef>
                <a:spcPts val="400"/>
              </a:spcBef>
              <a:buSzPct val="100000"/>
              <a:defRPr lang="en-GB" sz="1200" kern="1200" dirty="0">
                <a:solidFill>
                  <a:schemeClr val="tx1"/>
                </a:solidFill>
                <a:latin typeface="+mn-lt"/>
                <a:ea typeface="+mn-ea"/>
                <a:cs typeface="+mn-cs"/>
              </a:defRPr>
            </a:lvl2pPr>
            <a:lvl3pPr>
              <a:spcBef>
                <a:spcPts val="400"/>
              </a:spcBef>
              <a:defRPr sz="12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marL="180975" lvl="1" indent="-180975" algn="l" defTabSz="914400" rtl="0" eaLnBrk="1" latinLnBrk="0" hangingPunct="1">
              <a:lnSpc>
                <a:spcPct val="115000"/>
              </a:lnSpc>
              <a:spcBef>
                <a:spcPts val="400"/>
              </a:spcBef>
              <a:spcAft>
                <a:spcPts val="400"/>
              </a:spcAft>
              <a:buSzPct val="110000"/>
              <a:buFont typeface="Arial" panose="020B0604020202020204" pitchFamily="34" charset="0"/>
              <a:buChar char="•"/>
            </a:pPr>
            <a:r>
              <a:rPr lang="en-GB"/>
              <a:t>Text level 1</a:t>
            </a:r>
          </a:p>
          <a:p>
            <a:pPr lvl="2"/>
            <a:r>
              <a:rPr lang="en-GB"/>
              <a:t>Text level 2</a:t>
            </a:r>
          </a:p>
        </p:txBody>
      </p:sp>
      <p:sp>
        <p:nvSpPr>
          <p:cNvPr id="5" name="Picture Placeholder">
            <a:extLst>
              <a:ext uri="{FF2B5EF4-FFF2-40B4-BE49-F238E27FC236}">
                <a16:creationId xmlns:a16="http://schemas.microsoft.com/office/drawing/2014/main" id="{7DB11690-8C83-E885-3A76-8A5F9425F007}"/>
              </a:ext>
              <a:ext uri="{C183D7F6-B498-43B3-948B-1728B52AA6E4}">
                <adec:decorative xmlns:adec="http://schemas.microsoft.com/office/drawing/2017/decorative" val="1"/>
              </a:ext>
            </a:extLst>
          </p:cNvPr>
          <p:cNvSpPr>
            <a:spLocks noGrp="1"/>
          </p:cNvSpPr>
          <p:nvPr>
            <p:ph type="pic" sz="quarter" idx="21"/>
          </p:nvPr>
        </p:nvSpPr>
        <p:spPr>
          <a:xfrm>
            <a:off x="6262687" y="0"/>
            <a:ext cx="5481637" cy="5948363"/>
          </a:xfrm>
          <a:custGeom>
            <a:avLst/>
            <a:gdLst>
              <a:gd name="connsiteX0" fmla="*/ 0 w 5481637"/>
              <a:gd name="connsiteY0" fmla="*/ 0 h 5948363"/>
              <a:gd name="connsiteX1" fmla="*/ 5481637 w 5481637"/>
              <a:gd name="connsiteY1" fmla="*/ 0 h 5948363"/>
              <a:gd name="connsiteX2" fmla="*/ 5481637 w 5481637"/>
              <a:gd name="connsiteY2" fmla="*/ 5267325 h 5948363"/>
              <a:gd name="connsiteX3" fmla="*/ 4800599 w 5481637"/>
              <a:gd name="connsiteY3" fmla="*/ 5948363 h 5948363"/>
              <a:gd name="connsiteX4" fmla="*/ 0 w 5481637"/>
              <a:gd name="connsiteY4" fmla="*/ 5948363 h 59483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81637" h="5948363">
                <a:moveTo>
                  <a:pt x="0" y="0"/>
                </a:moveTo>
                <a:lnTo>
                  <a:pt x="5481637" y="0"/>
                </a:lnTo>
                <a:lnTo>
                  <a:pt x="5481637" y="5267325"/>
                </a:lnTo>
                <a:lnTo>
                  <a:pt x="4800599" y="5948363"/>
                </a:lnTo>
                <a:lnTo>
                  <a:pt x="0" y="5948363"/>
                </a:lnTo>
                <a:close/>
              </a:path>
            </a:pathLst>
          </a:custGeom>
          <a:pattFill prst="dkUpDiag">
            <a:fgClr>
              <a:schemeClr val="bg1">
                <a:lumMod val="85000"/>
              </a:schemeClr>
            </a:fgClr>
            <a:bgClr>
              <a:schemeClr val="bg1"/>
            </a:bgClr>
          </a:pattFill>
        </p:spPr>
        <p:txBody>
          <a:bodyPr vert="horz" wrap="square" lIns="0" tIns="0" rIns="0" bIns="2520000" rtlCol="0" anchor="b">
            <a:noAutofit/>
          </a:bodyPr>
          <a:lstStyle>
            <a:lvl1pPr>
              <a:defRPr lang="en-GB"/>
            </a:lvl1pPr>
          </a:lstStyle>
          <a:p>
            <a:pPr lvl="0" algn="ctr"/>
            <a:r>
              <a:rPr lang="en-GB" dirty="0"/>
              <a:t>Click icon to add picture</a:t>
            </a:r>
          </a:p>
        </p:txBody>
      </p:sp>
    </p:spTree>
    <p:extLst>
      <p:ext uri="{BB962C8B-B14F-4D97-AF65-F5344CB8AC3E}">
        <p14:creationId xmlns:p14="http://schemas.microsoft.com/office/powerpoint/2010/main" val="2320202967"/>
      </p:ext>
    </p:extLst>
  </p:cSld>
  <p:clrMapOvr>
    <a:masterClrMapping/>
  </p:clrMapOvr>
  <p:extLst>
    <p:ext uri="{DCECCB84-F9BA-43D5-87BE-67443E8EF086}">
      <p15:sldGuideLst xmlns:p15="http://schemas.microsoft.com/office/powerpoint/2012/main">
        <p15:guide id="8" orient="horz" pos="4320">
          <p15:clr>
            <a:srgbClr val="F26B43"/>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Hanging Image Right">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88B6D4E6-07B9-1C8D-69DD-712BC77D3CDE}"/>
              </a:ext>
            </a:extLst>
          </p:cNvPr>
          <p:cNvSpPr>
            <a:spLocks noGrp="1"/>
          </p:cNvSpPr>
          <p:nvPr>
            <p:ph type="title"/>
          </p:nvPr>
        </p:nvSpPr>
        <p:spPr>
          <a:xfrm>
            <a:off x="450000" y="701874"/>
            <a:ext cx="5498363" cy="715669"/>
          </a:xfrm>
        </p:spPr>
        <p:txBody>
          <a:bodyPr/>
          <a:lstStyle>
            <a:lvl1pPr>
              <a:defRPr/>
            </a:lvl1pPr>
          </a:lstStyle>
          <a:p>
            <a:r>
              <a:rPr lang="en-GB"/>
              <a:t>Click to edit Master title style</a:t>
            </a:r>
          </a:p>
        </p:txBody>
      </p:sp>
      <p:sp>
        <p:nvSpPr>
          <p:cNvPr id="3" name="Placeholder">
            <a:extLst>
              <a:ext uri="{FF2B5EF4-FFF2-40B4-BE49-F238E27FC236}">
                <a16:creationId xmlns:a16="http://schemas.microsoft.com/office/drawing/2014/main" id="{1703231E-4063-4D72-A4F3-5BF19050C303}"/>
              </a:ext>
            </a:extLst>
          </p:cNvPr>
          <p:cNvSpPr>
            <a:spLocks noGrp="1"/>
          </p:cNvSpPr>
          <p:nvPr>
            <p:ph idx="1" hasCustomPrompt="1"/>
          </p:nvPr>
        </p:nvSpPr>
        <p:spPr>
          <a:xfrm>
            <a:off x="449999" y="1824645"/>
            <a:ext cx="5498363" cy="4123718"/>
          </a:xfrm>
          <a:prstGeom prst="rect">
            <a:avLst/>
          </a:prstGeom>
        </p:spPr>
        <p:txBody>
          <a:bodyPr numCol="2" spcCol="288000">
            <a:noAutofit/>
          </a:bodyPr>
          <a:lstStyle>
            <a:lvl1pPr>
              <a:spcBef>
                <a:spcPts val="400"/>
              </a:spcBef>
              <a:defRPr sz="1200">
                <a:solidFill>
                  <a:schemeClr val="tx1"/>
                </a:solidFill>
              </a:defRPr>
            </a:lvl1pPr>
            <a:lvl2pPr marL="180975" indent="-180975">
              <a:spcBef>
                <a:spcPts val="400"/>
              </a:spcBef>
              <a:buSzPct val="100000"/>
              <a:defRPr lang="en-GB" sz="1200" kern="1200" dirty="0">
                <a:solidFill>
                  <a:schemeClr val="tx1"/>
                </a:solidFill>
                <a:latin typeface="+mn-lt"/>
                <a:ea typeface="+mn-ea"/>
                <a:cs typeface="+mn-cs"/>
              </a:defRPr>
            </a:lvl2pPr>
            <a:lvl3pPr>
              <a:spcBef>
                <a:spcPts val="400"/>
              </a:spcBef>
              <a:defRPr sz="12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marL="180975" lvl="1" indent="-180975" algn="l" defTabSz="914400" rtl="0" eaLnBrk="1" latinLnBrk="0" hangingPunct="1">
              <a:lnSpc>
                <a:spcPct val="115000"/>
              </a:lnSpc>
              <a:spcBef>
                <a:spcPts val="400"/>
              </a:spcBef>
              <a:spcAft>
                <a:spcPts val="400"/>
              </a:spcAft>
              <a:buSzPct val="110000"/>
              <a:buFont typeface="Arial" panose="020B0604020202020204" pitchFamily="34" charset="0"/>
              <a:buChar char="•"/>
            </a:pPr>
            <a:r>
              <a:rPr lang="en-GB"/>
              <a:t>Text level 1</a:t>
            </a:r>
          </a:p>
          <a:p>
            <a:pPr lvl="2"/>
            <a:r>
              <a:rPr lang="en-GB"/>
              <a:t>Text level 2</a:t>
            </a:r>
          </a:p>
        </p:txBody>
      </p:sp>
      <p:sp>
        <p:nvSpPr>
          <p:cNvPr id="5" name="Picture Placeholder">
            <a:extLst>
              <a:ext uri="{FF2B5EF4-FFF2-40B4-BE49-F238E27FC236}">
                <a16:creationId xmlns:a16="http://schemas.microsoft.com/office/drawing/2014/main" id="{7DB11690-8C83-E885-3A76-8A5F9425F007}"/>
              </a:ext>
              <a:ext uri="{C183D7F6-B498-43B3-948B-1728B52AA6E4}">
                <adec:decorative xmlns:adec="http://schemas.microsoft.com/office/drawing/2017/decorative" val="1"/>
              </a:ext>
            </a:extLst>
          </p:cNvPr>
          <p:cNvSpPr>
            <a:spLocks noGrp="1"/>
          </p:cNvSpPr>
          <p:nvPr>
            <p:ph type="pic" sz="quarter" idx="21"/>
          </p:nvPr>
        </p:nvSpPr>
        <p:spPr>
          <a:xfrm>
            <a:off x="6262687" y="0"/>
            <a:ext cx="5481637" cy="5948363"/>
          </a:xfrm>
          <a:custGeom>
            <a:avLst/>
            <a:gdLst>
              <a:gd name="connsiteX0" fmla="*/ 0 w 5481637"/>
              <a:gd name="connsiteY0" fmla="*/ 0 h 5948363"/>
              <a:gd name="connsiteX1" fmla="*/ 5481637 w 5481637"/>
              <a:gd name="connsiteY1" fmla="*/ 0 h 5948363"/>
              <a:gd name="connsiteX2" fmla="*/ 5481637 w 5481637"/>
              <a:gd name="connsiteY2" fmla="*/ 5267325 h 5948363"/>
              <a:gd name="connsiteX3" fmla="*/ 4800599 w 5481637"/>
              <a:gd name="connsiteY3" fmla="*/ 5948363 h 5948363"/>
              <a:gd name="connsiteX4" fmla="*/ 0 w 5481637"/>
              <a:gd name="connsiteY4" fmla="*/ 5948363 h 59483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81637" h="5948363">
                <a:moveTo>
                  <a:pt x="0" y="0"/>
                </a:moveTo>
                <a:lnTo>
                  <a:pt x="5481637" y="0"/>
                </a:lnTo>
                <a:lnTo>
                  <a:pt x="5481637" y="5267325"/>
                </a:lnTo>
                <a:lnTo>
                  <a:pt x="4800599" y="5948363"/>
                </a:lnTo>
                <a:lnTo>
                  <a:pt x="0" y="5948363"/>
                </a:lnTo>
                <a:close/>
              </a:path>
            </a:pathLst>
          </a:custGeom>
          <a:pattFill prst="dkUpDiag">
            <a:fgClr>
              <a:schemeClr val="bg1">
                <a:lumMod val="85000"/>
              </a:schemeClr>
            </a:fgClr>
            <a:bgClr>
              <a:schemeClr val="bg1"/>
            </a:bgClr>
          </a:pattFill>
        </p:spPr>
        <p:txBody>
          <a:bodyPr vert="horz" wrap="square" lIns="0" tIns="0" rIns="0" bIns="2520000" rtlCol="0" anchor="b">
            <a:noAutofit/>
          </a:bodyPr>
          <a:lstStyle>
            <a:lvl1pPr>
              <a:defRPr lang="en-GB"/>
            </a:lvl1pPr>
          </a:lstStyle>
          <a:p>
            <a:pPr lvl="0" algn="ctr"/>
            <a:r>
              <a:rPr lang="en-GB" dirty="0"/>
              <a:t>Click icon to add picture</a:t>
            </a:r>
          </a:p>
        </p:txBody>
      </p:sp>
      <p:sp>
        <p:nvSpPr>
          <p:cNvPr id="6" name="Text Placeholder 5">
            <a:extLst>
              <a:ext uri="{FF2B5EF4-FFF2-40B4-BE49-F238E27FC236}">
                <a16:creationId xmlns:a16="http://schemas.microsoft.com/office/drawing/2014/main" id="{6D0718AD-6BE7-9202-5922-520C33770094}"/>
              </a:ext>
            </a:extLst>
          </p:cNvPr>
          <p:cNvSpPr>
            <a:spLocks noGrp="1"/>
          </p:cNvSpPr>
          <p:nvPr>
            <p:ph type="body" sz="quarter" idx="22" hasCustomPrompt="1"/>
          </p:nvPr>
        </p:nvSpPr>
        <p:spPr>
          <a:xfrm>
            <a:off x="450000" y="1449388"/>
            <a:ext cx="5497200" cy="343412"/>
          </a:xfrm>
        </p:spPr>
        <p:txBody>
          <a:bodyPr>
            <a:noAutofit/>
          </a:bodyPr>
          <a:lstStyle>
            <a:lvl1pPr>
              <a:defRPr sz="2000" b="1">
                <a:solidFill>
                  <a:schemeClr val="tx2"/>
                </a:solidFill>
              </a:defRPr>
            </a:lvl1pPr>
            <a:lvl2pPr>
              <a:defRPr sz="1600"/>
            </a:lvl2pPr>
            <a:lvl3pPr>
              <a:defRPr sz="1600"/>
            </a:lvl3pPr>
            <a:lvl4pPr>
              <a:defRPr sz="1600"/>
            </a:lvl4pPr>
            <a:lvl5pPr>
              <a:defRPr sz="1600"/>
            </a:lvl5pPr>
          </a:lstStyle>
          <a:p>
            <a:pPr lvl="0"/>
            <a:r>
              <a:rPr lang="en-US"/>
              <a:t>Optional subtitle</a:t>
            </a:r>
            <a:endParaRPr lang="en-GB"/>
          </a:p>
        </p:txBody>
      </p:sp>
    </p:spTree>
    <p:extLst>
      <p:ext uri="{BB962C8B-B14F-4D97-AF65-F5344CB8AC3E}">
        <p14:creationId xmlns:p14="http://schemas.microsoft.com/office/powerpoint/2010/main" val="2921373796"/>
      </p:ext>
    </p:extLst>
  </p:cSld>
  <p:clrMapOvr>
    <a:masterClrMapping/>
  </p:clrMapOvr>
  <p:extLst>
    <p:ext uri="{DCECCB84-F9BA-43D5-87BE-67443E8EF086}">
      <p15:sldGuideLst xmlns:p15="http://schemas.microsoft.com/office/powerpoint/2012/main">
        <p15:guide id="8" orient="horz" pos="4320">
          <p15:clr>
            <a:srgbClr val="F26B43"/>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1_Right half hanging box">
    <p:bg>
      <p:bgPr>
        <a:solidFill>
          <a:schemeClr val="bg1">
            <a:lumMod val="85000"/>
          </a:schemeClr>
        </a:solidFill>
        <a:effectLst/>
      </p:bgPr>
    </p:bg>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CD32B23E-10F4-3213-CDDB-986CA542E20F}"/>
              </a:ext>
            </a:extLst>
          </p:cNvPr>
          <p:cNvSpPr/>
          <p:nvPr userDrawn="1"/>
        </p:nvSpPr>
        <p:spPr>
          <a:xfrm>
            <a:off x="0" y="0"/>
            <a:ext cx="12192000" cy="6858000"/>
          </a:xfrm>
          <a:custGeom>
            <a:avLst/>
            <a:gdLst>
              <a:gd name="connsiteX0" fmla="*/ 0 w 12192000"/>
              <a:gd name="connsiteY0" fmla="*/ 0 h 6858000"/>
              <a:gd name="connsiteX1" fmla="*/ 6253164 w 12192000"/>
              <a:gd name="connsiteY1" fmla="*/ 0 h 6858000"/>
              <a:gd name="connsiteX2" fmla="*/ 6253164 w 12192000"/>
              <a:gd name="connsiteY2" fmla="*/ 5948364 h 6858000"/>
              <a:gd name="connsiteX3" fmla="*/ 11083238 w 12192000"/>
              <a:gd name="connsiteY3" fmla="*/ 5948364 h 6858000"/>
              <a:gd name="connsiteX4" fmla="*/ 11772897 w 12192000"/>
              <a:gd name="connsiteY4" fmla="*/ 5258705 h 6858000"/>
              <a:gd name="connsiteX5" fmla="*/ 11772897 w 12192000"/>
              <a:gd name="connsiteY5" fmla="*/ 0 h 6858000"/>
              <a:gd name="connsiteX6" fmla="*/ 12192000 w 12192000"/>
              <a:gd name="connsiteY6" fmla="*/ 0 h 6858000"/>
              <a:gd name="connsiteX7" fmla="*/ 12192000 w 12192000"/>
              <a:gd name="connsiteY7" fmla="*/ 6858000 h 6858000"/>
              <a:gd name="connsiteX8" fmla="*/ 0 w 12192000"/>
              <a:gd name="connsiteY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858000">
                <a:moveTo>
                  <a:pt x="0" y="0"/>
                </a:moveTo>
                <a:lnTo>
                  <a:pt x="6253164" y="0"/>
                </a:lnTo>
                <a:lnTo>
                  <a:pt x="6253164" y="5948364"/>
                </a:lnTo>
                <a:lnTo>
                  <a:pt x="11083238" y="5948364"/>
                </a:lnTo>
                <a:lnTo>
                  <a:pt x="11772897" y="5258705"/>
                </a:lnTo>
                <a:lnTo>
                  <a:pt x="11772897" y="0"/>
                </a:lnTo>
                <a:lnTo>
                  <a:pt x="12192000" y="0"/>
                </a:lnTo>
                <a:lnTo>
                  <a:pt x="12192000" y="6858000"/>
                </a:lnTo>
                <a:lnTo>
                  <a:pt x="0" y="6858000"/>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t">
            <a:noAutofit/>
          </a:bodyPr>
          <a:lstStyle/>
          <a:p>
            <a:pPr algn="l">
              <a:lnSpc>
                <a:spcPct val="115000"/>
              </a:lnSpc>
              <a:spcBef>
                <a:spcPts val="400"/>
              </a:spcBef>
              <a:spcAft>
                <a:spcPts val="400"/>
              </a:spcAft>
            </a:pPr>
            <a:endParaRPr lang="en-GB" sz="1200" dirty="0">
              <a:solidFill>
                <a:schemeClr val="tx1"/>
              </a:solidFill>
            </a:endParaRPr>
          </a:p>
        </p:txBody>
      </p:sp>
      <p:sp>
        <p:nvSpPr>
          <p:cNvPr id="2" name="Title">
            <a:extLst>
              <a:ext uri="{FF2B5EF4-FFF2-40B4-BE49-F238E27FC236}">
                <a16:creationId xmlns:a16="http://schemas.microsoft.com/office/drawing/2014/main" id="{88B6D4E6-07B9-1C8D-69DD-712BC77D3CDE}"/>
              </a:ext>
            </a:extLst>
          </p:cNvPr>
          <p:cNvSpPr>
            <a:spLocks noGrp="1"/>
          </p:cNvSpPr>
          <p:nvPr>
            <p:ph type="title"/>
          </p:nvPr>
        </p:nvSpPr>
        <p:spPr>
          <a:xfrm>
            <a:off x="450000" y="701874"/>
            <a:ext cx="5498363" cy="715669"/>
          </a:xfrm>
        </p:spPr>
        <p:txBody>
          <a:bodyPr/>
          <a:lstStyle/>
          <a:p>
            <a:r>
              <a:rPr lang="en-GB"/>
              <a:t>Click to edit Master title style</a:t>
            </a:r>
          </a:p>
        </p:txBody>
      </p:sp>
      <p:sp>
        <p:nvSpPr>
          <p:cNvPr id="3" name="Placeholder">
            <a:extLst>
              <a:ext uri="{FF2B5EF4-FFF2-40B4-BE49-F238E27FC236}">
                <a16:creationId xmlns:a16="http://schemas.microsoft.com/office/drawing/2014/main" id="{1703231E-4063-4D72-A4F3-5BF19050C303}"/>
              </a:ext>
            </a:extLst>
          </p:cNvPr>
          <p:cNvSpPr>
            <a:spLocks noGrp="1"/>
          </p:cNvSpPr>
          <p:nvPr>
            <p:ph idx="1" hasCustomPrompt="1"/>
          </p:nvPr>
        </p:nvSpPr>
        <p:spPr>
          <a:xfrm>
            <a:off x="449999" y="1792800"/>
            <a:ext cx="5498363" cy="4155563"/>
          </a:xfrm>
          <a:prstGeom prst="rect">
            <a:avLst/>
          </a:prstGeom>
        </p:spPr>
        <p:txBody>
          <a:bodyPr numCol="2" spcCol="288000">
            <a:noAutofit/>
          </a:bodyPr>
          <a:lstStyle>
            <a:lvl1pPr>
              <a:spcBef>
                <a:spcPts val="400"/>
              </a:spcBef>
              <a:defRPr sz="1200">
                <a:solidFill>
                  <a:schemeClr val="tx1"/>
                </a:solidFill>
              </a:defRPr>
            </a:lvl1pPr>
            <a:lvl2pPr marL="180975" indent="-180975">
              <a:spcBef>
                <a:spcPts val="400"/>
              </a:spcBef>
              <a:buSzPct val="100000"/>
              <a:defRPr lang="en-GB" sz="1200" kern="1200" dirty="0">
                <a:solidFill>
                  <a:schemeClr val="tx1"/>
                </a:solidFill>
                <a:latin typeface="+mn-lt"/>
                <a:ea typeface="+mn-ea"/>
                <a:cs typeface="+mn-cs"/>
              </a:defRPr>
            </a:lvl2pPr>
            <a:lvl3pPr>
              <a:spcBef>
                <a:spcPts val="400"/>
              </a:spcBef>
              <a:defRPr sz="12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marL="180975" lvl="1" indent="-180975" algn="l" defTabSz="914400" rtl="0" eaLnBrk="1" latinLnBrk="0" hangingPunct="1">
              <a:lnSpc>
                <a:spcPct val="115000"/>
              </a:lnSpc>
              <a:spcBef>
                <a:spcPts val="400"/>
              </a:spcBef>
              <a:spcAft>
                <a:spcPts val="400"/>
              </a:spcAft>
              <a:buSzPct val="110000"/>
              <a:buFont typeface="Arial" panose="020B0604020202020204" pitchFamily="34" charset="0"/>
              <a:buChar char="•"/>
            </a:pPr>
            <a:r>
              <a:rPr lang="en-GB"/>
              <a:t>Text level 1</a:t>
            </a:r>
          </a:p>
          <a:p>
            <a:pPr lvl="2"/>
            <a:r>
              <a:rPr lang="en-GB"/>
              <a:t>Text level 2</a:t>
            </a:r>
          </a:p>
        </p:txBody>
      </p:sp>
      <p:sp>
        <p:nvSpPr>
          <p:cNvPr id="7" name="Classification">
            <a:extLst>
              <a:ext uri="{FF2B5EF4-FFF2-40B4-BE49-F238E27FC236}">
                <a16:creationId xmlns:a16="http://schemas.microsoft.com/office/drawing/2014/main" id="{E0D72275-B32F-5F9F-35DE-9D695D4DF240}"/>
              </a:ext>
              <a:ext uri="{C183D7F6-B498-43B3-948B-1728B52AA6E4}">
                <adec:decorative xmlns:adec="http://schemas.microsoft.com/office/drawing/2017/decorative" val="1"/>
              </a:ext>
            </a:extLst>
          </p:cNvPr>
          <p:cNvSpPr txBox="1">
            <a:spLocks/>
          </p:cNvSpPr>
          <p:nvPr userDrawn="1"/>
        </p:nvSpPr>
        <p:spPr>
          <a:xfrm>
            <a:off x="440938" y="6365530"/>
            <a:ext cx="4672238" cy="246221"/>
          </a:xfrm>
          <a:prstGeom prst="rect">
            <a:avLst/>
          </a:prstGeom>
          <a:effectLst/>
        </p:spPr>
        <p:txBody>
          <a:bodyPr vert="horz" wrap="square" lIns="0" tIns="0" rIns="0" bIns="0" rtlCol="0" anchor="b">
            <a:spAutoFit/>
          </a:bodyP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800" dirty="0">
                <a:solidFill>
                  <a:schemeClr val="tx1"/>
                </a:solidFill>
                <a:effectLst/>
              </a:rPr>
              <a:t>© Ipsos | Purchase of In-Game Content: Survey on Parental Supervision | Apr 2026 | Version 2 | Internal/Client Use Only</a:t>
            </a:r>
            <a:endParaRPr lang="en-GB" sz="800" dirty="0">
              <a:solidFill>
                <a:schemeClr val="tx1"/>
              </a:solidFill>
              <a:effectLst/>
            </a:endParaRPr>
          </a:p>
        </p:txBody>
      </p:sp>
      <p:sp>
        <p:nvSpPr>
          <p:cNvPr id="8" name="Slide Number">
            <a:extLst>
              <a:ext uri="{FF2B5EF4-FFF2-40B4-BE49-F238E27FC236}">
                <a16:creationId xmlns:a16="http://schemas.microsoft.com/office/drawing/2014/main" id="{BA0B601F-CC0B-153E-860F-4900A52C0914}"/>
              </a:ext>
              <a:ext uri="{C183D7F6-B498-43B3-948B-1728B52AA6E4}">
                <adec:decorative xmlns:adec="http://schemas.microsoft.com/office/drawing/2017/decorative" val="1"/>
              </a:ext>
            </a:extLst>
          </p:cNvPr>
          <p:cNvSpPr txBox="1"/>
          <p:nvPr userDrawn="1"/>
        </p:nvSpPr>
        <p:spPr>
          <a:xfrm>
            <a:off x="5849681" y="6479951"/>
            <a:ext cx="492637" cy="140488"/>
          </a:xfrm>
          <a:prstGeom prst="rect">
            <a:avLst/>
          </a:prstGeom>
          <a:noFill/>
        </p:spPr>
        <p:txBody>
          <a:bodyPr wrap="square" lIns="0" tIns="0" rIns="0" bIns="0" rtlCol="0">
            <a:spAutoFit/>
          </a:bodyPr>
          <a:lstStyle/>
          <a:p>
            <a:pPr algn="ctr" rtl="0">
              <a:lnSpc>
                <a:spcPct val="110000"/>
              </a:lnSpc>
              <a:spcBef>
                <a:spcPts val="400"/>
              </a:spcBef>
              <a:spcAft>
                <a:spcPts val="400"/>
              </a:spcAft>
            </a:pPr>
            <a:fld id="{42C674B8-9BBC-4FFF-A23E-570BB0655C41}" type="slidenum">
              <a:rPr lang="en-GB" sz="900" smtClean="0"/>
              <a:pPr algn="ctr" rtl="0">
                <a:lnSpc>
                  <a:spcPct val="110000"/>
                </a:lnSpc>
                <a:spcBef>
                  <a:spcPts val="400"/>
                </a:spcBef>
                <a:spcAft>
                  <a:spcPts val="400"/>
                </a:spcAft>
              </a:pPr>
              <a:t>‹#›</a:t>
            </a:fld>
            <a:endParaRPr lang="en-GB" sz="900" dirty="0"/>
          </a:p>
        </p:txBody>
      </p:sp>
      <p:pic>
        <p:nvPicPr>
          <p:cNvPr id="9" name="Ipsos Logo">
            <a:extLst>
              <a:ext uri="{FF2B5EF4-FFF2-40B4-BE49-F238E27FC236}">
                <a16:creationId xmlns:a16="http://schemas.microsoft.com/office/drawing/2014/main" id="{54777517-18E8-B65B-210B-402639FBF26F}"/>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263361" y="6173519"/>
            <a:ext cx="492637" cy="446920"/>
          </a:xfrm>
          <a:prstGeom prst="rect">
            <a:avLst/>
          </a:prstGeom>
        </p:spPr>
      </p:pic>
    </p:spTree>
    <p:extLst>
      <p:ext uri="{BB962C8B-B14F-4D97-AF65-F5344CB8AC3E}">
        <p14:creationId xmlns:p14="http://schemas.microsoft.com/office/powerpoint/2010/main" val="1953467626"/>
      </p:ext>
    </p:extLst>
  </p:cSld>
  <p:clrMapOvr>
    <a:masterClrMapping/>
  </p:clrMapOvr>
  <p:extLst>
    <p:ext uri="{DCECCB84-F9BA-43D5-87BE-67443E8EF086}">
      <p15:sldGuideLst xmlns:p15="http://schemas.microsoft.com/office/powerpoint/2012/main">
        <p15:guide id="8" orient="horz" pos="4320">
          <p15:clr>
            <a:srgbClr val="F26B43"/>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Left half hanging box">
    <p:bg>
      <p:bgPr>
        <a:solidFill>
          <a:schemeClr val="accent1"/>
        </a:solidFill>
        <a:effectLst/>
      </p:bgPr>
    </p:bg>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13DA0D89-443F-1536-4630-B3D43B49622B}"/>
              </a:ext>
            </a:extLst>
          </p:cNvPr>
          <p:cNvSpPr/>
          <p:nvPr userDrawn="1"/>
        </p:nvSpPr>
        <p:spPr>
          <a:xfrm>
            <a:off x="0" y="0"/>
            <a:ext cx="12192000" cy="6858000"/>
          </a:xfrm>
          <a:custGeom>
            <a:avLst/>
            <a:gdLst>
              <a:gd name="connsiteX0" fmla="*/ 0 w 12192000"/>
              <a:gd name="connsiteY0" fmla="*/ 0 h 6858000"/>
              <a:gd name="connsiteX1" fmla="*/ 452439 w 12192000"/>
              <a:gd name="connsiteY1" fmla="*/ 0 h 6858000"/>
              <a:gd name="connsiteX2" fmla="*/ 452439 w 12192000"/>
              <a:gd name="connsiteY2" fmla="*/ 5948363 h 6858000"/>
              <a:gd name="connsiteX3" fmla="*/ 5253344 w 12192000"/>
              <a:gd name="connsiteY3" fmla="*/ 5948363 h 6858000"/>
              <a:gd name="connsiteX4" fmla="*/ 5938839 w 12192000"/>
              <a:gd name="connsiteY4" fmla="*/ 5258704 h 6858000"/>
              <a:gd name="connsiteX5" fmla="*/ 5938839 w 12192000"/>
              <a:gd name="connsiteY5" fmla="*/ 0 h 6858000"/>
              <a:gd name="connsiteX6" fmla="*/ 12192000 w 12192000"/>
              <a:gd name="connsiteY6" fmla="*/ 0 h 6858000"/>
              <a:gd name="connsiteX7" fmla="*/ 12192000 w 12192000"/>
              <a:gd name="connsiteY7" fmla="*/ 6858000 h 6858000"/>
              <a:gd name="connsiteX8" fmla="*/ 0 w 12192000"/>
              <a:gd name="connsiteY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858000">
                <a:moveTo>
                  <a:pt x="0" y="0"/>
                </a:moveTo>
                <a:lnTo>
                  <a:pt x="452439" y="0"/>
                </a:lnTo>
                <a:lnTo>
                  <a:pt x="452439" y="5948363"/>
                </a:lnTo>
                <a:lnTo>
                  <a:pt x="5253344" y="5948363"/>
                </a:lnTo>
                <a:lnTo>
                  <a:pt x="5938839" y="5258704"/>
                </a:lnTo>
                <a:lnTo>
                  <a:pt x="5938839" y="0"/>
                </a:lnTo>
                <a:lnTo>
                  <a:pt x="12192000" y="0"/>
                </a:lnTo>
                <a:lnTo>
                  <a:pt x="12192000" y="6858000"/>
                </a:lnTo>
                <a:lnTo>
                  <a:pt x="0" y="6858000"/>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t">
            <a:noAutofit/>
          </a:bodyPr>
          <a:lstStyle/>
          <a:p>
            <a:pPr algn="l">
              <a:lnSpc>
                <a:spcPct val="115000"/>
              </a:lnSpc>
              <a:spcBef>
                <a:spcPts val="400"/>
              </a:spcBef>
              <a:spcAft>
                <a:spcPts val="400"/>
              </a:spcAft>
            </a:pPr>
            <a:endParaRPr lang="en-GB" sz="1200" dirty="0">
              <a:solidFill>
                <a:schemeClr val="tx1"/>
              </a:solidFill>
            </a:endParaRPr>
          </a:p>
        </p:txBody>
      </p:sp>
      <p:sp>
        <p:nvSpPr>
          <p:cNvPr id="2" name="Title">
            <a:extLst>
              <a:ext uri="{FF2B5EF4-FFF2-40B4-BE49-F238E27FC236}">
                <a16:creationId xmlns:a16="http://schemas.microsoft.com/office/drawing/2014/main" id="{88B6D4E6-07B9-1C8D-69DD-712BC77D3CDE}"/>
              </a:ext>
            </a:extLst>
          </p:cNvPr>
          <p:cNvSpPr>
            <a:spLocks noGrp="1"/>
          </p:cNvSpPr>
          <p:nvPr>
            <p:ph type="title"/>
          </p:nvPr>
        </p:nvSpPr>
        <p:spPr>
          <a:xfrm>
            <a:off x="6264000" y="701874"/>
            <a:ext cx="5498363" cy="715669"/>
          </a:xfrm>
        </p:spPr>
        <p:txBody>
          <a:bodyPr/>
          <a:lstStyle/>
          <a:p>
            <a:r>
              <a:rPr lang="en-GB"/>
              <a:t>Click to edit Master title style</a:t>
            </a:r>
          </a:p>
        </p:txBody>
      </p:sp>
      <p:sp>
        <p:nvSpPr>
          <p:cNvPr id="3" name="Placeholder">
            <a:extLst>
              <a:ext uri="{FF2B5EF4-FFF2-40B4-BE49-F238E27FC236}">
                <a16:creationId xmlns:a16="http://schemas.microsoft.com/office/drawing/2014/main" id="{1703231E-4063-4D72-A4F3-5BF19050C303}"/>
              </a:ext>
            </a:extLst>
          </p:cNvPr>
          <p:cNvSpPr>
            <a:spLocks noGrp="1"/>
          </p:cNvSpPr>
          <p:nvPr>
            <p:ph idx="1" hasCustomPrompt="1"/>
          </p:nvPr>
        </p:nvSpPr>
        <p:spPr>
          <a:xfrm>
            <a:off x="6264000" y="1792800"/>
            <a:ext cx="5498363" cy="4155563"/>
          </a:xfrm>
          <a:prstGeom prst="rect">
            <a:avLst/>
          </a:prstGeom>
        </p:spPr>
        <p:txBody>
          <a:bodyPr numCol="2" spcCol="288000">
            <a:noAutofit/>
          </a:bodyPr>
          <a:lstStyle>
            <a:lvl1pPr>
              <a:spcBef>
                <a:spcPts val="400"/>
              </a:spcBef>
              <a:defRPr sz="1200">
                <a:solidFill>
                  <a:schemeClr val="tx1"/>
                </a:solidFill>
              </a:defRPr>
            </a:lvl1pPr>
            <a:lvl2pPr marL="180975" indent="-180975">
              <a:spcBef>
                <a:spcPts val="400"/>
              </a:spcBef>
              <a:defRPr lang="en-GB" sz="1200" kern="1200" dirty="0">
                <a:solidFill>
                  <a:schemeClr val="tx1"/>
                </a:solidFill>
                <a:latin typeface="+mn-lt"/>
                <a:ea typeface="+mn-ea"/>
                <a:cs typeface="+mn-cs"/>
              </a:defRPr>
            </a:lvl2pPr>
            <a:lvl3pPr>
              <a:spcBef>
                <a:spcPts val="400"/>
              </a:spcBef>
              <a:defRPr sz="120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marL="180975" lvl="1" indent="-180975" algn="l" defTabSz="914400" rtl="0" eaLnBrk="1" latinLnBrk="0" hangingPunct="1">
              <a:lnSpc>
                <a:spcPct val="115000"/>
              </a:lnSpc>
              <a:spcBef>
                <a:spcPts val="400"/>
              </a:spcBef>
              <a:spcAft>
                <a:spcPts val="400"/>
              </a:spcAft>
              <a:buSzPct val="110000"/>
              <a:buFont typeface="Arial" panose="020B0604020202020204" pitchFamily="34" charset="0"/>
              <a:buChar char="•"/>
            </a:pPr>
            <a:r>
              <a:rPr lang="en-GB"/>
              <a:t>Text level 1</a:t>
            </a:r>
          </a:p>
          <a:p>
            <a:pPr lvl="2"/>
            <a:r>
              <a:rPr lang="en-GB"/>
              <a:t>Text level 2</a:t>
            </a:r>
          </a:p>
        </p:txBody>
      </p:sp>
      <p:sp>
        <p:nvSpPr>
          <p:cNvPr id="7" name="Classification">
            <a:extLst>
              <a:ext uri="{FF2B5EF4-FFF2-40B4-BE49-F238E27FC236}">
                <a16:creationId xmlns:a16="http://schemas.microsoft.com/office/drawing/2014/main" id="{1B7F9D42-B89E-2E2D-5BB1-AFFFAA40F303}"/>
              </a:ext>
              <a:ext uri="{C183D7F6-B498-43B3-948B-1728B52AA6E4}">
                <adec:decorative xmlns:adec="http://schemas.microsoft.com/office/drawing/2017/decorative" val="1"/>
              </a:ext>
            </a:extLst>
          </p:cNvPr>
          <p:cNvSpPr txBox="1">
            <a:spLocks/>
          </p:cNvSpPr>
          <p:nvPr userDrawn="1"/>
        </p:nvSpPr>
        <p:spPr>
          <a:xfrm>
            <a:off x="440938" y="6365530"/>
            <a:ext cx="4672238" cy="246221"/>
          </a:xfrm>
          <a:prstGeom prst="rect">
            <a:avLst/>
          </a:prstGeom>
          <a:effectLst/>
        </p:spPr>
        <p:txBody>
          <a:bodyPr vert="horz" wrap="square" lIns="0" tIns="0" rIns="0" bIns="0" rtlCol="0" anchor="b">
            <a:spAutoFit/>
          </a:bodyP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800" dirty="0">
                <a:solidFill>
                  <a:schemeClr val="tx1"/>
                </a:solidFill>
                <a:effectLst/>
              </a:rPr>
              <a:t>© Ipsos | Purchase of In-Game Content: Survey on Parental Supervision | Apr 2026 | Version 2 | Internal/Client Use Only</a:t>
            </a:r>
            <a:endParaRPr lang="en-GB" sz="800" dirty="0">
              <a:solidFill>
                <a:schemeClr val="tx1"/>
              </a:solidFill>
              <a:effectLst/>
            </a:endParaRPr>
          </a:p>
        </p:txBody>
      </p:sp>
      <p:sp>
        <p:nvSpPr>
          <p:cNvPr id="8" name="Slide Number">
            <a:extLst>
              <a:ext uri="{FF2B5EF4-FFF2-40B4-BE49-F238E27FC236}">
                <a16:creationId xmlns:a16="http://schemas.microsoft.com/office/drawing/2014/main" id="{F9E6DAF9-96D7-8FA1-51A4-BDE812BB2C78}"/>
              </a:ext>
              <a:ext uri="{C183D7F6-B498-43B3-948B-1728B52AA6E4}">
                <adec:decorative xmlns:adec="http://schemas.microsoft.com/office/drawing/2017/decorative" val="1"/>
              </a:ext>
            </a:extLst>
          </p:cNvPr>
          <p:cNvSpPr txBox="1"/>
          <p:nvPr userDrawn="1"/>
        </p:nvSpPr>
        <p:spPr>
          <a:xfrm>
            <a:off x="5849681" y="6479951"/>
            <a:ext cx="492637" cy="140488"/>
          </a:xfrm>
          <a:prstGeom prst="rect">
            <a:avLst/>
          </a:prstGeom>
          <a:noFill/>
        </p:spPr>
        <p:txBody>
          <a:bodyPr wrap="square" lIns="0" tIns="0" rIns="0" bIns="0" rtlCol="0">
            <a:spAutoFit/>
          </a:bodyPr>
          <a:lstStyle/>
          <a:p>
            <a:pPr algn="ctr" rtl="0">
              <a:lnSpc>
                <a:spcPct val="110000"/>
              </a:lnSpc>
              <a:spcBef>
                <a:spcPts val="400"/>
              </a:spcBef>
              <a:spcAft>
                <a:spcPts val="400"/>
              </a:spcAft>
            </a:pPr>
            <a:fld id="{42C674B8-9BBC-4FFF-A23E-570BB0655C41}" type="slidenum">
              <a:rPr lang="en-GB" sz="900" smtClean="0"/>
              <a:pPr algn="ctr" rtl="0">
                <a:lnSpc>
                  <a:spcPct val="110000"/>
                </a:lnSpc>
                <a:spcBef>
                  <a:spcPts val="400"/>
                </a:spcBef>
                <a:spcAft>
                  <a:spcPts val="400"/>
                </a:spcAft>
              </a:pPr>
              <a:t>‹#›</a:t>
            </a:fld>
            <a:endParaRPr lang="en-GB" sz="900" dirty="0"/>
          </a:p>
        </p:txBody>
      </p:sp>
      <p:pic>
        <p:nvPicPr>
          <p:cNvPr id="9" name="Ipsos Logo">
            <a:extLst>
              <a:ext uri="{FF2B5EF4-FFF2-40B4-BE49-F238E27FC236}">
                <a16:creationId xmlns:a16="http://schemas.microsoft.com/office/drawing/2014/main" id="{290EC8AD-DB22-A6B7-9B7C-FB20889DD6D0}"/>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263361" y="6173519"/>
            <a:ext cx="492637" cy="446920"/>
          </a:xfrm>
          <a:prstGeom prst="rect">
            <a:avLst/>
          </a:prstGeom>
        </p:spPr>
      </p:pic>
    </p:spTree>
    <p:extLst>
      <p:ext uri="{BB962C8B-B14F-4D97-AF65-F5344CB8AC3E}">
        <p14:creationId xmlns:p14="http://schemas.microsoft.com/office/powerpoint/2010/main" val="707597046"/>
      </p:ext>
    </p:extLst>
  </p:cSld>
  <p:clrMapOvr>
    <a:masterClrMapping/>
  </p:clrMapOvr>
  <p:extLst>
    <p:ext uri="{DCECCB84-F9BA-43D5-87BE-67443E8EF086}">
      <p15:sldGuideLst xmlns:p15="http://schemas.microsoft.com/office/powerpoint/2012/main">
        <p15:guide id="8" orient="horz" pos="4320">
          <p15:clr>
            <a:srgbClr val="F26B43"/>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Large Image right minimal text">
    <p:spTree>
      <p:nvGrpSpPr>
        <p:cNvPr id="1" name=""/>
        <p:cNvGrpSpPr/>
        <p:nvPr/>
      </p:nvGrpSpPr>
      <p:grpSpPr>
        <a:xfrm>
          <a:off x="0" y="0"/>
          <a:ext cx="0" cy="0"/>
          <a:chOff x="0" y="0"/>
          <a:chExt cx="0" cy="0"/>
        </a:xfrm>
      </p:grpSpPr>
      <p:sp>
        <p:nvSpPr>
          <p:cNvPr id="8" name="Title">
            <a:extLst>
              <a:ext uri="{FF2B5EF4-FFF2-40B4-BE49-F238E27FC236}">
                <a16:creationId xmlns:a16="http://schemas.microsoft.com/office/drawing/2014/main" id="{54E27D68-304E-2851-A717-EC07EC07CA87}"/>
              </a:ext>
            </a:extLst>
          </p:cNvPr>
          <p:cNvSpPr>
            <a:spLocks noGrp="1"/>
          </p:cNvSpPr>
          <p:nvPr>
            <p:ph type="title"/>
          </p:nvPr>
        </p:nvSpPr>
        <p:spPr>
          <a:xfrm>
            <a:off x="450000" y="701874"/>
            <a:ext cx="2598737" cy="715669"/>
          </a:xfrm>
        </p:spPr>
        <p:txBody>
          <a:bodyPr/>
          <a:lstStyle/>
          <a:p>
            <a:r>
              <a:rPr lang="en-GB"/>
              <a:t>Click to edit Master title style</a:t>
            </a:r>
          </a:p>
        </p:txBody>
      </p:sp>
      <p:sp>
        <p:nvSpPr>
          <p:cNvPr id="7" name="Placeholder">
            <a:extLst>
              <a:ext uri="{FF2B5EF4-FFF2-40B4-BE49-F238E27FC236}">
                <a16:creationId xmlns:a16="http://schemas.microsoft.com/office/drawing/2014/main" id="{65919DFD-5216-47CC-A2D5-A0B970BE9632}"/>
              </a:ext>
            </a:extLst>
          </p:cNvPr>
          <p:cNvSpPr>
            <a:spLocks noGrp="1"/>
          </p:cNvSpPr>
          <p:nvPr>
            <p:ph type="body" sz="quarter" idx="12"/>
          </p:nvPr>
        </p:nvSpPr>
        <p:spPr>
          <a:xfrm>
            <a:off x="442913" y="2133600"/>
            <a:ext cx="2598737" cy="3814763"/>
          </a:xfrm>
          <a:prstGeom prst="rect">
            <a:avLst/>
          </a:prstGeom>
        </p:spPr>
        <p:txBody>
          <a:bodyPr/>
          <a:lstStyle>
            <a:lvl2pPr marL="180975" indent="-180975">
              <a:defRPr lang="en-US" sz="1200" kern="1200" dirty="0">
                <a:solidFill>
                  <a:schemeClr val="tx1"/>
                </a:solidFill>
                <a:latin typeface="+mn-lt"/>
                <a:ea typeface="+mn-ea"/>
                <a:cs typeface="+mn-cs"/>
              </a:defRPr>
            </a:lvl2pPr>
          </a:lstStyle>
          <a:p>
            <a:pPr lvl="0"/>
            <a:r>
              <a:rPr lang="en-GB"/>
              <a:t>Click to edit Master text styles</a:t>
            </a:r>
          </a:p>
          <a:p>
            <a:pPr lvl="1"/>
            <a:r>
              <a:rPr lang="en-GB"/>
              <a:t>Second level</a:t>
            </a:r>
          </a:p>
          <a:p>
            <a:pPr lvl="2"/>
            <a:r>
              <a:rPr lang="en-GB"/>
              <a:t>Third level</a:t>
            </a:r>
          </a:p>
        </p:txBody>
      </p:sp>
      <p:sp>
        <p:nvSpPr>
          <p:cNvPr id="3" name="Picture Placeholder">
            <a:extLst>
              <a:ext uri="{FF2B5EF4-FFF2-40B4-BE49-F238E27FC236}">
                <a16:creationId xmlns:a16="http://schemas.microsoft.com/office/drawing/2014/main" id="{B940E09C-FB56-2356-82CD-53290C1A10A0}"/>
              </a:ext>
              <a:ext uri="{C183D7F6-B498-43B3-948B-1728B52AA6E4}">
                <adec:decorative xmlns:adec="http://schemas.microsoft.com/office/drawing/2017/decorative" val="1"/>
              </a:ext>
            </a:extLst>
          </p:cNvPr>
          <p:cNvSpPr>
            <a:spLocks noGrp="1"/>
          </p:cNvSpPr>
          <p:nvPr>
            <p:ph type="pic" sz="quarter" idx="11" hasCustomPrompt="1"/>
          </p:nvPr>
        </p:nvSpPr>
        <p:spPr>
          <a:xfrm>
            <a:off x="3355975" y="0"/>
            <a:ext cx="8386763" cy="5948363"/>
          </a:xfrm>
          <a:custGeom>
            <a:avLst/>
            <a:gdLst>
              <a:gd name="connsiteX0" fmla="*/ 0 w 8386763"/>
              <a:gd name="connsiteY0" fmla="*/ 0 h 5948363"/>
              <a:gd name="connsiteX1" fmla="*/ 8386763 w 8386763"/>
              <a:gd name="connsiteY1" fmla="*/ 0 h 5948363"/>
              <a:gd name="connsiteX2" fmla="*/ 8386763 w 8386763"/>
              <a:gd name="connsiteY2" fmla="*/ 4779992 h 5948363"/>
              <a:gd name="connsiteX3" fmla="*/ 7218392 w 8386763"/>
              <a:gd name="connsiteY3" fmla="*/ 5948363 h 5948363"/>
              <a:gd name="connsiteX4" fmla="*/ 0 w 8386763"/>
              <a:gd name="connsiteY4" fmla="*/ 5948363 h 59483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86763" h="5948363">
                <a:moveTo>
                  <a:pt x="0" y="0"/>
                </a:moveTo>
                <a:lnTo>
                  <a:pt x="8386763" y="0"/>
                </a:lnTo>
                <a:lnTo>
                  <a:pt x="8386763" y="4779992"/>
                </a:lnTo>
                <a:lnTo>
                  <a:pt x="7218392" y="5948363"/>
                </a:lnTo>
                <a:lnTo>
                  <a:pt x="0" y="5948363"/>
                </a:lnTo>
                <a:close/>
              </a:path>
            </a:pathLst>
          </a:custGeom>
          <a:pattFill prst="dkUpDiag">
            <a:fgClr>
              <a:schemeClr val="bg1">
                <a:lumMod val="85000"/>
              </a:schemeClr>
            </a:fgClr>
            <a:bgClr>
              <a:schemeClr val="bg1"/>
            </a:bgClr>
          </a:pattFill>
        </p:spPr>
        <p:txBody>
          <a:bodyPr vert="horz" wrap="square" lIns="0" tIns="0" rIns="0" bIns="2520000" rtlCol="0" anchor="b">
            <a:noAutofit/>
          </a:bodyPr>
          <a:lstStyle>
            <a:lvl1pPr>
              <a:defRPr lang="en-GB" dirty="0"/>
            </a:lvl1pPr>
          </a:lstStyle>
          <a:p>
            <a:pPr lvl="0" algn="ctr"/>
            <a:r>
              <a:rPr lang="en-GB" dirty="0"/>
              <a:t>Click to insert image</a:t>
            </a:r>
          </a:p>
        </p:txBody>
      </p:sp>
    </p:spTree>
    <p:extLst>
      <p:ext uri="{BB962C8B-B14F-4D97-AF65-F5344CB8AC3E}">
        <p14:creationId xmlns:p14="http://schemas.microsoft.com/office/powerpoint/2010/main" val="474823762"/>
      </p:ext>
    </p:extLst>
  </p:cSld>
  <p:clrMapOvr>
    <a:masterClrMapping/>
  </p:clrMapOvr>
  <p:hf hdr="0" ftr="0" dt="0"/>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Large Image Left minimal Layout">
    <p:spTree>
      <p:nvGrpSpPr>
        <p:cNvPr id="1" name=""/>
        <p:cNvGrpSpPr/>
        <p:nvPr/>
      </p:nvGrpSpPr>
      <p:grpSpPr>
        <a:xfrm>
          <a:off x="0" y="0"/>
          <a:ext cx="0" cy="0"/>
          <a:chOff x="0" y="0"/>
          <a:chExt cx="0" cy="0"/>
        </a:xfrm>
      </p:grpSpPr>
      <p:sp>
        <p:nvSpPr>
          <p:cNvPr id="6" name="Title">
            <a:extLst>
              <a:ext uri="{FF2B5EF4-FFF2-40B4-BE49-F238E27FC236}">
                <a16:creationId xmlns:a16="http://schemas.microsoft.com/office/drawing/2014/main" id="{A647BE65-B969-B69D-209F-96B62E40F087}"/>
              </a:ext>
            </a:extLst>
          </p:cNvPr>
          <p:cNvSpPr>
            <a:spLocks noGrp="1"/>
          </p:cNvSpPr>
          <p:nvPr>
            <p:ph type="title"/>
          </p:nvPr>
        </p:nvSpPr>
        <p:spPr>
          <a:xfrm>
            <a:off x="9148762" y="701874"/>
            <a:ext cx="2600325" cy="715669"/>
          </a:xfrm>
        </p:spPr>
        <p:txBody>
          <a:bodyPr/>
          <a:lstStyle/>
          <a:p>
            <a:r>
              <a:rPr lang="en-GB"/>
              <a:t>Click to edit Master title style</a:t>
            </a:r>
          </a:p>
        </p:txBody>
      </p:sp>
      <p:sp>
        <p:nvSpPr>
          <p:cNvPr id="7" name="Placeholder">
            <a:extLst>
              <a:ext uri="{FF2B5EF4-FFF2-40B4-BE49-F238E27FC236}">
                <a16:creationId xmlns:a16="http://schemas.microsoft.com/office/drawing/2014/main" id="{65919DFD-5216-47CC-A2D5-A0B970BE9632}"/>
              </a:ext>
            </a:extLst>
          </p:cNvPr>
          <p:cNvSpPr>
            <a:spLocks noGrp="1"/>
          </p:cNvSpPr>
          <p:nvPr>
            <p:ph type="body" sz="quarter" idx="12"/>
          </p:nvPr>
        </p:nvSpPr>
        <p:spPr>
          <a:xfrm>
            <a:off x="9148763" y="2162629"/>
            <a:ext cx="2562158" cy="3785734"/>
          </a:xfrm>
          <a:prstGeom prst="rect">
            <a:avLst/>
          </a:prstGeom>
        </p:spPr>
        <p:txBody>
          <a:bodyPr/>
          <a:lstStyle>
            <a:lvl2pPr marL="180975" indent="-180975">
              <a:defRPr lang="en-US" sz="1200" kern="1200" dirty="0">
                <a:solidFill>
                  <a:schemeClr val="tx1"/>
                </a:solidFill>
                <a:latin typeface="+mn-lt"/>
                <a:ea typeface="+mn-ea"/>
                <a:cs typeface="+mn-cs"/>
              </a:defRPr>
            </a:lvl2pPr>
          </a:lstStyle>
          <a:p>
            <a:pPr lvl="0"/>
            <a:r>
              <a:rPr lang="en-GB"/>
              <a:t>Click to edit Master text styles</a:t>
            </a:r>
          </a:p>
          <a:p>
            <a:pPr lvl="1"/>
            <a:r>
              <a:rPr lang="en-GB"/>
              <a:t>Second level</a:t>
            </a:r>
          </a:p>
          <a:p>
            <a:pPr lvl="2"/>
            <a:r>
              <a:rPr lang="en-GB"/>
              <a:t>Third level</a:t>
            </a:r>
          </a:p>
        </p:txBody>
      </p:sp>
      <p:sp>
        <p:nvSpPr>
          <p:cNvPr id="3" name="Picture Placeholder">
            <a:extLst>
              <a:ext uri="{FF2B5EF4-FFF2-40B4-BE49-F238E27FC236}">
                <a16:creationId xmlns:a16="http://schemas.microsoft.com/office/drawing/2014/main" id="{925894C0-F0A5-92C3-CA5E-CC0E9E19210A}"/>
              </a:ext>
              <a:ext uri="{C183D7F6-B498-43B3-948B-1728B52AA6E4}">
                <adec:decorative xmlns:adec="http://schemas.microsoft.com/office/drawing/2017/decorative" val="1"/>
              </a:ext>
            </a:extLst>
          </p:cNvPr>
          <p:cNvSpPr>
            <a:spLocks noGrp="1"/>
          </p:cNvSpPr>
          <p:nvPr>
            <p:ph type="pic" sz="quarter" idx="11" hasCustomPrompt="1"/>
          </p:nvPr>
        </p:nvSpPr>
        <p:spPr>
          <a:xfrm>
            <a:off x="454930" y="0"/>
            <a:ext cx="8386763" cy="5948363"/>
          </a:xfrm>
          <a:custGeom>
            <a:avLst/>
            <a:gdLst>
              <a:gd name="connsiteX0" fmla="*/ 0 w 8386763"/>
              <a:gd name="connsiteY0" fmla="*/ 0 h 5948363"/>
              <a:gd name="connsiteX1" fmla="*/ 8386763 w 8386763"/>
              <a:gd name="connsiteY1" fmla="*/ 0 h 5948363"/>
              <a:gd name="connsiteX2" fmla="*/ 8386763 w 8386763"/>
              <a:gd name="connsiteY2" fmla="*/ 4798847 h 5948363"/>
              <a:gd name="connsiteX3" fmla="*/ 7237247 w 8386763"/>
              <a:gd name="connsiteY3" fmla="*/ 5948363 h 5948363"/>
              <a:gd name="connsiteX4" fmla="*/ 0 w 8386763"/>
              <a:gd name="connsiteY4" fmla="*/ 5948363 h 59483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86763" h="5948363">
                <a:moveTo>
                  <a:pt x="0" y="0"/>
                </a:moveTo>
                <a:lnTo>
                  <a:pt x="8386763" y="0"/>
                </a:lnTo>
                <a:lnTo>
                  <a:pt x="8386763" y="4798847"/>
                </a:lnTo>
                <a:lnTo>
                  <a:pt x="7237247" y="5948363"/>
                </a:lnTo>
                <a:lnTo>
                  <a:pt x="0" y="5948363"/>
                </a:lnTo>
                <a:close/>
              </a:path>
            </a:pathLst>
          </a:custGeom>
          <a:pattFill prst="dkUpDiag">
            <a:fgClr>
              <a:schemeClr val="bg1">
                <a:lumMod val="85000"/>
              </a:schemeClr>
            </a:fgClr>
            <a:bgClr>
              <a:schemeClr val="bg1"/>
            </a:bgClr>
          </a:pattFill>
        </p:spPr>
        <p:txBody>
          <a:bodyPr vert="horz" wrap="square" lIns="0" tIns="0" rIns="0" bIns="2520000" rtlCol="0" anchor="b">
            <a:noAutofit/>
          </a:bodyPr>
          <a:lstStyle>
            <a:lvl1pPr>
              <a:defRPr lang="en-GB" dirty="0"/>
            </a:lvl1pPr>
          </a:lstStyle>
          <a:p>
            <a:pPr lvl="0" algn="ctr"/>
            <a:r>
              <a:rPr lang="en-GB" dirty="0"/>
              <a:t>Click to insert image</a:t>
            </a:r>
          </a:p>
        </p:txBody>
      </p:sp>
    </p:spTree>
    <p:extLst>
      <p:ext uri="{BB962C8B-B14F-4D97-AF65-F5344CB8AC3E}">
        <p14:creationId xmlns:p14="http://schemas.microsoft.com/office/powerpoint/2010/main" val="1606983363"/>
      </p:ext>
    </p:extLst>
  </p:cSld>
  <p:clrMapOvr>
    <a:masterClrMapping/>
  </p:clrMapOvr>
  <p:hf hdr="0" ftr="0" dt="0"/>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Detailed layout text">
    <p:bg>
      <p:bgPr>
        <a:solidFill>
          <a:schemeClr val="accent1"/>
        </a:solidFill>
        <a:effectLst/>
      </p:bgPr>
    </p:bg>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EF5A8724-4541-9190-19BE-6AFAB2B027F2}"/>
              </a:ext>
            </a:extLst>
          </p:cNvPr>
          <p:cNvSpPr/>
          <p:nvPr userDrawn="1"/>
        </p:nvSpPr>
        <p:spPr>
          <a:xfrm>
            <a:off x="0" y="-25400"/>
            <a:ext cx="12192000" cy="6883400"/>
          </a:xfrm>
          <a:custGeom>
            <a:avLst/>
            <a:gdLst>
              <a:gd name="connsiteX0" fmla="*/ 450504 w 12192000"/>
              <a:gd name="connsiteY0" fmla="*/ 1 h 6883400"/>
              <a:gd name="connsiteX1" fmla="*/ 450504 w 12192000"/>
              <a:gd name="connsiteY1" fmla="*/ 5981738 h 6883400"/>
              <a:gd name="connsiteX2" fmla="*/ 2688430 w 12192000"/>
              <a:gd name="connsiteY2" fmla="*/ 5981738 h 6883400"/>
              <a:gd name="connsiteX3" fmla="*/ 3046104 w 12192000"/>
              <a:gd name="connsiteY3" fmla="*/ 5624064 h 6883400"/>
              <a:gd name="connsiteX4" fmla="*/ 3046104 w 12192000"/>
              <a:gd name="connsiteY4" fmla="*/ 1 h 6883400"/>
              <a:gd name="connsiteX5" fmla="*/ 0 w 12192000"/>
              <a:gd name="connsiteY5" fmla="*/ 0 h 6883400"/>
              <a:gd name="connsiteX6" fmla="*/ 12192000 w 12192000"/>
              <a:gd name="connsiteY6" fmla="*/ 0 h 6883400"/>
              <a:gd name="connsiteX7" fmla="*/ 12192000 w 12192000"/>
              <a:gd name="connsiteY7" fmla="*/ 6883400 h 6883400"/>
              <a:gd name="connsiteX8" fmla="*/ 0 w 12192000"/>
              <a:gd name="connsiteY8" fmla="*/ 6883400 h 688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883400">
                <a:moveTo>
                  <a:pt x="450504" y="1"/>
                </a:moveTo>
                <a:lnTo>
                  <a:pt x="450504" y="5981738"/>
                </a:lnTo>
                <a:lnTo>
                  <a:pt x="2688430" y="5981738"/>
                </a:lnTo>
                <a:lnTo>
                  <a:pt x="3046104" y="5624064"/>
                </a:lnTo>
                <a:lnTo>
                  <a:pt x="3046104" y="1"/>
                </a:lnTo>
                <a:close/>
                <a:moveTo>
                  <a:pt x="0" y="0"/>
                </a:moveTo>
                <a:lnTo>
                  <a:pt x="12192000" y="0"/>
                </a:lnTo>
                <a:lnTo>
                  <a:pt x="12192000" y="6883400"/>
                </a:lnTo>
                <a:lnTo>
                  <a:pt x="0" y="6883400"/>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t">
            <a:noAutofit/>
          </a:bodyPr>
          <a:lstStyle/>
          <a:p>
            <a:pPr algn="l">
              <a:lnSpc>
                <a:spcPct val="115000"/>
              </a:lnSpc>
              <a:spcBef>
                <a:spcPts val="400"/>
              </a:spcBef>
              <a:spcAft>
                <a:spcPts val="400"/>
              </a:spcAft>
            </a:pPr>
            <a:endParaRPr lang="en-GB" sz="1200" dirty="0">
              <a:solidFill>
                <a:schemeClr val="tx1"/>
              </a:solidFill>
            </a:endParaRPr>
          </a:p>
        </p:txBody>
      </p:sp>
      <p:sp>
        <p:nvSpPr>
          <p:cNvPr id="2" name="Title">
            <a:extLst>
              <a:ext uri="{FF2B5EF4-FFF2-40B4-BE49-F238E27FC236}">
                <a16:creationId xmlns:a16="http://schemas.microsoft.com/office/drawing/2014/main" id="{6D2372C9-E215-1003-F25D-B5AE1F568920}"/>
              </a:ext>
            </a:extLst>
          </p:cNvPr>
          <p:cNvSpPr>
            <a:spLocks noGrp="1"/>
          </p:cNvSpPr>
          <p:nvPr>
            <p:ph type="title" hasCustomPrompt="1"/>
          </p:nvPr>
        </p:nvSpPr>
        <p:spPr>
          <a:xfrm>
            <a:off x="558000" y="701874"/>
            <a:ext cx="2451600" cy="715669"/>
          </a:xfrm>
        </p:spPr>
        <p:txBody>
          <a:bodyPr/>
          <a:lstStyle>
            <a:lvl1pPr>
              <a:defRPr>
                <a:solidFill>
                  <a:schemeClr val="bg1"/>
                </a:solidFill>
              </a:defRPr>
            </a:lvl1pPr>
          </a:lstStyle>
          <a:p>
            <a:r>
              <a:rPr lang="en-US"/>
              <a:t>Layout template for detailed charts</a:t>
            </a:r>
            <a:endParaRPr lang="en-GB"/>
          </a:p>
        </p:txBody>
      </p:sp>
      <p:sp>
        <p:nvSpPr>
          <p:cNvPr id="3" name="Placeholder">
            <a:extLst>
              <a:ext uri="{FF2B5EF4-FFF2-40B4-BE49-F238E27FC236}">
                <a16:creationId xmlns:a16="http://schemas.microsoft.com/office/drawing/2014/main" id="{98D0F1BA-16E4-EAD4-97CD-9005E8F027D2}"/>
              </a:ext>
            </a:extLst>
          </p:cNvPr>
          <p:cNvSpPr>
            <a:spLocks noGrp="1"/>
          </p:cNvSpPr>
          <p:nvPr>
            <p:ph type="body" sz="quarter" idx="10" hasCustomPrompt="1"/>
          </p:nvPr>
        </p:nvSpPr>
        <p:spPr>
          <a:xfrm>
            <a:off x="3355975" y="701675"/>
            <a:ext cx="8393113" cy="4959350"/>
          </a:xfrm>
          <a:prstGeom prst="rect">
            <a:avLst/>
          </a:prstGeom>
        </p:spPr>
        <p:txBody>
          <a:bodyPr numCol="3" spcCol="288000"/>
          <a:lstStyle>
            <a:lvl1pPr>
              <a:lnSpc>
                <a:spcPct val="120000"/>
              </a:lnSpc>
              <a:spcBef>
                <a:spcPts val="400"/>
              </a:spcBef>
              <a:spcAft>
                <a:spcPts val="400"/>
              </a:spcAft>
              <a:defRPr/>
            </a:lvl1pPr>
            <a:lvl2pPr marL="180975" indent="-180975">
              <a:lnSpc>
                <a:spcPct val="120000"/>
              </a:lnSpc>
              <a:spcBef>
                <a:spcPts val="400"/>
              </a:spcBef>
              <a:spcAft>
                <a:spcPts val="400"/>
              </a:spcAft>
              <a:defRPr lang="en-US" sz="1200" kern="1200" dirty="0">
                <a:solidFill>
                  <a:schemeClr val="tx1"/>
                </a:solidFill>
                <a:latin typeface="+mn-lt"/>
                <a:ea typeface="+mn-ea"/>
                <a:cs typeface="+mn-cs"/>
              </a:defRPr>
            </a:lvl2pPr>
            <a:lvl3pPr>
              <a:lnSpc>
                <a:spcPct val="120000"/>
              </a:lnSpc>
              <a:spcBef>
                <a:spcPts val="400"/>
              </a:spcBef>
              <a:spcAft>
                <a:spcPts val="400"/>
              </a:spcAft>
              <a:defRPr/>
            </a:lvl3pPr>
            <a:lvl4pPr>
              <a:lnSpc>
                <a:spcPct val="120000"/>
              </a:lnSpc>
              <a:spcBef>
                <a:spcPts val="400"/>
              </a:spcBef>
              <a:spcAft>
                <a:spcPts val="400"/>
              </a:spcAft>
              <a:defRPr sz="1200"/>
            </a:lvl4pPr>
            <a:lvl5pPr>
              <a:lnSpc>
                <a:spcPct val="120000"/>
              </a:lnSpc>
              <a:spcBef>
                <a:spcPts val="400"/>
              </a:spcBef>
              <a:spcAft>
                <a:spcPts val="400"/>
              </a:spcAft>
              <a:defRPr sz="1200"/>
            </a:lvl5pPr>
          </a:lstStyle>
          <a:p>
            <a:pPr lvl="0"/>
            <a:r>
              <a:rPr lang="en-US"/>
              <a:t>Three column continuous text box</a:t>
            </a:r>
          </a:p>
          <a:p>
            <a:pPr marL="180975" lvl="1" indent="-180975" algn="l" defTabSz="914400" rtl="0" eaLnBrk="1" latinLnBrk="0" hangingPunct="1">
              <a:lnSpc>
                <a:spcPct val="115000"/>
              </a:lnSpc>
              <a:spcBef>
                <a:spcPts val="400"/>
              </a:spcBef>
              <a:spcAft>
                <a:spcPts val="400"/>
              </a:spcAft>
              <a:buSzPct val="110000"/>
              <a:buFont typeface="Arial" panose="020B0604020202020204" pitchFamily="34" charset="0"/>
              <a:buChar char="•"/>
            </a:pPr>
            <a:r>
              <a:rPr lang="en-US"/>
              <a:t>Second level</a:t>
            </a:r>
          </a:p>
          <a:p>
            <a:pPr lvl="2"/>
            <a:r>
              <a:rPr lang="en-US"/>
              <a:t>Third level</a:t>
            </a:r>
          </a:p>
        </p:txBody>
      </p:sp>
      <p:sp>
        <p:nvSpPr>
          <p:cNvPr id="5" name="Classification">
            <a:extLst>
              <a:ext uri="{FF2B5EF4-FFF2-40B4-BE49-F238E27FC236}">
                <a16:creationId xmlns:a16="http://schemas.microsoft.com/office/drawing/2014/main" id="{B961AA34-75D9-C9A6-7BD0-9D60DE9B0DA1}"/>
              </a:ext>
              <a:ext uri="{C183D7F6-B498-43B3-948B-1728B52AA6E4}">
                <adec:decorative xmlns:adec="http://schemas.microsoft.com/office/drawing/2017/decorative" val="1"/>
              </a:ext>
            </a:extLst>
          </p:cNvPr>
          <p:cNvSpPr txBox="1">
            <a:spLocks/>
          </p:cNvSpPr>
          <p:nvPr userDrawn="1"/>
        </p:nvSpPr>
        <p:spPr>
          <a:xfrm>
            <a:off x="440938" y="6365530"/>
            <a:ext cx="4672238" cy="246221"/>
          </a:xfrm>
          <a:prstGeom prst="rect">
            <a:avLst/>
          </a:prstGeom>
          <a:effectLst/>
        </p:spPr>
        <p:txBody>
          <a:bodyPr vert="horz" wrap="square" lIns="0" tIns="0" rIns="0" bIns="0" rtlCol="0" anchor="b">
            <a:spAutoFit/>
          </a:bodyP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800" dirty="0">
                <a:solidFill>
                  <a:schemeClr val="tx1"/>
                </a:solidFill>
                <a:effectLst/>
              </a:rPr>
              <a:t>© Ipsos | Purchase of In-Game Content: Survey on Parental Supervision | Apr 2026 | Version 2 | Internal/Client Use Only</a:t>
            </a:r>
            <a:endParaRPr lang="en-GB" sz="800" dirty="0">
              <a:solidFill>
                <a:schemeClr val="tx1"/>
              </a:solidFill>
              <a:effectLst/>
            </a:endParaRPr>
          </a:p>
        </p:txBody>
      </p:sp>
      <p:sp>
        <p:nvSpPr>
          <p:cNvPr id="6" name="Slide Number">
            <a:extLst>
              <a:ext uri="{FF2B5EF4-FFF2-40B4-BE49-F238E27FC236}">
                <a16:creationId xmlns:a16="http://schemas.microsoft.com/office/drawing/2014/main" id="{8DA8AF27-09F6-FB80-237B-0B39AE0982A5}"/>
              </a:ext>
              <a:ext uri="{C183D7F6-B498-43B3-948B-1728B52AA6E4}">
                <adec:decorative xmlns:adec="http://schemas.microsoft.com/office/drawing/2017/decorative" val="1"/>
              </a:ext>
            </a:extLst>
          </p:cNvPr>
          <p:cNvSpPr txBox="1"/>
          <p:nvPr userDrawn="1"/>
        </p:nvSpPr>
        <p:spPr>
          <a:xfrm>
            <a:off x="5849681" y="6479951"/>
            <a:ext cx="492637" cy="140488"/>
          </a:xfrm>
          <a:prstGeom prst="rect">
            <a:avLst/>
          </a:prstGeom>
          <a:noFill/>
        </p:spPr>
        <p:txBody>
          <a:bodyPr wrap="square" lIns="0" tIns="0" rIns="0" bIns="0" rtlCol="0">
            <a:spAutoFit/>
          </a:bodyPr>
          <a:lstStyle/>
          <a:p>
            <a:pPr algn="ctr" rtl="0">
              <a:lnSpc>
                <a:spcPct val="110000"/>
              </a:lnSpc>
              <a:spcBef>
                <a:spcPts val="400"/>
              </a:spcBef>
              <a:spcAft>
                <a:spcPts val="400"/>
              </a:spcAft>
            </a:pPr>
            <a:fld id="{42C674B8-9BBC-4FFF-A23E-570BB0655C41}" type="slidenum">
              <a:rPr lang="en-GB" sz="900" smtClean="0"/>
              <a:pPr algn="ctr" rtl="0">
                <a:lnSpc>
                  <a:spcPct val="110000"/>
                </a:lnSpc>
                <a:spcBef>
                  <a:spcPts val="400"/>
                </a:spcBef>
                <a:spcAft>
                  <a:spcPts val="400"/>
                </a:spcAft>
              </a:pPr>
              <a:t>‹#›</a:t>
            </a:fld>
            <a:endParaRPr lang="en-GB" sz="900" dirty="0"/>
          </a:p>
        </p:txBody>
      </p:sp>
      <p:pic>
        <p:nvPicPr>
          <p:cNvPr id="7" name="Ipsos Logo">
            <a:extLst>
              <a:ext uri="{FF2B5EF4-FFF2-40B4-BE49-F238E27FC236}">
                <a16:creationId xmlns:a16="http://schemas.microsoft.com/office/drawing/2014/main" id="{138D959D-8813-58C7-EA34-969E4DADD73F}"/>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263361" y="6173519"/>
            <a:ext cx="492637" cy="446920"/>
          </a:xfrm>
          <a:prstGeom prst="rect">
            <a:avLst/>
          </a:prstGeom>
        </p:spPr>
      </p:pic>
      <p:sp>
        <p:nvSpPr>
          <p:cNvPr id="8" name="Text Placeholder 11">
            <a:extLst>
              <a:ext uri="{FF2B5EF4-FFF2-40B4-BE49-F238E27FC236}">
                <a16:creationId xmlns:a16="http://schemas.microsoft.com/office/drawing/2014/main" id="{B947B3E0-7170-6F72-FE06-FA6FB195BC76}"/>
              </a:ext>
            </a:extLst>
          </p:cNvPr>
          <p:cNvSpPr>
            <a:spLocks noGrp="1"/>
          </p:cNvSpPr>
          <p:nvPr>
            <p:ph type="body" sz="quarter" idx="11" hasCustomPrompt="1"/>
          </p:nvPr>
        </p:nvSpPr>
        <p:spPr>
          <a:xfrm>
            <a:off x="558800" y="2362200"/>
            <a:ext cx="2317750" cy="1724025"/>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a:t>Change background colour to swap colours here</a:t>
            </a:r>
          </a:p>
        </p:txBody>
      </p:sp>
    </p:spTree>
    <p:extLst>
      <p:ext uri="{BB962C8B-B14F-4D97-AF65-F5344CB8AC3E}">
        <p14:creationId xmlns:p14="http://schemas.microsoft.com/office/powerpoint/2010/main" val="61359950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p:cSld name="Image strip with text">
    <p:bg>
      <p:bgPr>
        <a:solidFill>
          <a:schemeClr val="bg1"/>
        </a:solidFill>
        <a:effectLst/>
      </p:bgPr>
    </p:bg>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id="{4C05822E-F8EF-0B26-EE8C-294CF585952F}"/>
              </a:ext>
            </a:extLst>
          </p:cNvPr>
          <p:cNvSpPr>
            <a:spLocks noGrp="1"/>
          </p:cNvSpPr>
          <p:nvPr>
            <p:ph type="title"/>
          </p:nvPr>
        </p:nvSpPr>
        <p:spPr>
          <a:xfrm>
            <a:off x="449263" y="701874"/>
            <a:ext cx="7051812" cy="715669"/>
          </a:xfrm>
        </p:spPr>
        <p:txBody>
          <a:bodyPr/>
          <a:lstStyle/>
          <a:p>
            <a:r>
              <a:rPr lang="en-GB"/>
              <a:t>Click to edit Master title style</a:t>
            </a:r>
          </a:p>
        </p:txBody>
      </p:sp>
      <p:sp>
        <p:nvSpPr>
          <p:cNvPr id="5" name="Placeholder">
            <a:extLst>
              <a:ext uri="{FF2B5EF4-FFF2-40B4-BE49-F238E27FC236}">
                <a16:creationId xmlns:a16="http://schemas.microsoft.com/office/drawing/2014/main" id="{65EFF5B5-9A6C-6AFB-ABBA-564B4F8855CF}"/>
              </a:ext>
            </a:extLst>
          </p:cNvPr>
          <p:cNvSpPr>
            <a:spLocks noGrp="1"/>
          </p:cNvSpPr>
          <p:nvPr>
            <p:ph type="body" sz="quarter" idx="11"/>
          </p:nvPr>
        </p:nvSpPr>
        <p:spPr>
          <a:xfrm>
            <a:off x="449263" y="1809749"/>
            <a:ext cx="5499100" cy="4138613"/>
          </a:xfrm>
          <a:prstGeom prst="rect">
            <a:avLst/>
          </a:prstGeom>
        </p:spPr>
        <p:txBody>
          <a:bodyPr numCol="2" spcCol="288000"/>
          <a:lstStyle>
            <a:lvl1pPr marL="0" indent="0">
              <a:lnSpc>
                <a:spcPct val="115000"/>
              </a:lnSpc>
              <a:spcBef>
                <a:spcPts val="400"/>
              </a:spcBef>
              <a:spcAft>
                <a:spcPts val="400"/>
              </a:spcAft>
              <a:buFont typeface="Wingdings 2" panose="05020102010507070707" pitchFamily="18" charset="2"/>
              <a:buNone/>
              <a:defRPr sz="1200"/>
            </a:lvl1pPr>
            <a:lvl2pPr marL="180975" indent="-180975">
              <a:lnSpc>
                <a:spcPct val="115000"/>
              </a:lnSpc>
              <a:spcBef>
                <a:spcPts val="400"/>
              </a:spcBef>
              <a:spcAft>
                <a:spcPts val="400"/>
              </a:spcAft>
              <a:defRPr lang="en-US" sz="1200" kern="1200" dirty="0">
                <a:solidFill>
                  <a:schemeClr val="tx1"/>
                </a:solidFill>
                <a:latin typeface="+mn-lt"/>
                <a:ea typeface="+mn-ea"/>
                <a:cs typeface="+mn-cs"/>
              </a:defRPr>
            </a:lvl2pPr>
            <a:lvl3pPr>
              <a:lnSpc>
                <a:spcPct val="115000"/>
              </a:lnSpc>
              <a:spcBef>
                <a:spcPts val="400"/>
              </a:spcBef>
              <a:spcAft>
                <a:spcPts val="400"/>
              </a:spcAft>
              <a:defRPr sz="1200"/>
            </a:lvl3pPr>
            <a:lvl4pPr>
              <a:lnSpc>
                <a:spcPct val="120000"/>
              </a:lnSpc>
              <a:spcBef>
                <a:spcPts val="400"/>
              </a:spcBef>
              <a:spcAft>
                <a:spcPts val="400"/>
              </a:spcAft>
              <a:defRPr sz="1200"/>
            </a:lvl4pPr>
            <a:lvl5pPr>
              <a:lnSpc>
                <a:spcPct val="120000"/>
              </a:lnSpc>
              <a:spcBef>
                <a:spcPts val="400"/>
              </a:spcBef>
              <a:spcAft>
                <a:spcPts val="400"/>
              </a:spcAft>
              <a:defRPr sz="1200"/>
            </a:lvl5pPr>
          </a:lstStyle>
          <a:p>
            <a:pPr lvl="0"/>
            <a:r>
              <a:rPr lang="en-GB"/>
              <a:t>Click to edit Master text styles</a:t>
            </a:r>
          </a:p>
          <a:p>
            <a:pPr lvl="1"/>
            <a:r>
              <a:rPr lang="en-GB"/>
              <a:t>Second level</a:t>
            </a:r>
          </a:p>
          <a:p>
            <a:pPr lvl="2"/>
            <a:r>
              <a:rPr lang="en-GB"/>
              <a:t>Third level</a:t>
            </a:r>
          </a:p>
        </p:txBody>
      </p:sp>
      <p:sp>
        <p:nvSpPr>
          <p:cNvPr id="16" name="Picture Placeholder">
            <a:extLst>
              <a:ext uri="{FF2B5EF4-FFF2-40B4-BE49-F238E27FC236}">
                <a16:creationId xmlns:a16="http://schemas.microsoft.com/office/drawing/2014/main" id="{1F1C54D2-D2EE-04BE-5F32-CEBA48FF0D37}"/>
              </a:ext>
              <a:ext uri="{C183D7F6-B498-43B3-948B-1728B52AA6E4}">
                <adec:decorative xmlns:adec="http://schemas.microsoft.com/office/drawing/2017/decorative" val="1"/>
              </a:ext>
            </a:extLst>
          </p:cNvPr>
          <p:cNvSpPr>
            <a:spLocks noGrp="1"/>
          </p:cNvSpPr>
          <p:nvPr>
            <p:ph type="pic" sz="quarter" idx="10"/>
          </p:nvPr>
        </p:nvSpPr>
        <p:spPr>
          <a:xfrm>
            <a:off x="3600450" y="1"/>
            <a:ext cx="8591550" cy="6858000"/>
          </a:xfrm>
          <a:custGeom>
            <a:avLst/>
            <a:gdLst>
              <a:gd name="connsiteX0" fmla="*/ 6857996 w 8591550"/>
              <a:gd name="connsiteY0" fmla="*/ 0 h 6858000"/>
              <a:gd name="connsiteX1" fmla="*/ 8591550 w 8591550"/>
              <a:gd name="connsiteY1" fmla="*/ 0 h 6858000"/>
              <a:gd name="connsiteX2" fmla="*/ 8591550 w 8591550"/>
              <a:gd name="connsiteY2" fmla="*/ 3852860 h 6858000"/>
              <a:gd name="connsiteX3" fmla="*/ 5586410 w 8591550"/>
              <a:gd name="connsiteY3" fmla="*/ 6858000 h 6858000"/>
              <a:gd name="connsiteX4" fmla="*/ 0 w 8591550"/>
              <a:gd name="connsiteY4" fmla="*/ 6858000 h 6858000"/>
              <a:gd name="connsiteX5" fmla="*/ 0 w 8591550"/>
              <a:gd name="connsiteY5" fmla="*/ 685799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591550" h="6858000">
                <a:moveTo>
                  <a:pt x="6857996" y="0"/>
                </a:moveTo>
                <a:lnTo>
                  <a:pt x="8591550" y="0"/>
                </a:lnTo>
                <a:lnTo>
                  <a:pt x="8591550" y="3852860"/>
                </a:lnTo>
                <a:lnTo>
                  <a:pt x="5586410" y="6858000"/>
                </a:lnTo>
                <a:lnTo>
                  <a:pt x="0" y="6858000"/>
                </a:lnTo>
                <a:lnTo>
                  <a:pt x="0" y="6857996"/>
                </a:lnTo>
                <a:close/>
              </a:path>
            </a:pathLst>
          </a:custGeom>
          <a:pattFill prst="dkVert">
            <a:fgClr>
              <a:schemeClr val="bg1">
                <a:lumMod val="85000"/>
              </a:schemeClr>
            </a:fgClr>
            <a:bgClr>
              <a:schemeClr val="bg1"/>
            </a:bgClr>
          </a:pattFill>
        </p:spPr>
        <p:txBody>
          <a:bodyPr vert="horz" wrap="square" lIns="0" tIns="0" rIns="0" bIns="2520000" rtlCol="0" anchor="b">
            <a:noAutofit/>
          </a:bodyPr>
          <a:lstStyle>
            <a:lvl1pPr algn="ctr">
              <a:defRPr lang="en-GB"/>
            </a:lvl1pPr>
          </a:lstStyle>
          <a:p>
            <a:pPr lvl="0"/>
            <a:r>
              <a:rPr lang="en-GB" dirty="0"/>
              <a:t>Click icon to add picture</a:t>
            </a:r>
          </a:p>
        </p:txBody>
      </p:sp>
      <p:sp>
        <p:nvSpPr>
          <p:cNvPr id="4" name="Classification">
            <a:extLst>
              <a:ext uri="{FF2B5EF4-FFF2-40B4-BE49-F238E27FC236}">
                <a16:creationId xmlns:a16="http://schemas.microsoft.com/office/drawing/2014/main" id="{2A357368-6911-F108-4C72-BC6BCD6C22E2}"/>
              </a:ext>
              <a:ext uri="{C183D7F6-B498-43B3-948B-1728B52AA6E4}">
                <adec:decorative xmlns:adec="http://schemas.microsoft.com/office/drawing/2017/decorative" val="1"/>
              </a:ext>
            </a:extLst>
          </p:cNvPr>
          <p:cNvSpPr txBox="1">
            <a:spLocks/>
          </p:cNvSpPr>
          <p:nvPr/>
        </p:nvSpPr>
        <p:spPr>
          <a:xfrm>
            <a:off x="440939" y="6251108"/>
            <a:ext cx="1925190" cy="369332"/>
          </a:xfrm>
          <a:prstGeom prst="rect">
            <a:avLst/>
          </a:prstGeom>
          <a:effectLst/>
        </p:spPr>
        <p:txBody>
          <a:bodyPr vert="horz" wrap="square" lIns="0" tIns="0" rIns="0" bIns="0" rtlCol="0" anchor="b">
            <a:spAutoFit/>
          </a:bodyP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800" dirty="0">
                <a:solidFill>
                  <a:schemeClr val="tx1"/>
                </a:solidFill>
                <a:effectLst/>
              </a:rPr>
              <a:t>© Ipsos | Purchase of In-Game Content: Survey on Parental Supervision | Apr 2026 | Version 2 | Internal/Client Use Only</a:t>
            </a:r>
            <a:endParaRPr lang="en-GB" sz="800" dirty="0">
              <a:solidFill>
                <a:schemeClr val="tx1"/>
              </a:solidFill>
              <a:effectLst/>
            </a:endParaRPr>
          </a:p>
        </p:txBody>
      </p:sp>
      <p:pic>
        <p:nvPicPr>
          <p:cNvPr id="2" name="Ipsos Logo">
            <a:extLst>
              <a:ext uri="{FF2B5EF4-FFF2-40B4-BE49-F238E27FC236}">
                <a16:creationId xmlns:a16="http://schemas.microsoft.com/office/drawing/2014/main" id="{5736C387-1E30-3967-00C5-67A2D4B1A6FD}"/>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263361" y="6173519"/>
            <a:ext cx="492637" cy="446920"/>
          </a:xfrm>
          <a:prstGeom prst="rect">
            <a:avLst/>
          </a:prstGeom>
        </p:spPr>
      </p:pic>
    </p:spTree>
    <p:extLst>
      <p:ext uri="{BB962C8B-B14F-4D97-AF65-F5344CB8AC3E}">
        <p14:creationId xmlns:p14="http://schemas.microsoft.com/office/powerpoint/2010/main" val="2278706395"/>
      </p:ext>
    </p:extLst>
  </p:cSld>
  <p:clrMapOvr>
    <a:masterClrMapping/>
  </p:clrMapOvr>
  <p:hf hdr="0" ftr="0" dt="0"/>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p:cSld name="Quote/Statement slide">
    <p:bg>
      <p:bgPr>
        <a:solidFill>
          <a:schemeClr val="accent1"/>
        </a:solidFill>
        <a:effectLst/>
      </p:bgPr>
    </p:bg>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B024DFEA-2014-1751-E480-8A66CDCDA552}"/>
              </a:ext>
            </a:extLst>
          </p:cNvPr>
          <p:cNvSpPr>
            <a:spLocks noGrp="1"/>
          </p:cNvSpPr>
          <p:nvPr>
            <p:ph type="title" hasCustomPrompt="1"/>
          </p:nvPr>
        </p:nvSpPr>
        <p:spPr>
          <a:xfrm>
            <a:off x="431999" y="1898850"/>
            <a:ext cx="7010201" cy="715669"/>
          </a:xfrm>
        </p:spPr>
        <p:txBody>
          <a:bodyPr/>
          <a:lstStyle>
            <a:lvl1pPr>
              <a:lnSpc>
                <a:spcPct val="100000"/>
              </a:lnSpc>
              <a:defRPr sz="3200" b="0" cap="none" baseline="0">
                <a:solidFill>
                  <a:schemeClr val="bg1"/>
                </a:solidFill>
                <a:latin typeface="+mn-lt"/>
              </a:defRPr>
            </a:lvl1pPr>
          </a:lstStyle>
          <a:p>
            <a:pPr lvl="0"/>
            <a:r>
              <a:rPr lang="en-GB" dirty="0"/>
              <a:t>Insert your quote here</a:t>
            </a:r>
          </a:p>
        </p:txBody>
      </p:sp>
      <p:sp>
        <p:nvSpPr>
          <p:cNvPr id="4" name="Triangle">
            <a:extLst>
              <a:ext uri="{FF2B5EF4-FFF2-40B4-BE49-F238E27FC236}">
                <a16:creationId xmlns:a16="http://schemas.microsoft.com/office/drawing/2014/main" id="{AE7DDF0E-41B4-9738-7FF8-6113726879FE}"/>
              </a:ext>
              <a:ext uri="{C183D7F6-B498-43B3-948B-1728B52AA6E4}">
                <adec:decorative xmlns:adec="http://schemas.microsoft.com/office/drawing/2017/decorative" val="1"/>
              </a:ext>
            </a:extLst>
          </p:cNvPr>
          <p:cNvSpPr/>
          <p:nvPr userDrawn="1"/>
        </p:nvSpPr>
        <p:spPr>
          <a:xfrm rot="16200000">
            <a:off x="9281601" y="3947601"/>
            <a:ext cx="2910399" cy="2910399"/>
          </a:xfrm>
          <a:prstGeom prst="rtTriangl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12000"/>
              </a:lnSpc>
              <a:spcBef>
                <a:spcPts val="400"/>
              </a:spcBef>
              <a:spcAft>
                <a:spcPts val="400"/>
              </a:spcAft>
            </a:pPr>
            <a:endParaRPr lang="en-GB" sz="1200" dirty="0">
              <a:solidFill>
                <a:schemeClr val="tx1"/>
              </a:solidFill>
            </a:endParaRPr>
          </a:p>
        </p:txBody>
      </p:sp>
      <p:sp>
        <p:nvSpPr>
          <p:cNvPr id="12" name="Classification">
            <a:extLst>
              <a:ext uri="{FF2B5EF4-FFF2-40B4-BE49-F238E27FC236}">
                <a16:creationId xmlns:a16="http://schemas.microsoft.com/office/drawing/2014/main" id="{1C5B0F71-0889-8AA3-1424-358FEF2E8AF4}"/>
              </a:ext>
              <a:ext uri="{C183D7F6-B498-43B3-948B-1728B52AA6E4}">
                <adec:decorative xmlns:adec="http://schemas.microsoft.com/office/drawing/2017/decorative" val="1"/>
              </a:ext>
            </a:extLst>
          </p:cNvPr>
          <p:cNvSpPr txBox="1">
            <a:spLocks/>
          </p:cNvSpPr>
          <p:nvPr userDrawn="1"/>
        </p:nvSpPr>
        <p:spPr>
          <a:xfrm>
            <a:off x="440938" y="6365530"/>
            <a:ext cx="4672238" cy="246221"/>
          </a:xfrm>
          <a:prstGeom prst="rect">
            <a:avLst/>
          </a:prstGeom>
          <a:effectLst/>
        </p:spPr>
        <p:txBody>
          <a:bodyPr vert="horz" wrap="square" lIns="0" tIns="0" rIns="0" bIns="0" rtlCol="0" anchor="b">
            <a:spAutoFit/>
          </a:bodyP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800" dirty="0">
                <a:solidFill>
                  <a:schemeClr val="bg1"/>
                </a:solidFill>
                <a:effectLst/>
              </a:rPr>
              <a:t>© Ipsos | Purchase of In-Game Content: Survey on Parental Supervision | Apr 2026 | Version 2 | Internal/Client Use Only</a:t>
            </a:r>
            <a:endParaRPr lang="en-GB" sz="800" dirty="0">
              <a:solidFill>
                <a:schemeClr val="bg1"/>
              </a:solidFill>
              <a:effectLst/>
            </a:endParaRPr>
          </a:p>
        </p:txBody>
      </p:sp>
      <p:sp>
        <p:nvSpPr>
          <p:cNvPr id="11" name="Slide Number">
            <a:extLst>
              <a:ext uri="{FF2B5EF4-FFF2-40B4-BE49-F238E27FC236}">
                <a16:creationId xmlns:a16="http://schemas.microsoft.com/office/drawing/2014/main" id="{BE4B9BBA-B9E4-5FF2-9CD0-5259512082F0}"/>
              </a:ext>
              <a:ext uri="{C183D7F6-B498-43B3-948B-1728B52AA6E4}">
                <adec:decorative xmlns:adec="http://schemas.microsoft.com/office/drawing/2017/decorative" val="1"/>
              </a:ext>
            </a:extLst>
          </p:cNvPr>
          <p:cNvSpPr txBox="1"/>
          <p:nvPr userDrawn="1"/>
        </p:nvSpPr>
        <p:spPr>
          <a:xfrm>
            <a:off x="5849681" y="6479951"/>
            <a:ext cx="492637" cy="140488"/>
          </a:xfrm>
          <a:prstGeom prst="rect">
            <a:avLst/>
          </a:prstGeom>
          <a:noFill/>
        </p:spPr>
        <p:txBody>
          <a:bodyPr wrap="square" lIns="0" tIns="0" rIns="0" bIns="0" rtlCol="0">
            <a:spAutoFit/>
          </a:bodyPr>
          <a:lstStyle/>
          <a:p>
            <a:pPr algn="ctr" rtl="0">
              <a:lnSpc>
                <a:spcPct val="110000"/>
              </a:lnSpc>
              <a:spcBef>
                <a:spcPts val="400"/>
              </a:spcBef>
              <a:spcAft>
                <a:spcPts val="400"/>
              </a:spcAft>
            </a:pPr>
            <a:fld id="{42C674B8-9BBC-4FFF-A23E-570BB0655C41}" type="slidenum">
              <a:rPr lang="en-GB" sz="900" smtClean="0">
                <a:solidFill>
                  <a:schemeClr val="bg1"/>
                </a:solidFill>
              </a:rPr>
              <a:pPr algn="ctr" rtl="0">
                <a:lnSpc>
                  <a:spcPct val="110000"/>
                </a:lnSpc>
                <a:spcBef>
                  <a:spcPts val="400"/>
                </a:spcBef>
                <a:spcAft>
                  <a:spcPts val="400"/>
                </a:spcAft>
              </a:pPr>
              <a:t>‹#›</a:t>
            </a:fld>
            <a:endParaRPr lang="en-GB" sz="900" dirty="0">
              <a:solidFill>
                <a:schemeClr val="bg1"/>
              </a:solidFill>
            </a:endParaRPr>
          </a:p>
        </p:txBody>
      </p:sp>
      <p:pic>
        <p:nvPicPr>
          <p:cNvPr id="5" name="Ipsos Logo">
            <a:extLst>
              <a:ext uri="{FF2B5EF4-FFF2-40B4-BE49-F238E27FC236}">
                <a16:creationId xmlns:a16="http://schemas.microsoft.com/office/drawing/2014/main" id="{C8313A58-2212-9452-4CBE-3D4E7E92AA44}"/>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263361" y="6173519"/>
            <a:ext cx="492637" cy="446920"/>
          </a:xfrm>
          <a:prstGeom prst="rect">
            <a:avLst/>
          </a:prstGeom>
        </p:spPr>
      </p:pic>
    </p:spTree>
    <p:extLst>
      <p:ext uri="{BB962C8B-B14F-4D97-AF65-F5344CB8AC3E}">
        <p14:creationId xmlns:p14="http://schemas.microsoft.com/office/powerpoint/2010/main" val="256882969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p:cSld name="Quote style 3">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id="{6838E746-8C0D-4144-AC8E-FA9CF117C223}"/>
              </a:ext>
            </a:extLst>
          </p:cNvPr>
          <p:cNvSpPr>
            <a:spLocks noGrp="1"/>
          </p:cNvSpPr>
          <p:nvPr>
            <p:ph type="title" hasCustomPrompt="1"/>
          </p:nvPr>
        </p:nvSpPr>
        <p:spPr bwMode="white">
          <a:xfrm>
            <a:off x="450000" y="811950"/>
            <a:ext cx="5407103" cy="3742438"/>
          </a:xfrm>
        </p:spPr>
        <p:txBody>
          <a:bodyPr anchor="t"/>
          <a:lstStyle>
            <a:lvl1pPr>
              <a:defRPr sz="3600" cap="none" spc="0" baseline="0">
                <a:solidFill>
                  <a:schemeClr val="bg1"/>
                </a:solidFill>
                <a:latin typeface="+mn-lt"/>
              </a:defRPr>
            </a:lvl1pPr>
          </a:lstStyle>
          <a:p>
            <a:r>
              <a:rPr lang="en-GB"/>
              <a:t>Summary text background image (text can be recoloured depending on image colour)</a:t>
            </a:r>
            <a:endParaRPr lang="fr-FR"/>
          </a:p>
        </p:txBody>
      </p:sp>
      <p:sp>
        <p:nvSpPr>
          <p:cNvPr id="4" name="Picture Placeholder">
            <a:extLst>
              <a:ext uri="{FF2B5EF4-FFF2-40B4-BE49-F238E27FC236}">
                <a16:creationId xmlns:a16="http://schemas.microsoft.com/office/drawing/2014/main" id="{A8B69072-8F91-57EB-1C5E-B1807F844055}"/>
              </a:ext>
              <a:ext uri="{C183D7F6-B498-43B3-948B-1728B52AA6E4}">
                <adec:decorative xmlns:adec="http://schemas.microsoft.com/office/drawing/2017/decorative" val="1"/>
              </a:ext>
            </a:extLst>
          </p:cNvPr>
          <p:cNvSpPr>
            <a:spLocks noGrp="1"/>
          </p:cNvSpPr>
          <p:nvPr>
            <p:ph type="pic" sz="quarter" idx="15" hasCustomPrompt="1"/>
          </p:nvPr>
        </p:nvSpPr>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3733800 h 6858000"/>
              <a:gd name="connsiteX3" fmla="*/ 9067800 w 12192000"/>
              <a:gd name="connsiteY3" fmla="*/ 6858000 h 6858000"/>
              <a:gd name="connsiteX4" fmla="*/ 0 w 12192000"/>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0" h="6858000">
                <a:moveTo>
                  <a:pt x="0" y="0"/>
                </a:moveTo>
                <a:lnTo>
                  <a:pt x="12192000" y="0"/>
                </a:lnTo>
                <a:lnTo>
                  <a:pt x="12192000" y="3733800"/>
                </a:lnTo>
                <a:lnTo>
                  <a:pt x="9067800" y="6858000"/>
                </a:lnTo>
                <a:lnTo>
                  <a:pt x="0" y="6858000"/>
                </a:lnTo>
                <a:close/>
              </a:path>
            </a:pathLst>
          </a:custGeom>
          <a:pattFill prst="dkUpDiag">
            <a:fgClr>
              <a:schemeClr val="bg1">
                <a:lumMod val="85000"/>
              </a:schemeClr>
            </a:fgClr>
            <a:bgClr>
              <a:schemeClr val="bg1"/>
            </a:bgClr>
          </a:pattFill>
        </p:spPr>
        <p:txBody>
          <a:bodyPr vert="horz" wrap="square" lIns="0" tIns="0" rIns="0" bIns="2520000" rtlCol="0" anchor="b">
            <a:noAutofit/>
          </a:bodyPr>
          <a:lstStyle>
            <a:lvl1pPr>
              <a:defRPr lang="en-GB" dirty="0"/>
            </a:lvl1pPr>
          </a:lstStyle>
          <a:p>
            <a:pPr lvl="0" algn="ctr"/>
            <a:r>
              <a:rPr lang="en-GB" dirty="0"/>
              <a:t>Click icon in centre to add image</a:t>
            </a:r>
            <a:br>
              <a:rPr lang="en-GB" dirty="0"/>
            </a:br>
            <a:r>
              <a:rPr lang="en-GB" dirty="0"/>
              <a:t>Send image to back so elements show on the page</a:t>
            </a:r>
          </a:p>
          <a:p>
            <a:pPr lvl="0" algn="ctr"/>
            <a:endParaRPr lang="en-GB" dirty="0"/>
          </a:p>
          <a:p>
            <a:pPr lvl="0" algn="ctr"/>
            <a:endParaRPr lang="en-GB" dirty="0"/>
          </a:p>
          <a:p>
            <a:pPr lvl="0" algn="ctr"/>
            <a:endParaRPr lang="en-GB" dirty="0"/>
          </a:p>
        </p:txBody>
      </p:sp>
      <p:pic>
        <p:nvPicPr>
          <p:cNvPr id="6" name="Ipsos Logo">
            <a:extLst>
              <a:ext uri="{FF2B5EF4-FFF2-40B4-BE49-F238E27FC236}">
                <a16:creationId xmlns:a16="http://schemas.microsoft.com/office/drawing/2014/main" id="{52B28BDF-4159-E6C3-47E8-C045FBADA50C}"/>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263361" y="6173519"/>
            <a:ext cx="492637" cy="446920"/>
          </a:xfrm>
          <a:prstGeom prst="rect">
            <a:avLst/>
          </a:prstGeom>
        </p:spPr>
      </p:pic>
    </p:spTree>
    <p:extLst>
      <p:ext uri="{BB962C8B-B14F-4D97-AF65-F5344CB8AC3E}">
        <p14:creationId xmlns:p14="http://schemas.microsoft.com/office/powerpoint/2010/main" val="1154474385"/>
      </p:ext>
    </p:extLst>
  </p:cSld>
  <p:clrMapOvr>
    <a:masterClrMapping/>
  </p:clrMapOvr>
  <p:hf hdr="0" ftr="0" dt="0"/>
  <p:extLst>
    <p:ext uri="{DCECCB84-F9BA-43D5-87BE-67443E8EF086}">
      <p15:sldGuideLst xmlns:p15="http://schemas.microsoft.com/office/powerpoint/2012/main"/>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p:cSld name="Full bleed image layout">
    <p:spTree>
      <p:nvGrpSpPr>
        <p:cNvPr id="1" name=""/>
        <p:cNvGrpSpPr/>
        <p:nvPr/>
      </p:nvGrpSpPr>
      <p:grpSpPr>
        <a:xfrm>
          <a:off x="0" y="0"/>
          <a:ext cx="0" cy="0"/>
          <a:chOff x="0" y="0"/>
          <a:chExt cx="0" cy="0"/>
        </a:xfrm>
      </p:grpSpPr>
      <p:sp>
        <p:nvSpPr>
          <p:cNvPr id="3" name="Picture Placeholder">
            <a:extLst>
              <a:ext uri="{FF2B5EF4-FFF2-40B4-BE49-F238E27FC236}">
                <a16:creationId xmlns:a16="http://schemas.microsoft.com/office/drawing/2014/main" id="{A0EF3274-3DAF-E90F-9AC0-22CB0B64614D}"/>
              </a:ext>
              <a:ext uri="{C183D7F6-B498-43B3-948B-1728B52AA6E4}">
                <adec:decorative xmlns:adec="http://schemas.microsoft.com/office/drawing/2017/decorative" val="1"/>
              </a:ext>
            </a:extLst>
          </p:cNvPr>
          <p:cNvSpPr>
            <a:spLocks noGrp="1"/>
          </p:cNvSpPr>
          <p:nvPr>
            <p:ph type="pic" sz="quarter" idx="10" hasCustomPrompt="1"/>
          </p:nvPr>
        </p:nvSpPr>
        <p:spPr>
          <a:xfrm>
            <a:off x="0" y="0"/>
            <a:ext cx="12192000" cy="6858000"/>
          </a:xfrm>
          <a:prstGeom prst="rect">
            <a:avLst/>
          </a:prstGeom>
          <a:pattFill prst="wdUpDiag">
            <a:fgClr>
              <a:schemeClr val="bg1">
                <a:lumMod val="95000"/>
              </a:schemeClr>
            </a:fgClr>
            <a:bgClr>
              <a:schemeClr val="bg1"/>
            </a:bgClr>
          </a:pattFill>
        </p:spPr>
        <p:txBody>
          <a:bodyPr vert="horz" lIns="0" tIns="0" rIns="0" bIns="0" rtlCol="0" anchor="ctr">
            <a:noAutofit/>
          </a:bodyPr>
          <a:lstStyle>
            <a:lvl1pPr algn="ctr">
              <a:defRPr lang="en-GB"/>
            </a:lvl1pPr>
          </a:lstStyle>
          <a:p>
            <a:pPr lvl="0"/>
            <a:br>
              <a:rPr lang="en-US" dirty="0"/>
            </a:br>
            <a:br>
              <a:rPr lang="en-US" dirty="0"/>
            </a:br>
            <a:br>
              <a:rPr lang="en-US" dirty="0"/>
            </a:br>
            <a:br>
              <a:rPr lang="en-US" dirty="0"/>
            </a:br>
            <a:br>
              <a:rPr lang="en-US" dirty="0"/>
            </a:br>
            <a:r>
              <a:rPr lang="en-US" dirty="0"/>
              <a:t>Click icon to add picture</a:t>
            </a:r>
            <a:endParaRPr lang="en-GB" dirty="0"/>
          </a:p>
        </p:txBody>
      </p:sp>
    </p:spTree>
    <p:extLst>
      <p:ext uri="{BB962C8B-B14F-4D97-AF65-F5344CB8AC3E}">
        <p14:creationId xmlns:p14="http://schemas.microsoft.com/office/powerpoint/2010/main" val="28086205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Full bleed video layout">
    <p:spTree>
      <p:nvGrpSpPr>
        <p:cNvPr id="1" name=""/>
        <p:cNvGrpSpPr/>
        <p:nvPr/>
      </p:nvGrpSpPr>
      <p:grpSpPr>
        <a:xfrm>
          <a:off x="0" y="0"/>
          <a:ext cx="0" cy="0"/>
          <a:chOff x="0" y="0"/>
          <a:chExt cx="0" cy="0"/>
        </a:xfrm>
      </p:grpSpPr>
      <p:sp>
        <p:nvSpPr>
          <p:cNvPr id="4" name="Media Placeholder">
            <a:extLst>
              <a:ext uri="{FF2B5EF4-FFF2-40B4-BE49-F238E27FC236}">
                <a16:creationId xmlns:a16="http://schemas.microsoft.com/office/drawing/2014/main" id="{F33785E0-DBDC-A691-50F6-D30517E18DC3}"/>
              </a:ext>
              <a:ext uri="{C183D7F6-B498-43B3-948B-1728B52AA6E4}">
                <adec:decorative xmlns:adec="http://schemas.microsoft.com/office/drawing/2017/decorative" val="1"/>
              </a:ext>
            </a:extLst>
          </p:cNvPr>
          <p:cNvSpPr>
            <a:spLocks noGrp="1"/>
          </p:cNvSpPr>
          <p:nvPr>
            <p:ph type="media" sz="quarter" idx="10" hasCustomPrompt="1"/>
          </p:nvPr>
        </p:nvSpPr>
        <p:spPr>
          <a:xfrm>
            <a:off x="0" y="0"/>
            <a:ext cx="12192000" cy="6858000"/>
          </a:xfrm>
          <a:prstGeom prst="rect">
            <a:avLst/>
          </a:prstGeom>
          <a:pattFill prst="wdUpDiag">
            <a:fgClr>
              <a:schemeClr val="bg1">
                <a:lumMod val="95000"/>
              </a:schemeClr>
            </a:fgClr>
            <a:bgClr>
              <a:schemeClr val="bg1"/>
            </a:bgClr>
          </a:pattFill>
        </p:spPr>
        <p:txBody>
          <a:bodyPr vert="horz" lIns="0" tIns="0" rIns="0" bIns="0" rtlCol="0" anchor="ctr">
            <a:noAutofit/>
          </a:bodyPr>
          <a:lstStyle>
            <a:lvl1pPr>
              <a:defRPr lang="en-GB"/>
            </a:lvl1pPr>
          </a:lstStyle>
          <a:p>
            <a:pPr lvl="0" algn="ctr"/>
            <a:br>
              <a:rPr lang="en-GB" dirty="0"/>
            </a:br>
            <a:br>
              <a:rPr lang="en-GB" dirty="0"/>
            </a:br>
            <a:br>
              <a:rPr lang="en-GB" dirty="0"/>
            </a:br>
            <a:br>
              <a:rPr lang="en-GB" dirty="0"/>
            </a:br>
            <a:br>
              <a:rPr lang="en-GB" dirty="0"/>
            </a:br>
            <a:br>
              <a:rPr lang="en-GB" dirty="0"/>
            </a:br>
            <a:r>
              <a:rPr lang="en-GB" dirty="0"/>
              <a:t>Full bleed video layout</a:t>
            </a:r>
          </a:p>
        </p:txBody>
      </p:sp>
    </p:spTree>
    <p:extLst>
      <p:ext uri="{BB962C8B-B14F-4D97-AF65-F5344CB8AC3E}">
        <p14:creationId xmlns:p14="http://schemas.microsoft.com/office/powerpoint/2010/main" val="424548409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4_images_3_summaries">
    <p:bg>
      <p:bgPr>
        <a:solidFill>
          <a:schemeClr val="accent1"/>
        </a:solidFill>
        <a:effectLst/>
      </p:bgPr>
    </p:bg>
    <p:spTree>
      <p:nvGrpSpPr>
        <p:cNvPr id="1" name=""/>
        <p:cNvGrpSpPr/>
        <p:nvPr/>
      </p:nvGrpSpPr>
      <p:grpSpPr>
        <a:xfrm>
          <a:off x="0" y="0"/>
          <a:ext cx="0" cy="0"/>
          <a:chOff x="0" y="0"/>
          <a:chExt cx="0" cy="0"/>
        </a:xfrm>
      </p:grpSpPr>
      <p:sp>
        <p:nvSpPr>
          <p:cNvPr id="25" name="Picture Placeholder 24">
            <a:extLst>
              <a:ext uri="{FF2B5EF4-FFF2-40B4-BE49-F238E27FC236}">
                <a16:creationId xmlns:a16="http://schemas.microsoft.com/office/drawing/2014/main" id="{F7598694-721D-C499-32B8-2559553463B9}"/>
              </a:ext>
              <a:ext uri="{C183D7F6-B498-43B3-948B-1728B52AA6E4}">
                <adec:decorative xmlns:adec="http://schemas.microsoft.com/office/drawing/2017/decorative" val="0"/>
              </a:ext>
            </a:extLst>
          </p:cNvPr>
          <p:cNvSpPr>
            <a:spLocks noGrp="1"/>
          </p:cNvSpPr>
          <p:nvPr>
            <p:ph type="pic" sz="quarter" idx="21" hasCustomPrompt="1"/>
          </p:nvPr>
        </p:nvSpPr>
        <p:spPr>
          <a:xfrm>
            <a:off x="450000" y="1792702"/>
            <a:ext cx="3524250" cy="2140354"/>
          </a:xfrm>
          <a:custGeom>
            <a:avLst/>
            <a:gdLst>
              <a:gd name="connsiteX0" fmla="*/ 0 w 3524250"/>
              <a:gd name="connsiteY0" fmla="*/ 0 h 2140354"/>
              <a:gd name="connsiteX1" fmla="*/ 3524250 w 3524250"/>
              <a:gd name="connsiteY1" fmla="*/ 0 h 2140354"/>
              <a:gd name="connsiteX2" fmla="*/ 3524250 w 3524250"/>
              <a:gd name="connsiteY2" fmla="*/ 1669718 h 2140354"/>
              <a:gd name="connsiteX3" fmla="*/ 3053614 w 3524250"/>
              <a:gd name="connsiteY3" fmla="*/ 2140354 h 2140354"/>
              <a:gd name="connsiteX4" fmla="*/ 0 w 3524250"/>
              <a:gd name="connsiteY4" fmla="*/ 2140354 h 21403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4250" h="2140354">
                <a:moveTo>
                  <a:pt x="0" y="0"/>
                </a:moveTo>
                <a:lnTo>
                  <a:pt x="3524250" y="0"/>
                </a:lnTo>
                <a:lnTo>
                  <a:pt x="3524250" y="1669718"/>
                </a:lnTo>
                <a:lnTo>
                  <a:pt x="3053614" y="2140354"/>
                </a:lnTo>
                <a:lnTo>
                  <a:pt x="0" y="2140354"/>
                </a:lnTo>
                <a:close/>
              </a:path>
            </a:pathLst>
          </a:custGeom>
          <a:pattFill prst="wdUpDiag">
            <a:fgClr>
              <a:schemeClr val="bg1">
                <a:lumMod val="95000"/>
              </a:schemeClr>
            </a:fgClr>
            <a:bgClr>
              <a:schemeClr val="bg1"/>
            </a:bgClr>
          </a:pattFill>
        </p:spPr>
        <p:txBody>
          <a:bodyPr wrap="square">
            <a:noAutofit/>
          </a:bodyPr>
          <a:lstStyle>
            <a:lvl1pPr>
              <a:defRPr/>
            </a:lvl1pPr>
          </a:lstStyle>
          <a:p>
            <a:r>
              <a:rPr lang="en-GB" dirty="0"/>
              <a:t>Insert image here</a:t>
            </a:r>
          </a:p>
        </p:txBody>
      </p:sp>
      <p:sp>
        <p:nvSpPr>
          <p:cNvPr id="3" name="Placeholder 1">
            <a:extLst>
              <a:ext uri="{FF2B5EF4-FFF2-40B4-BE49-F238E27FC236}">
                <a16:creationId xmlns:a16="http://schemas.microsoft.com/office/drawing/2014/main" id="{1703231E-4063-4D72-A4F3-5BF19050C303}"/>
              </a:ext>
            </a:extLst>
          </p:cNvPr>
          <p:cNvSpPr>
            <a:spLocks noGrp="1"/>
          </p:cNvSpPr>
          <p:nvPr>
            <p:ph idx="1" hasCustomPrompt="1"/>
          </p:nvPr>
        </p:nvSpPr>
        <p:spPr>
          <a:xfrm>
            <a:off x="450000" y="4113075"/>
            <a:ext cx="3524400" cy="1835288"/>
          </a:xfrm>
        </p:spPr>
        <p:txBody>
          <a:bodyPr>
            <a:noAutofit/>
          </a:bodyPr>
          <a:lstStyle>
            <a:lvl1pPr>
              <a:spcBef>
                <a:spcPts val="400"/>
              </a:spcBef>
              <a:defRPr sz="1200">
                <a:solidFill>
                  <a:schemeClr val="bg1"/>
                </a:solidFill>
              </a:defRPr>
            </a:lvl1pPr>
            <a:lvl2pPr>
              <a:spcBef>
                <a:spcPts val="400"/>
              </a:spcBef>
              <a:defRPr sz="1200">
                <a:solidFill>
                  <a:schemeClr val="bg1"/>
                </a:solidFill>
              </a:defRPr>
            </a:lvl2pPr>
            <a:lvl3pPr>
              <a:spcBef>
                <a:spcPts val="400"/>
              </a:spcBef>
              <a:defRPr sz="1200">
                <a:solidFill>
                  <a:schemeClr val="bg1"/>
                </a:solidFill>
              </a:defRPr>
            </a:lvl3pPr>
            <a:lvl4pPr>
              <a:defRPr>
                <a:solidFill>
                  <a:schemeClr val="bg2"/>
                </a:solidFill>
              </a:defRPr>
            </a:lvl4pPr>
            <a:lvl5pPr>
              <a:defRPr>
                <a:solidFill>
                  <a:schemeClr val="bg2"/>
                </a:solidFill>
              </a:defRPr>
            </a:lvl5pPr>
          </a:lstStyle>
          <a:p>
            <a:pPr lvl="0"/>
            <a:r>
              <a:rPr lang="en-GB" dirty="0"/>
              <a:t>Your text here</a:t>
            </a:r>
          </a:p>
          <a:p>
            <a:pPr lvl="1"/>
            <a:r>
              <a:rPr lang="en-GB" dirty="0"/>
              <a:t>Text level 1</a:t>
            </a:r>
          </a:p>
          <a:p>
            <a:pPr lvl="2"/>
            <a:r>
              <a:rPr lang="en-GB" dirty="0"/>
              <a:t>Text level 2z</a:t>
            </a:r>
          </a:p>
        </p:txBody>
      </p:sp>
      <p:sp>
        <p:nvSpPr>
          <p:cNvPr id="26" name="Picture Placeholder 25">
            <a:extLst>
              <a:ext uri="{FF2B5EF4-FFF2-40B4-BE49-F238E27FC236}">
                <a16:creationId xmlns:a16="http://schemas.microsoft.com/office/drawing/2014/main" id="{D497C279-EB05-83B6-CAFE-F19E9494173D}"/>
              </a:ext>
              <a:ext uri="{C183D7F6-B498-43B3-948B-1728B52AA6E4}">
                <adec:decorative xmlns:adec="http://schemas.microsoft.com/office/drawing/2017/decorative" val="0"/>
              </a:ext>
            </a:extLst>
          </p:cNvPr>
          <p:cNvSpPr>
            <a:spLocks noGrp="1"/>
          </p:cNvSpPr>
          <p:nvPr>
            <p:ph type="pic" sz="quarter" idx="22" hasCustomPrompt="1"/>
          </p:nvPr>
        </p:nvSpPr>
        <p:spPr>
          <a:xfrm>
            <a:off x="4336915" y="1792702"/>
            <a:ext cx="3524250" cy="2140354"/>
          </a:xfrm>
          <a:custGeom>
            <a:avLst/>
            <a:gdLst>
              <a:gd name="connsiteX0" fmla="*/ 0 w 3524250"/>
              <a:gd name="connsiteY0" fmla="*/ 0 h 2140354"/>
              <a:gd name="connsiteX1" fmla="*/ 3524250 w 3524250"/>
              <a:gd name="connsiteY1" fmla="*/ 0 h 2140354"/>
              <a:gd name="connsiteX2" fmla="*/ 3524250 w 3524250"/>
              <a:gd name="connsiteY2" fmla="*/ 1669718 h 2140354"/>
              <a:gd name="connsiteX3" fmla="*/ 3053614 w 3524250"/>
              <a:gd name="connsiteY3" fmla="*/ 2140354 h 2140354"/>
              <a:gd name="connsiteX4" fmla="*/ 0 w 3524250"/>
              <a:gd name="connsiteY4" fmla="*/ 2140354 h 21403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4250" h="2140354">
                <a:moveTo>
                  <a:pt x="0" y="0"/>
                </a:moveTo>
                <a:lnTo>
                  <a:pt x="3524250" y="0"/>
                </a:lnTo>
                <a:lnTo>
                  <a:pt x="3524250" y="1669718"/>
                </a:lnTo>
                <a:lnTo>
                  <a:pt x="3053614" y="2140354"/>
                </a:lnTo>
                <a:lnTo>
                  <a:pt x="0" y="2140354"/>
                </a:lnTo>
                <a:close/>
              </a:path>
            </a:pathLst>
          </a:custGeom>
          <a:pattFill prst="wdUpDiag">
            <a:fgClr>
              <a:schemeClr val="bg1">
                <a:lumMod val="95000"/>
              </a:schemeClr>
            </a:fgClr>
            <a:bgClr>
              <a:schemeClr val="bg1"/>
            </a:bgClr>
          </a:pattFill>
        </p:spPr>
        <p:txBody>
          <a:bodyPr wrap="square">
            <a:noAutofit/>
          </a:bodyPr>
          <a:lstStyle>
            <a:lvl1pPr>
              <a:defRPr/>
            </a:lvl1pPr>
          </a:lstStyle>
          <a:p>
            <a:r>
              <a:rPr lang="en-GB" dirty="0"/>
              <a:t>Insert image here</a:t>
            </a:r>
          </a:p>
        </p:txBody>
      </p:sp>
      <p:sp>
        <p:nvSpPr>
          <p:cNvPr id="15" name="Placeholder 2">
            <a:extLst>
              <a:ext uri="{FF2B5EF4-FFF2-40B4-BE49-F238E27FC236}">
                <a16:creationId xmlns:a16="http://schemas.microsoft.com/office/drawing/2014/main" id="{2D6D46A2-3813-48AC-B44F-11FED09C9607}"/>
              </a:ext>
            </a:extLst>
          </p:cNvPr>
          <p:cNvSpPr>
            <a:spLocks noGrp="1"/>
          </p:cNvSpPr>
          <p:nvPr>
            <p:ph idx="24" hasCustomPrompt="1"/>
          </p:nvPr>
        </p:nvSpPr>
        <p:spPr>
          <a:xfrm>
            <a:off x="4336840" y="4113075"/>
            <a:ext cx="3524400" cy="1835288"/>
          </a:xfrm>
        </p:spPr>
        <p:txBody>
          <a:bodyPr>
            <a:noAutofit/>
          </a:bodyPr>
          <a:lstStyle>
            <a:lvl1pPr>
              <a:spcBef>
                <a:spcPts val="400"/>
              </a:spcBef>
              <a:defRPr sz="1200">
                <a:solidFill>
                  <a:schemeClr val="bg1"/>
                </a:solidFill>
              </a:defRPr>
            </a:lvl1pPr>
            <a:lvl2pPr>
              <a:spcBef>
                <a:spcPts val="400"/>
              </a:spcBef>
              <a:defRPr sz="1200">
                <a:solidFill>
                  <a:schemeClr val="bg1"/>
                </a:solidFill>
              </a:defRPr>
            </a:lvl2pPr>
            <a:lvl3pPr>
              <a:spcBef>
                <a:spcPts val="400"/>
              </a:spcBef>
              <a:defRPr sz="1200">
                <a:solidFill>
                  <a:schemeClr val="bg1"/>
                </a:solidFill>
              </a:defRPr>
            </a:lvl3pPr>
            <a:lvl4pPr>
              <a:defRPr>
                <a:solidFill>
                  <a:schemeClr val="bg2"/>
                </a:solidFill>
              </a:defRPr>
            </a:lvl4pPr>
            <a:lvl5pPr>
              <a:defRPr>
                <a:solidFill>
                  <a:schemeClr val="bg2"/>
                </a:solidFill>
              </a:defRPr>
            </a:lvl5pPr>
          </a:lstStyle>
          <a:p>
            <a:pPr lvl="0"/>
            <a:r>
              <a:rPr lang="en-GB"/>
              <a:t>Your text here</a:t>
            </a:r>
          </a:p>
          <a:p>
            <a:pPr lvl="1"/>
            <a:r>
              <a:rPr lang="en-GB"/>
              <a:t>Text level 1</a:t>
            </a:r>
          </a:p>
          <a:p>
            <a:pPr lvl="2"/>
            <a:r>
              <a:rPr lang="en-GB"/>
              <a:t>Text level 2</a:t>
            </a:r>
          </a:p>
        </p:txBody>
      </p:sp>
      <p:sp>
        <p:nvSpPr>
          <p:cNvPr id="27" name="Picture Placeholder 26">
            <a:extLst>
              <a:ext uri="{FF2B5EF4-FFF2-40B4-BE49-F238E27FC236}">
                <a16:creationId xmlns:a16="http://schemas.microsoft.com/office/drawing/2014/main" id="{436747DF-926E-3B9F-54BC-14918175083E}"/>
              </a:ext>
              <a:ext uri="{C183D7F6-B498-43B3-948B-1728B52AA6E4}">
                <adec:decorative xmlns:adec="http://schemas.microsoft.com/office/drawing/2017/decorative" val="0"/>
              </a:ext>
            </a:extLst>
          </p:cNvPr>
          <p:cNvSpPr>
            <a:spLocks noGrp="1"/>
          </p:cNvSpPr>
          <p:nvPr>
            <p:ph type="pic" sz="quarter" idx="23" hasCustomPrompt="1"/>
          </p:nvPr>
        </p:nvSpPr>
        <p:spPr>
          <a:xfrm>
            <a:off x="8224838" y="1792702"/>
            <a:ext cx="3524250" cy="2140354"/>
          </a:xfrm>
          <a:custGeom>
            <a:avLst/>
            <a:gdLst>
              <a:gd name="connsiteX0" fmla="*/ 0 w 3524250"/>
              <a:gd name="connsiteY0" fmla="*/ 0 h 2140354"/>
              <a:gd name="connsiteX1" fmla="*/ 3524250 w 3524250"/>
              <a:gd name="connsiteY1" fmla="*/ 0 h 2140354"/>
              <a:gd name="connsiteX2" fmla="*/ 3524250 w 3524250"/>
              <a:gd name="connsiteY2" fmla="*/ 1669718 h 2140354"/>
              <a:gd name="connsiteX3" fmla="*/ 3053614 w 3524250"/>
              <a:gd name="connsiteY3" fmla="*/ 2140354 h 2140354"/>
              <a:gd name="connsiteX4" fmla="*/ 0 w 3524250"/>
              <a:gd name="connsiteY4" fmla="*/ 2140354 h 21403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24250" h="2140354">
                <a:moveTo>
                  <a:pt x="0" y="0"/>
                </a:moveTo>
                <a:lnTo>
                  <a:pt x="3524250" y="0"/>
                </a:lnTo>
                <a:lnTo>
                  <a:pt x="3524250" y="1669718"/>
                </a:lnTo>
                <a:lnTo>
                  <a:pt x="3053614" y="2140354"/>
                </a:lnTo>
                <a:lnTo>
                  <a:pt x="0" y="2140354"/>
                </a:lnTo>
                <a:close/>
              </a:path>
            </a:pathLst>
          </a:custGeom>
          <a:pattFill prst="wdUpDiag">
            <a:fgClr>
              <a:schemeClr val="bg1">
                <a:lumMod val="95000"/>
              </a:schemeClr>
            </a:fgClr>
            <a:bgClr>
              <a:schemeClr val="bg1"/>
            </a:bgClr>
          </a:pattFill>
        </p:spPr>
        <p:txBody>
          <a:bodyPr wrap="square">
            <a:noAutofit/>
          </a:bodyPr>
          <a:lstStyle>
            <a:lvl1pPr>
              <a:defRPr/>
            </a:lvl1pPr>
          </a:lstStyle>
          <a:p>
            <a:r>
              <a:rPr lang="en-GB" dirty="0"/>
              <a:t>Insert image here</a:t>
            </a:r>
          </a:p>
        </p:txBody>
      </p:sp>
      <p:sp>
        <p:nvSpPr>
          <p:cNvPr id="16" name="Placeholder 3">
            <a:extLst>
              <a:ext uri="{FF2B5EF4-FFF2-40B4-BE49-F238E27FC236}">
                <a16:creationId xmlns:a16="http://schemas.microsoft.com/office/drawing/2014/main" id="{912710EB-D5BC-4555-8C11-D849D8A58199}"/>
              </a:ext>
            </a:extLst>
          </p:cNvPr>
          <p:cNvSpPr>
            <a:spLocks noGrp="1"/>
          </p:cNvSpPr>
          <p:nvPr>
            <p:ph idx="25" hasCustomPrompt="1"/>
          </p:nvPr>
        </p:nvSpPr>
        <p:spPr>
          <a:xfrm>
            <a:off x="8224838" y="4113075"/>
            <a:ext cx="3524400" cy="1835288"/>
          </a:xfrm>
        </p:spPr>
        <p:txBody>
          <a:bodyPr>
            <a:noAutofit/>
          </a:bodyPr>
          <a:lstStyle>
            <a:lvl1pPr>
              <a:spcBef>
                <a:spcPts val="400"/>
              </a:spcBef>
              <a:defRPr sz="1200">
                <a:solidFill>
                  <a:schemeClr val="bg1"/>
                </a:solidFill>
              </a:defRPr>
            </a:lvl1pPr>
            <a:lvl2pPr>
              <a:spcBef>
                <a:spcPts val="400"/>
              </a:spcBef>
              <a:defRPr sz="1200">
                <a:solidFill>
                  <a:schemeClr val="bg1"/>
                </a:solidFill>
              </a:defRPr>
            </a:lvl2pPr>
            <a:lvl3pPr>
              <a:spcBef>
                <a:spcPts val="400"/>
              </a:spcBef>
              <a:defRPr sz="1200">
                <a:solidFill>
                  <a:schemeClr val="bg1"/>
                </a:solidFill>
              </a:defRPr>
            </a:lvl3pPr>
            <a:lvl4pPr>
              <a:defRPr>
                <a:solidFill>
                  <a:schemeClr val="bg2"/>
                </a:solidFill>
              </a:defRPr>
            </a:lvl4pPr>
            <a:lvl5pPr>
              <a:defRPr>
                <a:solidFill>
                  <a:schemeClr val="bg2"/>
                </a:solidFill>
              </a:defRPr>
            </a:lvl5pPr>
          </a:lstStyle>
          <a:p>
            <a:pPr lvl="0"/>
            <a:r>
              <a:rPr lang="en-GB"/>
              <a:t>Your text here</a:t>
            </a:r>
          </a:p>
          <a:p>
            <a:pPr lvl="1"/>
            <a:r>
              <a:rPr lang="en-GB"/>
              <a:t>Text level 1</a:t>
            </a:r>
          </a:p>
          <a:p>
            <a:pPr lvl="2"/>
            <a:r>
              <a:rPr lang="en-GB"/>
              <a:t>Text level 2</a:t>
            </a:r>
          </a:p>
        </p:txBody>
      </p:sp>
      <p:sp>
        <p:nvSpPr>
          <p:cNvPr id="2" name="Title 1">
            <a:extLst>
              <a:ext uri="{FF2B5EF4-FFF2-40B4-BE49-F238E27FC236}">
                <a16:creationId xmlns:a16="http://schemas.microsoft.com/office/drawing/2014/main" id="{B9379921-B222-AEF2-4C24-F79AEBA1BF84}"/>
              </a:ext>
            </a:extLst>
          </p:cNvPr>
          <p:cNvSpPr>
            <a:spLocks noGrp="1"/>
          </p:cNvSpPr>
          <p:nvPr>
            <p:ph type="title"/>
          </p:nvPr>
        </p:nvSpPr>
        <p:spPr/>
        <p:txBody>
          <a:bodyPr/>
          <a:lstStyle>
            <a:lvl1pPr>
              <a:defRPr>
                <a:solidFill>
                  <a:schemeClr val="bg1"/>
                </a:solidFill>
              </a:defRPr>
            </a:lvl1pPr>
          </a:lstStyle>
          <a:p>
            <a:r>
              <a:rPr lang="en-GB"/>
              <a:t>Click to edit Master title style</a:t>
            </a:r>
          </a:p>
        </p:txBody>
      </p:sp>
      <p:sp>
        <p:nvSpPr>
          <p:cNvPr id="18" name="TextBox 17">
            <a:extLst>
              <a:ext uri="{FF2B5EF4-FFF2-40B4-BE49-F238E27FC236}">
                <a16:creationId xmlns:a16="http://schemas.microsoft.com/office/drawing/2014/main" id="{CDC93700-768F-F0BD-FFA2-5E2889AAB11B}"/>
              </a:ext>
            </a:extLst>
          </p:cNvPr>
          <p:cNvSpPr txBox="1"/>
          <p:nvPr userDrawn="1"/>
        </p:nvSpPr>
        <p:spPr>
          <a:xfrm>
            <a:off x="5849681" y="6479951"/>
            <a:ext cx="492637" cy="140488"/>
          </a:xfrm>
          <a:prstGeom prst="rect">
            <a:avLst/>
          </a:prstGeom>
          <a:noFill/>
        </p:spPr>
        <p:txBody>
          <a:bodyPr wrap="square" lIns="0" tIns="0" rIns="0" bIns="0" rtlCol="0">
            <a:spAutoFit/>
          </a:bodyPr>
          <a:lstStyle/>
          <a:p>
            <a:pPr algn="ctr" rtl="0">
              <a:lnSpc>
                <a:spcPct val="110000"/>
              </a:lnSpc>
              <a:spcBef>
                <a:spcPts val="400"/>
              </a:spcBef>
              <a:spcAft>
                <a:spcPts val="400"/>
              </a:spcAft>
            </a:pPr>
            <a:fld id="{42C674B8-9BBC-4FFF-A23E-570BB0655C41}" type="slidenum">
              <a:rPr lang="en-GB" sz="900" smtClean="0">
                <a:solidFill>
                  <a:schemeClr val="bg1"/>
                </a:solidFill>
              </a:rPr>
              <a:pPr algn="ctr" rtl="0">
                <a:lnSpc>
                  <a:spcPct val="110000"/>
                </a:lnSpc>
                <a:spcBef>
                  <a:spcPts val="400"/>
                </a:spcBef>
                <a:spcAft>
                  <a:spcPts val="400"/>
                </a:spcAft>
              </a:pPr>
              <a:t>‹#›</a:t>
            </a:fld>
            <a:endParaRPr lang="en-GB" sz="900" dirty="0">
              <a:solidFill>
                <a:schemeClr val="bg1"/>
              </a:solidFill>
            </a:endParaRPr>
          </a:p>
        </p:txBody>
      </p:sp>
      <p:sp>
        <p:nvSpPr>
          <p:cNvPr id="4" name="Classification">
            <a:extLst>
              <a:ext uri="{FF2B5EF4-FFF2-40B4-BE49-F238E27FC236}">
                <a16:creationId xmlns:a16="http://schemas.microsoft.com/office/drawing/2014/main" id="{7BC3E079-CD4E-AFD3-AEB4-D1848C22C062}"/>
              </a:ext>
              <a:ext uri="{C183D7F6-B498-43B3-948B-1728B52AA6E4}">
                <adec:decorative xmlns:adec="http://schemas.microsoft.com/office/drawing/2017/decorative" val="1"/>
              </a:ext>
            </a:extLst>
          </p:cNvPr>
          <p:cNvSpPr txBox="1">
            <a:spLocks/>
          </p:cNvSpPr>
          <p:nvPr userDrawn="1"/>
        </p:nvSpPr>
        <p:spPr>
          <a:xfrm>
            <a:off x="440938" y="6365530"/>
            <a:ext cx="4672238" cy="246221"/>
          </a:xfrm>
          <a:prstGeom prst="rect">
            <a:avLst/>
          </a:prstGeom>
          <a:effectLst/>
        </p:spPr>
        <p:txBody>
          <a:bodyPr vert="horz" wrap="square" lIns="0" tIns="0" rIns="0" bIns="0" rtlCol="0" anchor="b">
            <a:spAutoFit/>
          </a:bodyP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800" dirty="0">
                <a:solidFill>
                  <a:schemeClr val="bg1"/>
                </a:solidFill>
                <a:effectLst/>
              </a:rPr>
              <a:t>© Ipsos | Purchase of In-Game Content: Survey on Parental Supervision | Apr 2026 | Version 2 | Internal/Client Use Only</a:t>
            </a:r>
            <a:endParaRPr lang="en-GB" sz="800" dirty="0">
              <a:solidFill>
                <a:schemeClr val="bg1"/>
              </a:solidFill>
              <a:effectLst/>
            </a:endParaRPr>
          </a:p>
        </p:txBody>
      </p:sp>
      <p:pic>
        <p:nvPicPr>
          <p:cNvPr id="5" name="Graphic 4">
            <a:extLst>
              <a:ext uri="{FF2B5EF4-FFF2-40B4-BE49-F238E27FC236}">
                <a16:creationId xmlns:a16="http://schemas.microsoft.com/office/drawing/2014/main" id="{C5D40D82-A955-EDFD-14F8-9814CC1A2FC8}"/>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263361" y="6173519"/>
            <a:ext cx="492637" cy="446920"/>
          </a:xfrm>
          <a:prstGeom prst="rect">
            <a:avLst/>
          </a:prstGeom>
        </p:spPr>
      </p:pic>
    </p:spTree>
    <p:extLst>
      <p:ext uri="{BB962C8B-B14F-4D97-AF65-F5344CB8AC3E}">
        <p14:creationId xmlns:p14="http://schemas.microsoft.com/office/powerpoint/2010/main" val="1974440145"/>
      </p:ext>
    </p:extLst>
  </p:cSld>
  <p:clrMapOvr>
    <a:masterClrMapping/>
  </p:clrMapOvr>
  <p:extLst>
    <p:ext uri="{DCECCB84-F9BA-43D5-87BE-67443E8EF086}">
      <p15:sldGuideLst xmlns:p15="http://schemas.microsoft.com/office/powerpoint/2012/main">
        <p15:guide id="8" orient="horz" pos="4320">
          <p15:clr>
            <a:srgbClr val="F26B43"/>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userDrawn="1">
  <p:cSld name="col_4_images_with commentary">
    <p:bg>
      <p:bgPr>
        <a:solidFill>
          <a:schemeClr val="accent1"/>
        </a:solidFill>
        <a:effectLst/>
      </p:bgPr>
    </p:bg>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855C23FA-A39C-47E2-B32E-D31B7F81F736}"/>
              </a:ext>
            </a:extLst>
          </p:cNvPr>
          <p:cNvSpPr>
            <a:spLocks noGrp="1"/>
          </p:cNvSpPr>
          <p:nvPr>
            <p:ph type="title"/>
          </p:nvPr>
        </p:nvSpPr>
        <p:spPr/>
        <p:txBody>
          <a:bodyPr/>
          <a:lstStyle>
            <a:lvl1pPr>
              <a:defRPr>
                <a:solidFill>
                  <a:schemeClr val="bg1"/>
                </a:solidFill>
              </a:defRPr>
            </a:lvl1pPr>
          </a:lstStyle>
          <a:p>
            <a:r>
              <a:rPr lang="en-GB"/>
              <a:t>Click to edit Master title style</a:t>
            </a:r>
          </a:p>
        </p:txBody>
      </p:sp>
      <p:sp>
        <p:nvSpPr>
          <p:cNvPr id="20" name="Picture Placeholder 19">
            <a:extLst>
              <a:ext uri="{FF2B5EF4-FFF2-40B4-BE49-F238E27FC236}">
                <a16:creationId xmlns:a16="http://schemas.microsoft.com/office/drawing/2014/main" id="{BD5D8EA5-7317-FA5E-316E-1D3D71DF6AAB}"/>
              </a:ext>
              <a:ext uri="{C183D7F6-B498-43B3-948B-1728B52AA6E4}">
                <adec:decorative xmlns:adec="http://schemas.microsoft.com/office/drawing/2017/decorative" val="0"/>
              </a:ext>
            </a:extLst>
          </p:cNvPr>
          <p:cNvSpPr>
            <a:spLocks noGrp="1"/>
          </p:cNvSpPr>
          <p:nvPr>
            <p:ph type="pic" sz="quarter" idx="21" hasCustomPrompt="1"/>
          </p:nvPr>
        </p:nvSpPr>
        <p:spPr>
          <a:xfrm>
            <a:off x="457635" y="1827015"/>
            <a:ext cx="2563200" cy="2183266"/>
          </a:xfrm>
          <a:custGeom>
            <a:avLst/>
            <a:gdLst>
              <a:gd name="connsiteX0" fmla="*/ 0 w 2563200"/>
              <a:gd name="connsiteY0" fmla="*/ 0 h 2183266"/>
              <a:gd name="connsiteX1" fmla="*/ 2563200 w 2563200"/>
              <a:gd name="connsiteY1" fmla="*/ 0 h 2183266"/>
              <a:gd name="connsiteX2" fmla="*/ 2563200 w 2563200"/>
              <a:gd name="connsiteY2" fmla="*/ 1868011 h 2183266"/>
              <a:gd name="connsiteX3" fmla="*/ 2247945 w 2563200"/>
              <a:gd name="connsiteY3" fmla="*/ 2183266 h 2183266"/>
              <a:gd name="connsiteX4" fmla="*/ 0 w 2563200"/>
              <a:gd name="connsiteY4" fmla="*/ 2183266 h 21832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63200" h="2183266">
                <a:moveTo>
                  <a:pt x="0" y="0"/>
                </a:moveTo>
                <a:lnTo>
                  <a:pt x="2563200" y="0"/>
                </a:lnTo>
                <a:lnTo>
                  <a:pt x="2563200" y="1868011"/>
                </a:lnTo>
                <a:lnTo>
                  <a:pt x="2247945" y="2183266"/>
                </a:lnTo>
                <a:lnTo>
                  <a:pt x="0" y="2183266"/>
                </a:lnTo>
                <a:close/>
              </a:path>
            </a:pathLst>
          </a:custGeom>
          <a:pattFill prst="wdUpDiag">
            <a:fgClr>
              <a:schemeClr val="bg1">
                <a:lumMod val="95000"/>
              </a:schemeClr>
            </a:fgClr>
            <a:bgClr>
              <a:schemeClr val="bg1"/>
            </a:bgClr>
          </a:pattFill>
        </p:spPr>
        <p:txBody>
          <a:bodyPr wrap="square">
            <a:noAutofit/>
          </a:bodyPr>
          <a:lstStyle>
            <a:lvl1pPr>
              <a:defRPr>
                <a:solidFill>
                  <a:schemeClr val="tx1"/>
                </a:solidFill>
                <a:latin typeface="+mn-lt"/>
              </a:defRPr>
            </a:lvl1pPr>
          </a:lstStyle>
          <a:p>
            <a:r>
              <a:rPr lang="en-GB" dirty="0"/>
              <a:t> </a:t>
            </a:r>
          </a:p>
        </p:txBody>
      </p:sp>
      <p:sp>
        <p:nvSpPr>
          <p:cNvPr id="28" name="Text Box 1">
            <a:extLst>
              <a:ext uri="{FF2B5EF4-FFF2-40B4-BE49-F238E27FC236}">
                <a16:creationId xmlns:a16="http://schemas.microsoft.com/office/drawing/2014/main" id="{A4FE8203-E4D0-7D71-9DAB-DCD79DF29458}"/>
              </a:ext>
            </a:extLst>
          </p:cNvPr>
          <p:cNvSpPr>
            <a:spLocks noGrp="1"/>
          </p:cNvSpPr>
          <p:nvPr>
            <p:ph type="body" sz="quarter" idx="26"/>
          </p:nvPr>
        </p:nvSpPr>
        <p:spPr>
          <a:xfrm>
            <a:off x="490148" y="4165598"/>
            <a:ext cx="2563812" cy="1495427"/>
          </a:xfrm>
        </p:spPr>
        <p:txBody>
          <a:bodyPr/>
          <a:lstStyle>
            <a:lvl1pPr>
              <a:lnSpc>
                <a:spcPct val="100000"/>
              </a:lnSpc>
              <a:defRPr b="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Click to edit Master text styles</a:t>
            </a:r>
          </a:p>
        </p:txBody>
      </p:sp>
      <p:sp>
        <p:nvSpPr>
          <p:cNvPr id="29" name="Text Box 2">
            <a:extLst>
              <a:ext uri="{FF2B5EF4-FFF2-40B4-BE49-F238E27FC236}">
                <a16:creationId xmlns:a16="http://schemas.microsoft.com/office/drawing/2014/main" id="{3893695E-4514-8C5C-A541-ACC2C0140DD6}"/>
              </a:ext>
            </a:extLst>
          </p:cNvPr>
          <p:cNvSpPr>
            <a:spLocks noGrp="1"/>
          </p:cNvSpPr>
          <p:nvPr>
            <p:ph type="body" sz="quarter" idx="27"/>
          </p:nvPr>
        </p:nvSpPr>
        <p:spPr>
          <a:xfrm>
            <a:off x="3388265" y="4165598"/>
            <a:ext cx="2563812" cy="1495427"/>
          </a:xfrm>
        </p:spPr>
        <p:txBody>
          <a:bodyPr/>
          <a:lstStyle>
            <a:lvl1pPr>
              <a:lnSpc>
                <a:spcPct val="100000"/>
              </a:lnSpc>
              <a:defRPr b="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Click to edit Master text styles</a:t>
            </a:r>
          </a:p>
        </p:txBody>
      </p:sp>
      <p:sp>
        <p:nvSpPr>
          <p:cNvPr id="30" name="Text Box 3">
            <a:extLst>
              <a:ext uri="{FF2B5EF4-FFF2-40B4-BE49-F238E27FC236}">
                <a16:creationId xmlns:a16="http://schemas.microsoft.com/office/drawing/2014/main" id="{E6E126AC-28F0-4A7D-DC28-46188F46FAA7}"/>
              </a:ext>
            </a:extLst>
          </p:cNvPr>
          <p:cNvSpPr>
            <a:spLocks noGrp="1"/>
          </p:cNvSpPr>
          <p:nvPr>
            <p:ph type="body" sz="quarter" idx="28"/>
          </p:nvPr>
        </p:nvSpPr>
        <p:spPr>
          <a:xfrm>
            <a:off x="6284913" y="4165598"/>
            <a:ext cx="2563812" cy="1495427"/>
          </a:xfrm>
        </p:spPr>
        <p:txBody>
          <a:bodyPr/>
          <a:lstStyle>
            <a:lvl1pPr>
              <a:lnSpc>
                <a:spcPct val="100000"/>
              </a:lnSpc>
              <a:defRPr b="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Click to edit Master text styles</a:t>
            </a:r>
          </a:p>
        </p:txBody>
      </p:sp>
      <p:sp>
        <p:nvSpPr>
          <p:cNvPr id="31" name="Text Box 4">
            <a:extLst>
              <a:ext uri="{FF2B5EF4-FFF2-40B4-BE49-F238E27FC236}">
                <a16:creationId xmlns:a16="http://schemas.microsoft.com/office/drawing/2014/main" id="{9A2242AD-0A81-133A-985E-D1CF4585102C}"/>
              </a:ext>
            </a:extLst>
          </p:cNvPr>
          <p:cNvSpPr>
            <a:spLocks noGrp="1"/>
          </p:cNvSpPr>
          <p:nvPr>
            <p:ph type="body" sz="quarter" idx="29"/>
          </p:nvPr>
        </p:nvSpPr>
        <p:spPr>
          <a:xfrm>
            <a:off x="9170020" y="4151084"/>
            <a:ext cx="2563812" cy="1495427"/>
          </a:xfrm>
        </p:spPr>
        <p:txBody>
          <a:bodyPr/>
          <a:lstStyle>
            <a:lvl1pPr>
              <a:lnSpc>
                <a:spcPct val="100000"/>
              </a:lnSpc>
              <a:defRPr b="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Click to edit Master text styles</a:t>
            </a:r>
          </a:p>
        </p:txBody>
      </p:sp>
      <p:sp>
        <p:nvSpPr>
          <p:cNvPr id="16" name="TextBox 15">
            <a:extLst>
              <a:ext uri="{FF2B5EF4-FFF2-40B4-BE49-F238E27FC236}">
                <a16:creationId xmlns:a16="http://schemas.microsoft.com/office/drawing/2014/main" id="{0B10E05C-FACD-735A-D8B6-65B787A7C515}"/>
              </a:ext>
            </a:extLst>
          </p:cNvPr>
          <p:cNvSpPr txBox="1"/>
          <p:nvPr userDrawn="1"/>
        </p:nvSpPr>
        <p:spPr>
          <a:xfrm>
            <a:off x="5849681" y="6479951"/>
            <a:ext cx="492637" cy="140488"/>
          </a:xfrm>
          <a:prstGeom prst="rect">
            <a:avLst/>
          </a:prstGeom>
          <a:noFill/>
        </p:spPr>
        <p:txBody>
          <a:bodyPr wrap="square" lIns="0" tIns="0" rIns="0" bIns="0" rtlCol="0">
            <a:spAutoFit/>
          </a:bodyPr>
          <a:lstStyle/>
          <a:p>
            <a:pPr algn="ctr" rtl="0">
              <a:lnSpc>
                <a:spcPct val="110000"/>
              </a:lnSpc>
              <a:spcBef>
                <a:spcPts val="400"/>
              </a:spcBef>
              <a:spcAft>
                <a:spcPts val="400"/>
              </a:spcAft>
            </a:pPr>
            <a:fld id="{42C674B8-9BBC-4FFF-A23E-570BB0655C41}" type="slidenum">
              <a:rPr lang="en-GB" sz="900" smtClean="0">
                <a:solidFill>
                  <a:schemeClr val="bg1"/>
                </a:solidFill>
              </a:rPr>
              <a:pPr algn="ctr" rtl="0">
                <a:lnSpc>
                  <a:spcPct val="110000"/>
                </a:lnSpc>
                <a:spcBef>
                  <a:spcPts val="400"/>
                </a:spcBef>
                <a:spcAft>
                  <a:spcPts val="400"/>
                </a:spcAft>
              </a:pPr>
              <a:t>‹#›</a:t>
            </a:fld>
            <a:endParaRPr lang="en-GB" sz="900" dirty="0">
              <a:solidFill>
                <a:schemeClr val="bg1"/>
              </a:solidFill>
            </a:endParaRPr>
          </a:p>
        </p:txBody>
      </p:sp>
      <p:sp>
        <p:nvSpPr>
          <p:cNvPr id="18" name="Classification">
            <a:extLst>
              <a:ext uri="{FF2B5EF4-FFF2-40B4-BE49-F238E27FC236}">
                <a16:creationId xmlns:a16="http://schemas.microsoft.com/office/drawing/2014/main" id="{2155CA54-02B7-79F0-5516-A0D416D045E4}"/>
              </a:ext>
              <a:ext uri="{C183D7F6-B498-43B3-948B-1728B52AA6E4}">
                <adec:decorative xmlns:adec="http://schemas.microsoft.com/office/drawing/2017/decorative" val="1"/>
              </a:ext>
            </a:extLst>
          </p:cNvPr>
          <p:cNvSpPr txBox="1">
            <a:spLocks/>
          </p:cNvSpPr>
          <p:nvPr userDrawn="1"/>
        </p:nvSpPr>
        <p:spPr>
          <a:xfrm>
            <a:off x="440938" y="6365530"/>
            <a:ext cx="4672238" cy="246221"/>
          </a:xfrm>
          <a:prstGeom prst="rect">
            <a:avLst/>
          </a:prstGeom>
          <a:effectLst/>
        </p:spPr>
        <p:txBody>
          <a:bodyPr vert="horz" wrap="square" lIns="0" tIns="0" rIns="0" bIns="0" rtlCol="0" anchor="b">
            <a:spAutoFit/>
          </a:bodyP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800" dirty="0">
                <a:solidFill>
                  <a:schemeClr val="bg1"/>
                </a:solidFill>
                <a:effectLst/>
              </a:rPr>
              <a:t>© Ipsos | Purchase of In-Game Content: Survey on Parental Supervision | Apr 2026 | Version 2 | Internal/Client Use Only</a:t>
            </a:r>
            <a:endParaRPr lang="en-GB" sz="800" dirty="0">
              <a:solidFill>
                <a:schemeClr val="bg1"/>
              </a:solidFill>
              <a:effectLst/>
            </a:endParaRPr>
          </a:p>
        </p:txBody>
      </p:sp>
      <p:sp>
        <p:nvSpPr>
          <p:cNvPr id="21" name="Picture Placeholder 20">
            <a:extLst>
              <a:ext uri="{FF2B5EF4-FFF2-40B4-BE49-F238E27FC236}">
                <a16:creationId xmlns:a16="http://schemas.microsoft.com/office/drawing/2014/main" id="{4216BF9A-6BA6-35A3-FAD8-E4C7E65B2AA3}"/>
              </a:ext>
              <a:ext uri="{C183D7F6-B498-43B3-948B-1728B52AA6E4}">
                <adec:decorative xmlns:adec="http://schemas.microsoft.com/office/drawing/2017/decorative" val="0"/>
              </a:ext>
            </a:extLst>
          </p:cNvPr>
          <p:cNvSpPr>
            <a:spLocks noGrp="1"/>
          </p:cNvSpPr>
          <p:nvPr>
            <p:ph type="pic" sz="quarter" idx="30" hasCustomPrompt="1"/>
          </p:nvPr>
        </p:nvSpPr>
        <p:spPr>
          <a:xfrm>
            <a:off x="3361349" y="1827015"/>
            <a:ext cx="2563200" cy="2183266"/>
          </a:xfrm>
          <a:custGeom>
            <a:avLst/>
            <a:gdLst>
              <a:gd name="connsiteX0" fmla="*/ 0 w 2563200"/>
              <a:gd name="connsiteY0" fmla="*/ 0 h 2183266"/>
              <a:gd name="connsiteX1" fmla="*/ 2563200 w 2563200"/>
              <a:gd name="connsiteY1" fmla="*/ 0 h 2183266"/>
              <a:gd name="connsiteX2" fmla="*/ 2563200 w 2563200"/>
              <a:gd name="connsiteY2" fmla="*/ 1868011 h 2183266"/>
              <a:gd name="connsiteX3" fmla="*/ 2247945 w 2563200"/>
              <a:gd name="connsiteY3" fmla="*/ 2183266 h 2183266"/>
              <a:gd name="connsiteX4" fmla="*/ 0 w 2563200"/>
              <a:gd name="connsiteY4" fmla="*/ 2183266 h 21832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63200" h="2183266">
                <a:moveTo>
                  <a:pt x="0" y="0"/>
                </a:moveTo>
                <a:lnTo>
                  <a:pt x="2563200" y="0"/>
                </a:lnTo>
                <a:lnTo>
                  <a:pt x="2563200" y="1868011"/>
                </a:lnTo>
                <a:lnTo>
                  <a:pt x="2247945" y="2183266"/>
                </a:lnTo>
                <a:lnTo>
                  <a:pt x="0" y="2183266"/>
                </a:lnTo>
                <a:close/>
              </a:path>
            </a:pathLst>
          </a:custGeom>
          <a:pattFill prst="wdUpDiag">
            <a:fgClr>
              <a:schemeClr val="bg1">
                <a:lumMod val="95000"/>
              </a:schemeClr>
            </a:fgClr>
            <a:bgClr>
              <a:schemeClr val="bg1"/>
            </a:bgClr>
          </a:pattFill>
        </p:spPr>
        <p:txBody>
          <a:bodyPr wrap="square">
            <a:noAutofit/>
          </a:bodyPr>
          <a:lstStyle>
            <a:lvl1pPr>
              <a:defRPr>
                <a:solidFill>
                  <a:schemeClr val="tx1"/>
                </a:solidFill>
                <a:latin typeface="+mn-lt"/>
              </a:defRPr>
            </a:lvl1pPr>
          </a:lstStyle>
          <a:p>
            <a:r>
              <a:rPr lang="en-GB" dirty="0"/>
              <a:t> </a:t>
            </a:r>
          </a:p>
        </p:txBody>
      </p:sp>
      <p:sp>
        <p:nvSpPr>
          <p:cNvPr id="22" name="Picture Placeholder 21">
            <a:extLst>
              <a:ext uri="{FF2B5EF4-FFF2-40B4-BE49-F238E27FC236}">
                <a16:creationId xmlns:a16="http://schemas.microsoft.com/office/drawing/2014/main" id="{FC92A1A9-8935-05F9-478C-509E31A7C350}"/>
              </a:ext>
              <a:ext uri="{C183D7F6-B498-43B3-948B-1728B52AA6E4}">
                <adec:decorative xmlns:adec="http://schemas.microsoft.com/office/drawing/2017/decorative" val="0"/>
              </a:ext>
            </a:extLst>
          </p:cNvPr>
          <p:cNvSpPr>
            <a:spLocks noGrp="1"/>
          </p:cNvSpPr>
          <p:nvPr>
            <p:ph type="pic" sz="quarter" idx="31" hasCustomPrompt="1"/>
          </p:nvPr>
        </p:nvSpPr>
        <p:spPr>
          <a:xfrm>
            <a:off x="6265063" y="1827015"/>
            <a:ext cx="2563200" cy="2183266"/>
          </a:xfrm>
          <a:custGeom>
            <a:avLst/>
            <a:gdLst>
              <a:gd name="connsiteX0" fmla="*/ 0 w 2563200"/>
              <a:gd name="connsiteY0" fmla="*/ 0 h 2183266"/>
              <a:gd name="connsiteX1" fmla="*/ 2563200 w 2563200"/>
              <a:gd name="connsiteY1" fmla="*/ 0 h 2183266"/>
              <a:gd name="connsiteX2" fmla="*/ 2563200 w 2563200"/>
              <a:gd name="connsiteY2" fmla="*/ 1868011 h 2183266"/>
              <a:gd name="connsiteX3" fmla="*/ 2247945 w 2563200"/>
              <a:gd name="connsiteY3" fmla="*/ 2183266 h 2183266"/>
              <a:gd name="connsiteX4" fmla="*/ 0 w 2563200"/>
              <a:gd name="connsiteY4" fmla="*/ 2183266 h 21832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63200" h="2183266">
                <a:moveTo>
                  <a:pt x="0" y="0"/>
                </a:moveTo>
                <a:lnTo>
                  <a:pt x="2563200" y="0"/>
                </a:lnTo>
                <a:lnTo>
                  <a:pt x="2563200" y="1868011"/>
                </a:lnTo>
                <a:lnTo>
                  <a:pt x="2247945" y="2183266"/>
                </a:lnTo>
                <a:lnTo>
                  <a:pt x="0" y="2183266"/>
                </a:lnTo>
                <a:close/>
              </a:path>
            </a:pathLst>
          </a:custGeom>
          <a:pattFill prst="wdUpDiag">
            <a:fgClr>
              <a:schemeClr val="bg1">
                <a:lumMod val="95000"/>
              </a:schemeClr>
            </a:fgClr>
            <a:bgClr>
              <a:schemeClr val="bg1"/>
            </a:bgClr>
          </a:pattFill>
        </p:spPr>
        <p:txBody>
          <a:bodyPr wrap="square">
            <a:noAutofit/>
          </a:bodyPr>
          <a:lstStyle>
            <a:lvl1pPr>
              <a:defRPr>
                <a:solidFill>
                  <a:schemeClr val="tx1"/>
                </a:solidFill>
                <a:latin typeface="+mn-lt"/>
              </a:defRPr>
            </a:lvl1pPr>
          </a:lstStyle>
          <a:p>
            <a:r>
              <a:rPr lang="en-GB" dirty="0"/>
              <a:t> </a:t>
            </a:r>
          </a:p>
        </p:txBody>
      </p:sp>
      <p:sp>
        <p:nvSpPr>
          <p:cNvPr id="23" name="Picture Placeholder 22">
            <a:extLst>
              <a:ext uri="{FF2B5EF4-FFF2-40B4-BE49-F238E27FC236}">
                <a16:creationId xmlns:a16="http://schemas.microsoft.com/office/drawing/2014/main" id="{C90786FC-B649-5DE3-D2C4-49F260FE2D9B}"/>
              </a:ext>
              <a:ext uri="{C183D7F6-B498-43B3-948B-1728B52AA6E4}">
                <adec:decorative xmlns:adec="http://schemas.microsoft.com/office/drawing/2017/decorative" val="0"/>
              </a:ext>
            </a:extLst>
          </p:cNvPr>
          <p:cNvSpPr>
            <a:spLocks noGrp="1"/>
          </p:cNvSpPr>
          <p:nvPr>
            <p:ph type="pic" sz="quarter" idx="32" hasCustomPrompt="1"/>
          </p:nvPr>
        </p:nvSpPr>
        <p:spPr>
          <a:xfrm>
            <a:off x="9168776" y="1827015"/>
            <a:ext cx="2563200" cy="2183266"/>
          </a:xfrm>
          <a:custGeom>
            <a:avLst/>
            <a:gdLst>
              <a:gd name="connsiteX0" fmla="*/ 0 w 2563200"/>
              <a:gd name="connsiteY0" fmla="*/ 0 h 2183266"/>
              <a:gd name="connsiteX1" fmla="*/ 2563200 w 2563200"/>
              <a:gd name="connsiteY1" fmla="*/ 0 h 2183266"/>
              <a:gd name="connsiteX2" fmla="*/ 2563200 w 2563200"/>
              <a:gd name="connsiteY2" fmla="*/ 1868011 h 2183266"/>
              <a:gd name="connsiteX3" fmla="*/ 2247945 w 2563200"/>
              <a:gd name="connsiteY3" fmla="*/ 2183266 h 2183266"/>
              <a:gd name="connsiteX4" fmla="*/ 0 w 2563200"/>
              <a:gd name="connsiteY4" fmla="*/ 2183266 h 21832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63200" h="2183266">
                <a:moveTo>
                  <a:pt x="0" y="0"/>
                </a:moveTo>
                <a:lnTo>
                  <a:pt x="2563200" y="0"/>
                </a:lnTo>
                <a:lnTo>
                  <a:pt x="2563200" y="1868011"/>
                </a:lnTo>
                <a:lnTo>
                  <a:pt x="2247945" y="2183266"/>
                </a:lnTo>
                <a:lnTo>
                  <a:pt x="0" y="2183266"/>
                </a:lnTo>
                <a:close/>
              </a:path>
            </a:pathLst>
          </a:custGeom>
          <a:pattFill prst="wdUpDiag">
            <a:fgClr>
              <a:schemeClr val="bg1">
                <a:lumMod val="95000"/>
              </a:schemeClr>
            </a:fgClr>
            <a:bgClr>
              <a:schemeClr val="bg1"/>
            </a:bgClr>
          </a:pattFill>
        </p:spPr>
        <p:txBody>
          <a:bodyPr wrap="square">
            <a:noAutofit/>
          </a:bodyPr>
          <a:lstStyle>
            <a:lvl1pPr>
              <a:defRPr>
                <a:solidFill>
                  <a:schemeClr val="tx1"/>
                </a:solidFill>
                <a:latin typeface="+mn-lt"/>
              </a:defRPr>
            </a:lvl1pPr>
          </a:lstStyle>
          <a:p>
            <a:r>
              <a:rPr lang="en-GB" dirty="0"/>
              <a:t> </a:t>
            </a:r>
          </a:p>
        </p:txBody>
      </p:sp>
      <p:pic>
        <p:nvPicPr>
          <p:cNvPr id="3" name="Graphic 2">
            <a:extLst>
              <a:ext uri="{FF2B5EF4-FFF2-40B4-BE49-F238E27FC236}">
                <a16:creationId xmlns:a16="http://schemas.microsoft.com/office/drawing/2014/main" id="{A11A9D1F-C624-08F0-8621-28DDFA9E4C06}"/>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263361" y="6173519"/>
            <a:ext cx="492637" cy="446920"/>
          </a:xfrm>
          <a:prstGeom prst="rect">
            <a:avLst/>
          </a:prstGeom>
        </p:spPr>
      </p:pic>
    </p:spTree>
    <p:extLst>
      <p:ext uri="{BB962C8B-B14F-4D97-AF65-F5344CB8AC3E}">
        <p14:creationId xmlns:p14="http://schemas.microsoft.com/office/powerpoint/2010/main" val="2476234948"/>
      </p:ext>
    </p:extLst>
  </p:cSld>
  <p:clrMapOvr>
    <a:masterClrMapping/>
  </p:clrMapOvr>
  <p:extLst>
    <p:ext uri="{DCECCB84-F9BA-43D5-87BE-67443E8EF086}">
      <p15:sldGuideLst xmlns:p15="http://schemas.microsoft.com/office/powerpoint/2012/main"/>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cSld name="Hanging box title layou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011884-C2D5-14CD-9848-37C5CB013EB4}"/>
              </a:ext>
            </a:extLst>
          </p:cNvPr>
          <p:cNvSpPr>
            <a:spLocks noGrp="1"/>
          </p:cNvSpPr>
          <p:nvPr>
            <p:ph type="title"/>
          </p:nvPr>
        </p:nvSpPr>
        <p:spPr>
          <a:xfrm>
            <a:off x="653142" y="701874"/>
            <a:ext cx="3149601" cy="715669"/>
          </a:xfrm>
        </p:spPr>
        <p:txBody>
          <a:bodyPr/>
          <a:lstStyle>
            <a:lvl1pPr>
              <a:defRPr>
                <a:solidFill>
                  <a:schemeClr val="bg1"/>
                </a:solidFill>
              </a:defRPr>
            </a:lvl1pPr>
          </a:lstStyle>
          <a:p>
            <a:r>
              <a:rPr lang="en-US"/>
              <a:t>Click to edit Master title style</a:t>
            </a:r>
            <a:endParaRPr lang="en-GB"/>
          </a:p>
        </p:txBody>
      </p:sp>
    </p:spTree>
    <p:extLst>
      <p:ext uri="{BB962C8B-B14F-4D97-AF65-F5344CB8AC3E}">
        <p14:creationId xmlns:p14="http://schemas.microsoft.com/office/powerpoint/2010/main" val="340944016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userDrawn="1">
  <p:cSld name="col_clear">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14F419-BE4D-C750-7148-9CE8C43FA619}"/>
              </a:ext>
            </a:extLst>
          </p:cNvPr>
          <p:cNvSpPr>
            <a:spLocks noGrp="1"/>
          </p:cNvSpPr>
          <p:nvPr>
            <p:ph type="title"/>
          </p:nvPr>
        </p:nvSpPr>
        <p:spPr/>
        <p:txBody>
          <a:bodyPr/>
          <a:lstStyle>
            <a:lvl1pPr>
              <a:defRPr>
                <a:solidFill>
                  <a:schemeClr val="bg1"/>
                </a:solidFill>
              </a:defRPr>
            </a:lvl1pPr>
          </a:lstStyle>
          <a:p>
            <a:r>
              <a:rPr lang="en-US"/>
              <a:t>Click to edit Master title style</a:t>
            </a:r>
            <a:endParaRPr lang="en-GB"/>
          </a:p>
        </p:txBody>
      </p:sp>
      <p:pic>
        <p:nvPicPr>
          <p:cNvPr id="3" name="Graphic 2">
            <a:extLst>
              <a:ext uri="{FF2B5EF4-FFF2-40B4-BE49-F238E27FC236}">
                <a16:creationId xmlns:a16="http://schemas.microsoft.com/office/drawing/2014/main" id="{A7B9DA72-0ECA-44B6-A483-079BF1FC7288}"/>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263361" y="6173519"/>
            <a:ext cx="492637" cy="446920"/>
          </a:xfrm>
          <a:prstGeom prst="rect">
            <a:avLst/>
          </a:prstGeom>
        </p:spPr>
      </p:pic>
    </p:spTree>
    <p:extLst>
      <p:ext uri="{BB962C8B-B14F-4D97-AF65-F5344CB8AC3E}">
        <p14:creationId xmlns:p14="http://schemas.microsoft.com/office/powerpoint/2010/main" val="160511269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Fro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E127F0-DDEA-437D-9EEF-9BB4A8BE3E1C}"/>
              </a:ext>
            </a:extLst>
          </p:cNvPr>
          <p:cNvSpPr>
            <a:spLocks noGrp="1"/>
          </p:cNvSpPr>
          <p:nvPr>
            <p:ph type="title"/>
          </p:nvPr>
        </p:nvSpPr>
        <p:spPr>
          <a:xfrm>
            <a:off x="452089" y="371758"/>
            <a:ext cx="4997435" cy="421111"/>
          </a:xfrm>
          <a:noFill/>
        </p:spPr>
        <p:txBody>
          <a:bodyPr/>
          <a:lstStyle>
            <a:lvl1pPr algn="l">
              <a:defRPr/>
            </a:lvl1pPr>
          </a:lstStyle>
          <a:p>
            <a:r>
              <a:rPr lang="en-US"/>
              <a:t>Click to edit Master title style</a:t>
            </a:r>
            <a:endParaRPr lang="en-GB"/>
          </a:p>
        </p:txBody>
      </p:sp>
      <p:sp>
        <p:nvSpPr>
          <p:cNvPr id="5" name="Text Placeholder 4">
            <a:extLst>
              <a:ext uri="{FF2B5EF4-FFF2-40B4-BE49-F238E27FC236}">
                <a16:creationId xmlns:a16="http://schemas.microsoft.com/office/drawing/2014/main" id="{A89F77A5-A2C1-4F6B-9C0F-E10A733B0A46}"/>
              </a:ext>
            </a:extLst>
          </p:cNvPr>
          <p:cNvSpPr>
            <a:spLocks noGrp="1"/>
          </p:cNvSpPr>
          <p:nvPr>
            <p:ph type="body" sz="quarter" idx="10"/>
          </p:nvPr>
        </p:nvSpPr>
        <p:spPr>
          <a:xfrm>
            <a:off x="454248" y="877353"/>
            <a:ext cx="11283504" cy="568740"/>
          </a:xfrm>
        </p:spPr>
        <p:txBody>
          <a:bodyPr/>
          <a:lstStyle>
            <a:lvl1pPr marL="259147" indent="-259147">
              <a:spcBef>
                <a:spcPts val="0"/>
              </a:spcBef>
              <a:spcAft>
                <a:spcPts val="472"/>
              </a:spcAft>
              <a:buFont typeface="Arial" panose="020B0604020202020204" pitchFamily="34" charset="0"/>
              <a:buChar char="•"/>
              <a:defRPr sz="1179"/>
            </a:lvl1pPr>
          </a:lstStyle>
          <a:p>
            <a:pPr lvl="0"/>
            <a:r>
              <a:rPr lang="en-US"/>
              <a:t>Click to edit Master text styles</a:t>
            </a:r>
          </a:p>
        </p:txBody>
      </p:sp>
    </p:spTree>
    <p:extLst>
      <p:ext uri="{BB962C8B-B14F-4D97-AF65-F5344CB8AC3E}">
        <p14:creationId xmlns:p14="http://schemas.microsoft.com/office/powerpoint/2010/main" val="74526168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3-column content 1_box">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703231E-4063-4D72-A4F3-5BF19050C303}"/>
              </a:ext>
            </a:extLst>
          </p:cNvPr>
          <p:cNvSpPr>
            <a:spLocks noGrp="1"/>
          </p:cNvSpPr>
          <p:nvPr>
            <p:ph idx="1" hasCustomPrompt="1"/>
          </p:nvPr>
        </p:nvSpPr>
        <p:spPr>
          <a:xfrm>
            <a:off x="450000" y="1792800"/>
            <a:ext cx="11274425" cy="3876675"/>
          </a:xfrm>
        </p:spPr>
        <p:txBody>
          <a:bodyPr numCol="3" spcCol="306000">
            <a:noAutofit/>
          </a:bodyPr>
          <a:lstStyle>
            <a:lvl1pPr>
              <a:spcBef>
                <a:spcPts val="400"/>
              </a:spcBef>
              <a:defRPr sz="1400">
                <a:solidFill>
                  <a:schemeClr val="tx1"/>
                </a:solidFill>
              </a:defRPr>
            </a:lvl1pPr>
            <a:lvl2pPr>
              <a:spcBef>
                <a:spcPts val="400"/>
              </a:spcBef>
              <a:defRPr sz="1400">
                <a:solidFill>
                  <a:schemeClr val="tx1"/>
                </a:solidFill>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dirty="0"/>
              <a:t>Your text here</a:t>
            </a:r>
          </a:p>
          <a:p>
            <a:pPr lvl="1"/>
            <a:r>
              <a:rPr lang="en-GB" dirty="0"/>
              <a:t>Text level 1</a:t>
            </a:r>
          </a:p>
          <a:p>
            <a:pPr lvl="2"/>
            <a:r>
              <a:rPr lang="en-GB" dirty="0"/>
              <a:t>Text level 2</a:t>
            </a:r>
          </a:p>
        </p:txBody>
      </p:sp>
      <p:sp>
        <p:nvSpPr>
          <p:cNvPr id="6" name="Text Placeholder 5">
            <a:extLst>
              <a:ext uri="{FF2B5EF4-FFF2-40B4-BE49-F238E27FC236}">
                <a16:creationId xmlns:a16="http://schemas.microsoft.com/office/drawing/2014/main" id="{77735C07-2264-401E-9223-98C1CA429B7F}"/>
              </a:ext>
            </a:extLst>
          </p:cNvPr>
          <p:cNvSpPr>
            <a:spLocks noGrp="1"/>
          </p:cNvSpPr>
          <p:nvPr>
            <p:ph type="body" sz="quarter" idx="15" hasCustomPrompt="1"/>
          </p:nvPr>
        </p:nvSpPr>
        <p:spPr>
          <a:xfrm>
            <a:off x="449999" y="1241781"/>
            <a:ext cx="9341699" cy="312330"/>
          </a:xfrm>
          <a:noFill/>
        </p:spPr>
        <p:txBody>
          <a:bodyPr vert="horz" wrap="square" lIns="0" tIns="0" rIns="0" bIns="0" rtlCol="0">
            <a:spAutoFit/>
          </a:bodyPr>
          <a:lstStyle>
            <a:lvl1pPr>
              <a:lnSpc>
                <a:spcPct val="100000"/>
              </a:lnSpc>
              <a:defRPr lang="en-GB" sz="2000" b="1" dirty="0">
                <a:solidFill>
                  <a:schemeClr val="tx2"/>
                </a:solidFill>
              </a:defRPr>
            </a:lvl1pPr>
          </a:lstStyle>
          <a:p>
            <a:pPr lvl="0"/>
            <a:r>
              <a:rPr lang="en-GB" dirty="0"/>
              <a:t>Optional subtitle</a:t>
            </a:r>
          </a:p>
        </p:txBody>
      </p:sp>
      <p:sp>
        <p:nvSpPr>
          <p:cNvPr id="9" name="Text Placeholder 8">
            <a:extLst>
              <a:ext uri="{FF2B5EF4-FFF2-40B4-BE49-F238E27FC236}">
                <a16:creationId xmlns:a16="http://schemas.microsoft.com/office/drawing/2014/main" id="{8A099BBE-5290-4ECD-A202-CB681241C242}"/>
              </a:ext>
            </a:extLst>
          </p:cNvPr>
          <p:cNvSpPr>
            <a:spLocks noGrp="1"/>
          </p:cNvSpPr>
          <p:nvPr>
            <p:ph type="body" sz="quarter" idx="18" hasCustomPrompt="1"/>
          </p:nvPr>
        </p:nvSpPr>
        <p:spPr>
          <a:xfrm>
            <a:off x="452897" y="5823783"/>
            <a:ext cx="11277975" cy="124906"/>
          </a:xfrm>
        </p:spPr>
        <p:txBody>
          <a:bodyPr wrap="square" lIns="0" anchor="b">
            <a:spAutoFit/>
          </a:bodyPr>
          <a:lstStyle>
            <a:lvl1pPr marL="0" indent="0" algn="r">
              <a:buNone/>
              <a:defRPr sz="800" b="0" i="1">
                <a:solidFill>
                  <a:schemeClr val="tx1">
                    <a:lumMod val="75000"/>
                    <a:lumOff val="25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dirty="0"/>
              <a:t>Base and source info (delete if not necessary)</a:t>
            </a:r>
          </a:p>
        </p:txBody>
      </p:sp>
      <p:sp>
        <p:nvSpPr>
          <p:cNvPr id="7" name="Slide Number Placeholder 6">
            <a:extLst>
              <a:ext uri="{FF2B5EF4-FFF2-40B4-BE49-F238E27FC236}">
                <a16:creationId xmlns:a16="http://schemas.microsoft.com/office/drawing/2014/main" id="{70BF0EA7-F970-4346-8D0E-569AE4CD2158}"/>
              </a:ext>
            </a:extLst>
          </p:cNvPr>
          <p:cNvSpPr>
            <a:spLocks noGrp="1"/>
          </p:cNvSpPr>
          <p:nvPr>
            <p:ph type="sldNum" sz="quarter" idx="19"/>
          </p:nvPr>
        </p:nvSpPr>
        <p:spPr/>
        <p:txBody>
          <a:bodyPr/>
          <a:lstStyle/>
          <a:p>
            <a:fld id="{D61AABEC-672F-4B68-B914-690DA978312C}" type="slidenum">
              <a:rPr lang="en-GB" smtClean="0"/>
              <a:pPr/>
              <a:t>‹#›</a:t>
            </a:fld>
            <a:r>
              <a:rPr lang="en-GB" dirty="0"/>
              <a:t>  </a:t>
            </a:r>
          </a:p>
        </p:txBody>
      </p:sp>
      <p:sp>
        <p:nvSpPr>
          <p:cNvPr id="11" name="Title 10">
            <a:extLst>
              <a:ext uri="{FF2B5EF4-FFF2-40B4-BE49-F238E27FC236}">
                <a16:creationId xmlns:a16="http://schemas.microsoft.com/office/drawing/2014/main" id="{6D49A11C-7499-4B43-87FD-7D1C3BC91289}"/>
              </a:ext>
            </a:extLst>
          </p:cNvPr>
          <p:cNvSpPr>
            <a:spLocks noGrp="1"/>
          </p:cNvSpPr>
          <p:nvPr>
            <p:ph type="title" hasCustomPrompt="1"/>
          </p:nvPr>
        </p:nvSpPr>
        <p:spPr/>
        <p:txBody>
          <a:bodyPr/>
          <a:lstStyle>
            <a:lvl1pPr>
              <a:defRPr/>
            </a:lvl1pPr>
          </a:lstStyle>
          <a:p>
            <a:r>
              <a:rPr lang="en-US" dirty="0"/>
              <a:t>Text in 3 columns – will auto-format</a:t>
            </a:r>
            <a:endParaRPr lang="en-GB" dirty="0"/>
          </a:p>
        </p:txBody>
      </p:sp>
    </p:spTree>
    <p:extLst>
      <p:ext uri="{BB962C8B-B14F-4D97-AF65-F5344CB8AC3E}">
        <p14:creationId xmlns:p14="http://schemas.microsoft.com/office/powerpoint/2010/main" val="4153688238"/>
      </p:ext>
    </p:extLst>
  </p:cSld>
  <p:clrMapOvr>
    <a:masterClrMapping/>
  </p:clrMapOvr>
  <p:extLst>
    <p:ext uri="{DCECCB84-F9BA-43D5-87BE-67443E8EF086}">
      <p15:sldGuideLst xmlns:p15="http://schemas.microsoft.com/office/powerpoint/2012/main"/>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Clear">
    <p:spTree>
      <p:nvGrpSpPr>
        <p:cNvPr id="1" name=""/>
        <p:cNvGrpSpPr/>
        <p:nvPr/>
      </p:nvGrpSpPr>
      <p:grpSpPr>
        <a:xfrm>
          <a:off x="0" y="0"/>
          <a:ext cx="0" cy="0"/>
          <a:chOff x="0" y="0"/>
          <a:chExt cx="0" cy="0"/>
        </a:xfrm>
      </p:grpSpPr>
      <p:sp>
        <p:nvSpPr>
          <p:cNvPr id="12" name="Text Placeholder 8">
            <a:extLst>
              <a:ext uri="{FF2B5EF4-FFF2-40B4-BE49-F238E27FC236}">
                <a16:creationId xmlns:a16="http://schemas.microsoft.com/office/drawing/2014/main" id="{8D548BC7-F2C8-4852-8FA1-19ABB02F1BD5}"/>
              </a:ext>
            </a:extLst>
          </p:cNvPr>
          <p:cNvSpPr>
            <a:spLocks noGrp="1"/>
          </p:cNvSpPr>
          <p:nvPr>
            <p:ph type="body" sz="quarter" idx="18" hasCustomPrompt="1"/>
          </p:nvPr>
        </p:nvSpPr>
        <p:spPr>
          <a:xfrm>
            <a:off x="452897" y="5823783"/>
            <a:ext cx="11277975" cy="124906"/>
          </a:xfrm>
        </p:spPr>
        <p:txBody>
          <a:bodyPr wrap="square" lIns="0" anchor="b">
            <a:spAutoFit/>
          </a:bodyPr>
          <a:lstStyle>
            <a:lvl1pPr marL="0" indent="0" algn="r">
              <a:buNone/>
              <a:defRPr sz="800" b="0" i="1">
                <a:solidFill>
                  <a:schemeClr val="tx1">
                    <a:lumMod val="75000"/>
                    <a:lumOff val="25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dirty="0"/>
              <a:t>Base and source info (delete if not necessary)</a:t>
            </a:r>
          </a:p>
        </p:txBody>
      </p:sp>
      <p:sp>
        <p:nvSpPr>
          <p:cNvPr id="6" name="Title 5">
            <a:extLst>
              <a:ext uri="{FF2B5EF4-FFF2-40B4-BE49-F238E27FC236}">
                <a16:creationId xmlns:a16="http://schemas.microsoft.com/office/drawing/2014/main" id="{DB4D717C-E4C3-4FDF-8607-B34CB4CA1B3D}"/>
              </a:ext>
            </a:extLst>
          </p:cNvPr>
          <p:cNvSpPr>
            <a:spLocks noGrp="1"/>
          </p:cNvSpPr>
          <p:nvPr>
            <p:ph type="title"/>
          </p:nvPr>
        </p:nvSpPr>
        <p:spPr/>
        <p:txBody>
          <a:bodyPr/>
          <a:lstStyle/>
          <a:p>
            <a:r>
              <a:rPr lang="en-US"/>
              <a:t>Click to edit Master title style</a:t>
            </a:r>
            <a:endParaRPr lang="en-GB"/>
          </a:p>
        </p:txBody>
      </p:sp>
      <p:sp>
        <p:nvSpPr>
          <p:cNvPr id="11" name="Slide Number Placeholder 15">
            <a:extLst>
              <a:ext uri="{FF2B5EF4-FFF2-40B4-BE49-F238E27FC236}">
                <a16:creationId xmlns:a16="http://schemas.microsoft.com/office/drawing/2014/main" id="{8D12899D-1C8B-4BF7-9004-B8652304FB39}"/>
              </a:ext>
            </a:extLst>
          </p:cNvPr>
          <p:cNvSpPr>
            <a:spLocks noGrp="1"/>
          </p:cNvSpPr>
          <p:nvPr>
            <p:ph type="sldNum" sz="quarter" idx="4"/>
          </p:nvPr>
        </p:nvSpPr>
        <p:spPr>
          <a:xfrm>
            <a:off x="437230" y="6279028"/>
            <a:ext cx="304370" cy="365125"/>
          </a:xfrm>
          <a:prstGeom prst="rect">
            <a:avLst/>
          </a:prstGeom>
        </p:spPr>
        <p:txBody>
          <a:bodyPr vert="horz" wrap="none" lIns="0" tIns="0" rIns="0" bIns="0" rtlCol="0" anchor="b"/>
          <a:lstStyle>
            <a:lvl1pPr algn="l">
              <a:defRPr lang="en-GB" sz="900" b="1" smtClean="0">
                <a:solidFill>
                  <a:schemeClr val="tx1"/>
                </a:solidFill>
                <a:latin typeface="+mj-lt"/>
              </a:defRPr>
            </a:lvl1pPr>
          </a:lstStyle>
          <a:p>
            <a:fld id="{D61AABEC-672F-4B68-B914-690DA978312C}" type="slidenum">
              <a:rPr lang="en-GB" smtClean="0"/>
              <a:pPr/>
              <a:t>‹#›</a:t>
            </a:fld>
            <a:r>
              <a:rPr lang="en-GB" dirty="0"/>
              <a:t>  </a:t>
            </a:r>
          </a:p>
        </p:txBody>
      </p:sp>
    </p:spTree>
    <p:extLst>
      <p:ext uri="{BB962C8B-B14F-4D97-AF65-F5344CB8AC3E}">
        <p14:creationId xmlns:p14="http://schemas.microsoft.com/office/powerpoint/2010/main" val="3187237561"/>
      </p:ext>
    </p:extLst>
  </p:cSld>
  <p:clrMapOvr>
    <a:masterClrMapping/>
  </p:clrMapOvr>
  <p:extLst>
    <p:ext uri="{DCECCB84-F9BA-43D5-87BE-67443E8EF086}">
      <p15:sldGuideLst xmlns:p15="http://schemas.microsoft.com/office/powerpoint/2012/main"/>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white_standard_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703231E-4063-4D72-A4F3-5BF19050C303}"/>
              </a:ext>
            </a:extLst>
          </p:cNvPr>
          <p:cNvSpPr>
            <a:spLocks noGrp="1"/>
          </p:cNvSpPr>
          <p:nvPr>
            <p:ph idx="1" hasCustomPrompt="1"/>
          </p:nvPr>
        </p:nvSpPr>
        <p:spPr>
          <a:xfrm>
            <a:off x="450000" y="2351088"/>
            <a:ext cx="11274425" cy="3597275"/>
          </a:xfrm>
        </p:spPr>
        <p:txBody>
          <a:bodyPr numCol="1" spcCol="306000">
            <a:noAutofit/>
          </a:bodyPr>
          <a:lstStyle>
            <a:lvl1pPr>
              <a:spcBef>
                <a:spcPts val="400"/>
              </a:spcBef>
              <a:defRPr sz="2400" b="0">
                <a:solidFill>
                  <a:schemeClr val="tx1"/>
                </a:solidFill>
              </a:defRPr>
            </a:lvl1pPr>
            <a:lvl2pPr>
              <a:spcBef>
                <a:spcPts val="400"/>
              </a:spcBef>
              <a:defRPr sz="2400" b="0">
                <a:solidFill>
                  <a:schemeClr val="tx1"/>
                </a:solidFill>
              </a:defRPr>
            </a:lvl2pPr>
            <a:lvl3pPr>
              <a:spcBef>
                <a:spcPts val="400"/>
              </a:spcBef>
              <a:defRPr sz="2400" b="0">
                <a:solidFill>
                  <a:schemeClr val="tx1"/>
                </a:solidFill>
              </a:defRPr>
            </a:lvl3pPr>
            <a:lvl4pPr>
              <a:defRPr>
                <a:solidFill>
                  <a:schemeClr val="bg2"/>
                </a:solidFill>
              </a:defRPr>
            </a:lvl4pPr>
            <a:lvl5pPr>
              <a:defRPr>
                <a:solidFill>
                  <a:schemeClr val="bg2"/>
                </a:solidFill>
              </a:defRPr>
            </a:lvl5pPr>
          </a:lstStyle>
          <a:p>
            <a:pPr lvl="0"/>
            <a:r>
              <a:rPr lang="en-GB"/>
              <a:t>Your text here</a:t>
            </a:r>
          </a:p>
          <a:p>
            <a:pPr lvl="1"/>
            <a:r>
              <a:rPr lang="en-GB"/>
              <a:t>Text level 1</a:t>
            </a:r>
          </a:p>
          <a:p>
            <a:pPr lvl="2"/>
            <a:r>
              <a:rPr lang="en-GB"/>
              <a:t>Text level 2</a:t>
            </a:r>
          </a:p>
        </p:txBody>
      </p:sp>
      <p:sp>
        <p:nvSpPr>
          <p:cNvPr id="7" name="Slide Number Placeholder 6">
            <a:extLst>
              <a:ext uri="{FF2B5EF4-FFF2-40B4-BE49-F238E27FC236}">
                <a16:creationId xmlns:a16="http://schemas.microsoft.com/office/drawing/2014/main" id="{70BF0EA7-F970-4346-8D0E-569AE4CD2158}"/>
              </a:ext>
            </a:extLst>
          </p:cNvPr>
          <p:cNvSpPr>
            <a:spLocks noGrp="1"/>
          </p:cNvSpPr>
          <p:nvPr>
            <p:ph type="sldNum" sz="quarter" idx="19"/>
          </p:nvPr>
        </p:nvSpPr>
        <p:spPr/>
        <p:txBody>
          <a:bodyPr/>
          <a:lstStyle/>
          <a:p>
            <a:fld id="{D61AABEC-672F-4B68-B914-690DA978312C}" type="slidenum">
              <a:rPr lang="en-GB" smtClean="0"/>
              <a:pPr/>
              <a:t>‹#›</a:t>
            </a:fld>
            <a:r>
              <a:rPr lang="en-GB" dirty="0"/>
              <a:t>  </a:t>
            </a:r>
          </a:p>
        </p:txBody>
      </p:sp>
      <p:sp>
        <p:nvSpPr>
          <p:cNvPr id="11" name="Title 10">
            <a:extLst>
              <a:ext uri="{FF2B5EF4-FFF2-40B4-BE49-F238E27FC236}">
                <a16:creationId xmlns:a16="http://schemas.microsoft.com/office/drawing/2014/main" id="{6D49A11C-7499-4B43-87FD-7D1C3BC91289}"/>
              </a:ext>
            </a:extLst>
          </p:cNvPr>
          <p:cNvSpPr>
            <a:spLocks noGrp="1"/>
          </p:cNvSpPr>
          <p:nvPr>
            <p:ph type="title" hasCustomPrompt="1"/>
          </p:nvPr>
        </p:nvSpPr>
        <p:spPr>
          <a:xfrm>
            <a:off x="450000" y="397170"/>
            <a:ext cx="9341700" cy="775597"/>
          </a:xfrm>
        </p:spPr>
        <p:txBody>
          <a:bodyPr/>
          <a:lstStyle>
            <a:lvl1pPr>
              <a:defRPr/>
            </a:lvl1pPr>
          </a:lstStyle>
          <a:p>
            <a:r>
              <a:rPr lang="en-US"/>
              <a:t>Insert title here</a:t>
            </a:r>
            <a:endParaRPr lang="en-GB"/>
          </a:p>
        </p:txBody>
      </p:sp>
      <p:sp>
        <p:nvSpPr>
          <p:cNvPr id="8" name="Text Placeholder 5">
            <a:extLst>
              <a:ext uri="{FF2B5EF4-FFF2-40B4-BE49-F238E27FC236}">
                <a16:creationId xmlns:a16="http://schemas.microsoft.com/office/drawing/2014/main" id="{5B2C0299-5085-4715-B1F5-50E3BBA8C58B}"/>
              </a:ext>
            </a:extLst>
          </p:cNvPr>
          <p:cNvSpPr>
            <a:spLocks noGrp="1"/>
          </p:cNvSpPr>
          <p:nvPr>
            <p:ph type="body" sz="quarter" idx="15" hasCustomPrompt="1"/>
          </p:nvPr>
        </p:nvSpPr>
        <p:spPr>
          <a:xfrm>
            <a:off x="450001" y="1648180"/>
            <a:ext cx="9341700" cy="430887"/>
          </a:xfrm>
          <a:noFill/>
        </p:spPr>
        <p:txBody>
          <a:bodyPr vert="horz" wrap="square" lIns="0" tIns="0" rIns="0" bIns="0" rtlCol="0">
            <a:spAutoFit/>
          </a:bodyPr>
          <a:lstStyle>
            <a:lvl1pPr>
              <a:lnSpc>
                <a:spcPct val="100000"/>
              </a:lnSpc>
              <a:defRPr lang="en-GB" sz="2800" b="1" dirty="0">
                <a:solidFill>
                  <a:schemeClr val="tx2"/>
                </a:solidFill>
              </a:defRPr>
            </a:lvl1pPr>
          </a:lstStyle>
          <a:p>
            <a:pPr lvl="0"/>
            <a:r>
              <a:rPr lang="en-GB"/>
              <a:t>Optional subtitle</a:t>
            </a:r>
          </a:p>
        </p:txBody>
      </p:sp>
    </p:spTree>
    <p:extLst>
      <p:ext uri="{BB962C8B-B14F-4D97-AF65-F5344CB8AC3E}">
        <p14:creationId xmlns:p14="http://schemas.microsoft.com/office/powerpoint/2010/main" val="1246755406"/>
      </p:ext>
    </p:extLst>
  </p:cSld>
  <p:clrMapOvr>
    <a:masterClrMapping/>
  </p:clrMapOvr>
  <p:extLst>
    <p:ext uri="{DCECCB84-F9BA-43D5-87BE-67443E8EF086}">
      <p15:sldGuideLst xmlns:p15="http://schemas.microsoft.com/office/powerpoint/2012/main"/>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cSld name="Cover1">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6D97C3-1B7F-5C9F-E63F-96F1A14B6253}"/>
              </a:ext>
            </a:extLst>
          </p:cNvPr>
          <p:cNvSpPr>
            <a:spLocks noGrp="1"/>
          </p:cNvSpPr>
          <p:nvPr>
            <p:ph type="title" hasCustomPrompt="1"/>
          </p:nvPr>
        </p:nvSpPr>
        <p:spPr>
          <a:xfrm>
            <a:off x="432000" y="1350000"/>
            <a:ext cx="5791000" cy="715669"/>
          </a:xfrm>
        </p:spPr>
        <p:txBody>
          <a:bodyPr/>
          <a:lstStyle>
            <a:lvl1pPr>
              <a:defRPr sz="4800" cap="all" baseline="0">
                <a:solidFill>
                  <a:schemeClr val="bg1"/>
                </a:solidFill>
                <a:latin typeface="+mj-lt"/>
              </a:defRPr>
            </a:lvl1pPr>
          </a:lstStyle>
          <a:p>
            <a:r>
              <a:rPr lang="en-US" dirty="0"/>
              <a:t>Click to edit master title style</a:t>
            </a:r>
            <a:endParaRPr lang="en-GB" dirty="0"/>
          </a:p>
        </p:txBody>
      </p:sp>
      <p:sp>
        <p:nvSpPr>
          <p:cNvPr id="7" name="Picture Placeholder 6">
            <a:extLst>
              <a:ext uri="{FF2B5EF4-FFF2-40B4-BE49-F238E27FC236}">
                <a16:creationId xmlns:a16="http://schemas.microsoft.com/office/drawing/2014/main" id="{67F8163F-D370-5C4C-500A-7D576C590BB1}"/>
              </a:ext>
              <a:ext uri="{C183D7F6-B498-43B3-948B-1728B52AA6E4}">
                <adec:decorative xmlns:adec="http://schemas.microsoft.com/office/drawing/2017/decorative" val="0"/>
              </a:ext>
            </a:extLst>
          </p:cNvPr>
          <p:cNvSpPr>
            <a:spLocks noGrp="1"/>
          </p:cNvSpPr>
          <p:nvPr>
            <p:ph type="pic" sz="quarter" idx="11" hasCustomPrompt="1"/>
          </p:nvPr>
        </p:nvSpPr>
        <p:spPr>
          <a:xfrm>
            <a:off x="1905000" y="874"/>
            <a:ext cx="10300263" cy="6870700"/>
          </a:xfrm>
          <a:custGeom>
            <a:avLst/>
            <a:gdLst>
              <a:gd name="connsiteX0" fmla="*/ 6858000 w 10287001"/>
              <a:gd name="connsiteY0" fmla="*/ 0 h 6858000"/>
              <a:gd name="connsiteX1" fmla="*/ 10287001 w 10287001"/>
              <a:gd name="connsiteY1" fmla="*/ 0 h 6858000"/>
              <a:gd name="connsiteX2" fmla="*/ 10287001 w 10287001"/>
              <a:gd name="connsiteY2" fmla="*/ 3467099 h 6858000"/>
              <a:gd name="connsiteX3" fmla="*/ 6896100 w 10287001"/>
              <a:gd name="connsiteY3" fmla="*/ 6858000 h 6858000"/>
              <a:gd name="connsiteX4" fmla="*/ 0 w 10287001"/>
              <a:gd name="connsiteY4" fmla="*/ 6858000 h 6858000"/>
              <a:gd name="connsiteX0" fmla="*/ 6858000 w 10287001"/>
              <a:gd name="connsiteY0" fmla="*/ 0 h 6858000"/>
              <a:gd name="connsiteX1" fmla="*/ 10287001 w 10287001"/>
              <a:gd name="connsiteY1" fmla="*/ 0 h 6858000"/>
              <a:gd name="connsiteX2" fmla="*/ 10287001 w 10287001"/>
              <a:gd name="connsiteY2" fmla="*/ 3467099 h 6858000"/>
              <a:gd name="connsiteX3" fmla="*/ 8636000 w 10287001"/>
              <a:gd name="connsiteY3" fmla="*/ 5080000 h 6858000"/>
              <a:gd name="connsiteX4" fmla="*/ 6896100 w 10287001"/>
              <a:gd name="connsiteY4" fmla="*/ 6858000 h 6858000"/>
              <a:gd name="connsiteX5" fmla="*/ 0 w 10287001"/>
              <a:gd name="connsiteY5" fmla="*/ 6858000 h 6858000"/>
              <a:gd name="connsiteX6" fmla="*/ 6858000 w 10287001"/>
              <a:gd name="connsiteY6" fmla="*/ 0 h 6858000"/>
              <a:gd name="connsiteX0" fmla="*/ 6858000 w 10287001"/>
              <a:gd name="connsiteY0" fmla="*/ 0 h 6870700"/>
              <a:gd name="connsiteX1" fmla="*/ 10287001 w 10287001"/>
              <a:gd name="connsiteY1" fmla="*/ 0 h 6870700"/>
              <a:gd name="connsiteX2" fmla="*/ 10287001 w 10287001"/>
              <a:gd name="connsiteY2" fmla="*/ 3467099 h 6870700"/>
              <a:gd name="connsiteX3" fmla="*/ 10274300 w 10287001"/>
              <a:gd name="connsiteY3" fmla="*/ 6870700 h 6870700"/>
              <a:gd name="connsiteX4" fmla="*/ 6896100 w 10287001"/>
              <a:gd name="connsiteY4" fmla="*/ 6858000 h 6870700"/>
              <a:gd name="connsiteX5" fmla="*/ 0 w 10287001"/>
              <a:gd name="connsiteY5" fmla="*/ 6858000 h 6870700"/>
              <a:gd name="connsiteX6" fmla="*/ 6858000 w 10287001"/>
              <a:gd name="connsiteY6" fmla="*/ 0 h 6870700"/>
              <a:gd name="connsiteX0" fmla="*/ 6858000 w 10300263"/>
              <a:gd name="connsiteY0" fmla="*/ 0 h 6870700"/>
              <a:gd name="connsiteX1" fmla="*/ 10287001 w 10300263"/>
              <a:gd name="connsiteY1" fmla="*/ 0 h 6870700"/>
              <a:gd name="connsiteX2" fmla="*/ 10287001 w 10300263"/>
              <a:gd name="connsiteY2" fmla="*/ 3467099 h 6870700"/>
              <a:gd name="connsiteX3" fmla="*/ 10299700 w 10300263"/>
              <a:gd name="connsiteY3" fmla="*/ 6870700 h 6870700"/>
              <a:gd name="connsiteX4" fmla="*/ 6896100 w 10300263"/>
              <a:gd name="connsiteY4" fmla="*/ 6858000 h 6870700"/>
              <a:gd name="connsiteX5" fmla="*/ 0 w 10300263"/>
              <a:gd name="connsiteY5" fmla="*/ 6858000 h 6870700"/>
              <a:gd name="connsiteX6" fmla="*/ 6858000 w 10300263"/>
              <a:gd name="connsiteY6" fmla="*/ 0 h 6870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300263" h="6870700">
                <a:moveTo>
                  <a:pt x="6858000" y="0"/>
                </a:moveTo>
                <a:lnTo>
                  <a:pt x="10287001" y="0"/>
                </a:lnTo>
                <a:lnTo>
                  <a:pt x="10287001" y="3467099"/>
                </a:lnTo>
                <a:cubicBezTo>
                  <a:pt x="10282767" y="4601633"/>
                  <a:pt x="10303934" y="5736166"/>
                  <a:pt x="10299700" y="6870700"/>
                </a:cubicBezTo>
                <a:lnTo>
                  <a:pt x="6896100" y="6858000"/>
                </a:lnTo>
                <a:lnTo>
                  <a:pt x="0" y="6858000"/>
                </a:lnTo>
                <a:lnTo>
                  <a:pt x="6858000" y="0"/>
                </a:lnTo>
                <a:close/>
              </a:path>
            </a:pathLst>
          </a:custGeom>
          <a:pattFill prst="dkUpDiag">
            <a:fgClr>
              <a:schemeClr val="bg1">
                <a:lumMod val="85000"/>
              </a:schemeClr>
            </a:fgClr>
            <a:bgClr>
              <a:schemeClr val="bg1"/>
            </a:bgClr>
          </a:pattFill>
        </p:spPr>
        <p:txBody>
          <a:bodyPr vert="horz" wrap="square" lIns="0" tIns="0" rIns="0" bIns="0" rtlCol="0" anchor="ctr">
            <a:noAutofit/>
          </a:bodyPr>
          <a:lstStyle>
            <a:lvl1pPr algn="ctr">
              <a:defRPr lang="en-GB"/>
            </a:lvl1pPr>
          </a:lstStyle>
          <a:p>
            <a:pPr lvl="0"/>
            <a:br>
              <a:rPr lang="en-US" dirty="0"/>
            </a:br>
            <a:br>
              <a:rPr lang="en-US" dirty="0"/>
            </a:br>
            <a:br>
              <a:rPr lang="en-US" dirty="0"/>
            </a:br>
            <a:br>
              <a:rPr lang="en-US" dirty="0"/>
            </a:br>
            <a:r>
              <a:rPr lang="en-US" dirty="0"/>
              <a:t>Click icon </a:t>
            </a:r>
            <a:br>
              <a:rPr lang="en-US" dirty="0"/>
            </a:br>
            <a:r>
              <a:rPr lang="en-US" dirty="0"/>
              <a:t>to add picture</a:t>
            </a:r>
            <a:endParaRPr lang="en-GB" dirty="0"/>
          </a:p>
        </p:txBody>
      </p:sp>
      <p:sp>
        <p:nvSpPr>
          <p:cNvPr id="3" name="Classification">
            <a:extLst>
              <a:ext uri="{FF2B5EF4-FFF2-40B4-BE49-F238E27FC236}">
                <a16:creationId xmlns:a16="http://schemas.microsoft.com/office/drawing/2014/main" id="{6A957CF6-0DF2-748E-CBF0-17B6B8878BA1}"/>
              </a:ext>
              <a:ext uri="{C183D7F6-B498-43B3-948B-1728B52AA6E4}">
                <adec:decorative xmlns:adec="http://schemas.microsoft.com/office/drawing/2017/decorative" val="1"/>
              </a:ext>
            </a:extLst>
          </p:cNvPr>
          <p:cNvSpPr txBox="1">
            <a:spLocks/>
          </p:cNvSpPr>
          <p:nvPr/>
        </p:nvSpPr>
        <p:spPr>
          <a:xfrm>
            <a:off x="440938" y="6127997"/>
            <a:ext cx="1540262" cy="492443"/>
          </a:xfrm>
          <a:prstGeom prst="rect">
            <a:avLst/>
          </a:prstGeom>
          <a:effectLst/>
        </p:spPr>
        <p:txBody>
          <a:bodyPr vert="horz" wrap="square" lIns="0" tIns="0" rIns="0" bIns="0" rtlCol="0" anchor="b">
            <a:spAutoFit/>
          </a:bodyP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800" dirty="0">
                <a:solidFill>
                  <a:schemeClr val="bg1"/>
                </a:solidFill>
                <a:effectLst/>
              </a:rPr>
              <a:t>© Ipsos | Purchase of In-Game Content: Survey on Parental Supervision | Apr 2026 | Version 2 | Internal/Client Use Only</a:t>
            </a:r>
            <a:endParaRPr lang="en-GB" sz="800" dirty="0">
              <a:solidFill>
                <a:schemeClr val="bg1"/>
              </a:solidFill>
              <a:effectLst/>
            </a:endParaRPr>
          </a:p>
        </p:txBody>
      </p:sp>
      <p:sp>
        <p:nvSpPr>
          <p:cNvPr id="4" name="Text Placeholder 16">
            <a:extLst>
              <a:ext uri="{FF2B5EF4-FFF2-40B4-BE49-F238E27FC236}">
                <a16:creationId xmlns:a16="http://schemas.microsoft.com/office/drawing/2014/main" id="{2B307F84-45B4-FBB4-1E6C-CD4B241E73D1}"/>
              </a:ext>
            </a:extLst>
          </p:cNvPr>
          <p:cNvSpPr>
            <a:spLocks noGrp="1"/>
          </p:cNvSpPr>
          <p:nvPr>
            <p:ph type="body" sz="quarter" idx="12" hasCustomPrompt="1"/>
          </p:nvPr>
        </p:nvSpPr>
        <p:spPr>
          <a:xfrm>
            <a:off x="431800" y="3132139"/>
            <a:ext cx="3851275" cy="1274763"/>
          </a:xfrm>
        </p:spPr>
        <p:txBody>
          <a:bodyPr/>
          <a:lstStyle>
            <a:lvl1pPr>
              <a:defRPr sz="2400">
                <a:solidFill>
                  <a:schemeClr val="bg1"/>
                </a:solidFill>
              </a:defRPr>
            </a:lvl1pPr>
            <a:lvl2pPr marL="0" indent="0">
              <a:buNone/>
              <a:defRPr/>
            </a:lvl2pPr>
          </a:lstStyle>
          <a:p>
            <a:pPr lvl="0"/>
            <a:r>
              <a:rPr lang="en-US" dirty="0"/>
              <a:t>Optional additional information</a:t>
            </a:r>
          </a:p>
        </p:txBody>
      </p:sp>
      <p:pic>
        <p:nvPicPr>
          <p:cNvPr id="8" name="Ipsos Logo">
            <a:extLst>
              <a:ext uri="{FF2B5EF4-FFF2-40B4-BE49-F238E27FC236}">
                <a16:creationId xmlns:a16="http://schemas.microsoft.com/office/drawing/2014/main" id="{5366DCD6-2FD4-8B5E-479B-C4A9A6E13D51}"/>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263361" y="6173519"/>
            <a:ext cx="492637" cy="446920"/>
          </a:xfrm>
          <a:prstGeom prst="rect">
            <a:avLst/>
          </a:prstGeom>
        </p:spPr>
      </p:pic>
    </p:spTree>
    <p:extLst>
      <p:ext uri="{BB962C8B-B14F-4D97-AF65-F5344CB8AC3E}">
        <p14:creationId xmlns:p14="http://schemas.microsoft.com/office/powerpoint/2010/main" val="1071297124"/>
      </p:ext>
    </p:extLst>
  </p:cSld>
  <p:clrMapOvr>
    <a:masterClrMapping/>
  </p:clrMapOvr>
  <p:hf hdr="0" ftr="0" dt="0"/>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cSld name="Cover1">
    <p:bg>
      <p:bgPr>
        <a:solidFill>
          <a:schemeClr val="accent1"/>
        </a:solidFill>
        <a:effectLst/>
      </p:bgPr>
    </p:bg>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B66D97C3-1B7F-5C9F-E63F-96F1A14B6253}"/>
              </a:ext>
            </a:extLst>
          </p:cNvPr>
          <p:cNvSpPr>
            <a:spLocks noGrp="1"/>
          </p:cNvSpPr>
          <p:nvPr>
            <p:ph type="title" hasCustomPrompt="1"/>
          </p:nvPr>
        </p:nvSpPr>
        <p:spPr>
          <a:xfrm>
            <a:off x="431999" y="1350000"/>
            <a:ext cx="5825926" cy="715669"/>
          </a:xfrm>
        </p:spPr>
        <p:txBody>
          <a:bodyPr/>
          <a:lstStyle>
            <a:lvl1pPr>
              <a:defRPr sz="4800" cap="all" baseline="0">
                <a:solidFill>
                  <a:schemeClr val="bg1"/>
                </a:solidFill>
                <a:latin typeface="+mj-lt"/>
              </a:defRPr>
            </a:lvl1pPr>
          </a:lstStyle>
          <a:p>
            <a:r>
              <a:rPr lang="en-US" dirty="0"/>
              <a:t>CLICK TO EDIT MASTER TITLE STYLE</a:t>
            </a:r>
            <a:endParaRPr lang="en-GB" dirty="0"/>
          </a:p>
        </p:txBody>
      </p:sp>
      <p:sp>
        <p:nvSpPr>
          <p:cNvPr id="5" name="Subtitle">
            <a:extLst>
              <a:ext uri="{FF2B5EF4-FFF2-40B4-BE49-F238E27FC236}">
                <a16:creationId xmlns:a16="http://schemas.microsoft.com/office/drawing/2014/main" id="{6C551072-26BC-6754-FFC3-623433564F20}"/>
              </a:ext>
            </a:extLst>
          </p:cNvPr>
          <p:cNvSpPr>
            <a:spLocks noGrp="1"/>
          </p:cNvSpPr>
          <p:nvPr>
            <p:ph type="body" sz="quarter" idx="12" hasCustomPrompt="1"/>
          </p:nvPr>
        </p:nvSpPr>
        <p:spPr>
          <a:xfrm>
            <a:off x="431800" y="3494989"/>
            <a:ext cx="3851275" cy="1274763"/>
          </a:xfrm>
          <a:prstGeom prst="rect">
            <a:avLst/>
          </a:prstGeom>
        </p:spPr>
        <p:txBody>
          <a:bodyPr/>
          <a:lstStyle>
            <a:lvl1pPr>
              <a:defRPr sz="2000">
                <a:solidFill>
                  <a:schemeClr val="bg1"/>
                </a:solidFill>
              </a:defRPr>
            </a:lvl1pPr>
            <a:lvl2pPr marL="0" indent="0">
              <a:buNone/>
              <a:defRPr/>
            </a:lvl2pPr>
          </a:lstStyle>
          <a:p>
            <a:pPr lvl="0"/>
            <a:r>
              <a:rPr lang="en-US" dirty="0"/>
              <a:t>Optional additional information</a:t>
            </a:r>
          </a:p>
        </p:txBody>
      </p:sp>
      <p:sp>
        <p:nvSpPr>
          <p:cNvPr id="7" name="Picture Placeholder">
            <a:extLst>
              <a:ext uri="{FF2B5EF4-FFF2-40B4-BE49-F238E27FC236}">
                <a16:creationId xmlns:a16="http://schemas.microsoft.com/office/drawing/2014/main" id="{67F8163F-D370-5C4C-500A-7D576C590BB1}"/>
              </a:ext>
              <a:ext uri="{C183D7F6-B498-43B3-948B-1728B52AA6E4}">
                <adec:decorative xmlns:adec="http://schemas.microsoft.com/office/drawing/2017/decorative" val="1"/>
              </a:ext>
            </a:extLst>
          </p:cNvPr>
          <p:cNvSpPr>
            <a:spLocks noGrp="1"/>
          </p:cNvSpPr>
          <p:nvPr>
            <p:ph type="pic" sz="quarter" idx="11"/>
          </p:nvPr>
        </p:nvSpPr>
        <p:spPr>
          <a:xfrm>
            <a:off x="1905000" y="0"/>
            <a:ext cx="10300263" cy="6870700"/>
          </a:xfrm>
          <a:custGeom>
            <a:avLst/>
            <a:gdLst>
              <a:gd name="connsiteX0" fmla="*/ 6858000 w 10287001"/>
              <a:gd name="connsiteY0" fmla="*/ 0 h 6858000"/>
              <a:gd name="connsiteX1" fmla="*/ 10287001 w 10287001"/>
              <a:gd name="connsiteY1" fmla="*/ 0 h 6858000"/>
              <a:gd name="connsiteX2" fmla="*/ 10287001 w 10287001"/>
              <a:gd name="connsiteY2" fmla="*/ 3467099 h 6858000"/>
              <a:gd name="connsiteX3" fmla="*/ 6896100 w 10287001"/>
              <a:gd name="connsiteY3" fmla="*/ 6858000 h 6858000"/>
              <a:gd name="connsiteX4" fmla="*/ 0 w 10287001"/>
              <a:gd name="connsiteY4" fmla="*/ 6858000 h 6858000"/>
              <a:gd name="connsiteX0" fmla="*/ 6858000 w 10287001"/>
              <a:gd name="connsiteY0" fmla="*/ 0 h 6858000"/>
              <a:gd name="connsiteX1" fmla="*/ 10287001 w 10287001"/>
              <a:gd name="connsiteY1" fmla="*/ 0 h 6858000"/>
              <a:gd name="connsiteX2" fmla="*/ 10287001 w 10287001"/>
              <a:gd name="connsiteY2" fmla="*/ 3467099 h 6858000"/>
              <a:gd name="connsiteX3" fmla="*/ 8636000 w 10287001"/>
              <a:gd name="connsiteY3" fmla="*/ 5080000 h 6858000"/>
              <a:gd name="connsiteX4" fmla="*/ 6896100 w 10287001"/>
              <a:gd name="connsiteY4" fmla="*/ 6858000 h 6858000"/>
              <a:gd name="connsiteX5" fmla="*/ 0 w 10287001"/>
              <a:gd name="connsiteY5" fmla="*/ 6858000 h 6858000"/>
              <a:gd name="connsiteX6" fmla="*/ 6858000 w 10287001"/>
              <a:gd name="connsiteY6" fmla="*/ 0 h 6858000"/>
              <a:gd name="connsiteX0" fmla="*/ 6858000 w 10287001"/>
              <a:gd name="connsiteY0" fmla="*/ 0 h 6870700"/>
              <a:gd name="connsiteX1" fmla="*/ 10287001 w 10287001"/>
              <a:gd name="connsiteY1" fmla="*/ 0 h 6870700"/>
              <a:gd name="connsiteX2" fmla="*/ 10287001 w 10287001"/>
              <a:gd name="connsiteY2" fmla="*/ 3467099 h 6870700"/>
              <a:gd name="connsiteX3" fmla="*/ 10274300 w 10287001"/>
              <a:gd name="connsiteY3" fmla="*/ 6870700 h 6870700"/>
              <a:gd name="connsiteX4" fmla="*/ 6896100 w 10287001"/>
              <a:gd name="connsiteY4" fmla="*/ 6858000 h 6870700"/>
              <a:gd name="connsiteX5" fmla="*/ 0 w 10287001"/>
              <a:gd name="connsiteY5" fmla="*/ 6858000 h 6870700"/>
              <a:gd name="connsiteX6" fmla="*/ 6858000 w 10287001"/>
              <a:gd name="connsiteY6" fmla="*/ 0 h 6870700"/>
              <a:gd name="connsiteX0" fmla="*/ 6858000 w 10300263"/>
              <a:gd name="connsiteY0" fmla="*/ 0 h 6870700"/>
              <a:gd name="connsiteX1" fmla="*/ 10287001 w 10300263"/>
              <a:gd name="connsiteY1" fmla="*/ 0 h 6870700"/>
              <a:gd name="connsiteX2" fmla="*/ 10287001 w 10300263"/>
              <a:gd name="connsiteY2" fmla="*/ 3467099 h 6870700"/>
              <a:gd name="connsiteX3" fmla="*/ 10299700 w 10300263"/>
              <a:gd name="connsiteY3" fmla="*/ 6870700 h 6870700"/>
              <a:gd name="connsiteX4" fmla="*/ 6896100 w 10300263"/>
              <a:gd name="connsiteY4" fmla="*/ 6858000 h 6870700"/>
              <a:gd name="connsiteX5" fmla="*/ 0 w 10300263"/>
              <a:gd name="connsiteY5" fmla="*/ 6858000 h 6870700"/>
              <a:gd name="connsiteX6" fmla="*/ 6858000 w 10300263"/>
              <a:gd name="connsiteY6" fmla="*/ 0 h 6870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300263" h="6870700">
                <a:moveTo>
                  <a:pt x="6858000" y="0"/>
                </a:moveTo>
                <a:lnTo>
                  <a:pt x="10287001" y="0"/>
                </a:lnTo>
                <a:lnTo>
                  <a:pt x="10287001" y="3467099"/>
                </a:lnTo>
                <a:cubicBezTo>
                  <a:pt x="10282767" y="4601633"/>
                  <a:pt x="10303934" y="5736166"/>
                  <a:pt x="10299700" y="6870700"/>
                </a:cubicBezTo>
                <a:lnTo>
                  <a:pt x="6896100" y="6858000"/>
                </a:lnTo>
                <a:lnTo>
                  <a:pt x="0" y="6858000"/>
                </a:lnTo>
                <a:lnTo>
                  <a:pt x="6858000" y="0"/>
                </a:lnTo>
                <a:close/>
              </a:path>
            </a:pathLst>
          </a:custGeom>
          <a:pattFill prst="dkUpDiag">
            <a:fgClr>
              <a:schemeClr val="bg1">
                <a:lumMod val="85000"/>
              </a:schemeClr>
            </a:fgClr>
            <a:bgClr>
              <a:schemeClr val="bg1"/>
            </a:bgClr>
          </a:pattFill>
        </p:spPr>
        <p:txBody>
          <a:bodyPr vert="horz" wrap="square" lIns="0" tIns="0" rIns="0" bIns="0" rtlCol="0">
            <a:noAutofit/>
          </a:bodyPr>
          <a:lstStyle>
            <a:lvl1pPr>
              <a:defRPr lang="en-GB"/>
            </a:lvl1pPr>
          </a:lstStyle>
          <a:p>
            <a:pPr lvl="0"/>
            <a:r>
              <a:rPr lang="en-US" dirty="0"/>
              <a:t>Click icon to add picture</a:t>
            </a:r>
            <a:endParaRPr lang="en-GB" dirty="0"/>
          </a:p>
        </p:txBody>
      </p:sp>
      <p:sp>
        <p:nvSpPr>
          <p:cNvPr id="3" name="Classification">
            <a:extLst>
              <a:ext uri="{FF2B5EF4-FFF2-40B4-BE49-F238E27FC236}">
                <a16:creationId xmlns:a16="http://schemas.microsoft.com/office/drawing/2014/main" id="{6A957CF6-0DF2-748E-CBF0-17B6B8878BA1}"/>
              </a:ext>
              <a:ext uri="{C183D7F6-B498-43B3-948B-1728B52AA6E4}">
                <adec:decorative xmlns:adec="http://schemas.microsoft.com/office/drawing/2017/decorative" val="1"/>
              </a:ext>
            </a:extLst>
          </p:cNvPr>
          <p:cNvSpPr txBox="1">
            <a:spLocks/>
          </p:cNvSpPr>
          <p:nvPr/>
        </p:nvSpPr>
        <p:spPr>
          <a:xfrm>
            <a:off x="440938" y="6127997"/>
            <a:ext cx="1540262" cy="492443"/>
          </a:xfrm>
          <a:prstGeom prst="rect">
            <a:avLst/>
          </a:prstGeom>
          <a:effectLst/>
        </p:spPr>
        <p:txBody>
          <a:bodyPr vert="horz" wrap="square" lIns="0" tIns="0" rIns="0" bIns="0" rtlCol="0" anchor="b">
            <a:spAutoFit/>
          </a:bodyP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800" dirty="0">
                <a:solidFill>
                  <a:schemeClr val="bg1"/>
                </a:solidFill>
                <a:effectLst/>
              </a:rPr>
              <a:t>© Ipsos | Purchase of In-Game Content: Survey on Parental Supervision | Apr 2026 | Version 2 | Internal/Client Use Only</a:t>
            </a:r>
            <a:endParaRPr lang="en-GB" sz="800" dirty="0">
              <a:solidFill>
                <a:schemeClr val="bg1"/>
              </a:solidFill>
              <a:effectLst/>
            </a:endParaRPr>
          </a:p>
        </p:txBody>
      </p:sp>
    </p:spTree>
    <p:extLst>
      <p:ext uri="{BB962C8B-B14F-4D97-AF65-F5344CB8AC3E}">
        <p14:creationId xmlns:p14="http://schemas.microsoft.com/office/powerpoint/2010/main" val="2815958682"/>
      </p:ext>
    </p:extLst>
  </p:cSld>
  <p:clrMapOvr>
    <a:masterClrMapping/>
  </p:clrMapOvr>
  <p:hf hdr="0" ftr="0" dt="0"/>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p:cSld name="Cover 1 (White)">
    <p:bg>
      <p:bgPr>
        <a:solidFill>
          <a:schemeClr val="bg1"/>
        </a:solidFill>
        <a:effectLst/>
      </p:bgPr>
    </p:bg>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B66D97C3-1B7F-5C9F-E63F-96F1A14B6253}"/>
              </a:ext>
            </a:extLst>
          </p:cNvPr>
          <p:cNvSpPr>
            <a:spLocks noGrp="1"/>
          </p:cNvSpPr>
          <p:nvPr>
            <p:ph type="title" hasCustomPrompt="1"/>
          </p:nvPr>
        </p:nvSpPr>
        <p:spPr>
          <a:xfrm>
            <a:off x="431999" y="1350000"/>
            <a:ext cx="5825925" cy="715669"/>
          </a:xfrm>
        </p:spPr>
        <p:txBody>
          <a:bodyPr/>
          <a:lstStyle>
            <a:lvl1pPr>
              <a:defRPr sz="4800" cap="all" baseline="0">
                <a:solidFill>
                  <a:schemeClr val="tx1"/>
                </a:solidFill>
                <a:latin typeface="+mj-lt"/>
              </a:defRPr>
            </a:lvl1pPr>
          </a:lstStyle>
          <a:p>
            <a:r>
              <a:rPr lang="en-US" dirty="0"/>
              <a:t>CLICK TO EDIT MASTER TITLE STYLE</a:t>
            </a:r>
            <a:endParaRPr lang="en-GB" dirty="0"/>
          </a:p>
        </p:txBody>
      </p:sp>
      <p:sp>
        <p:nvSpPr>
          <p:cNvPr id="5" name="Subtitle">
            <a:extLst>
              <a:ext uri="{FF2B5EF4-FFF2-40B4-BE49-F238E27FC236}">
                <a16:creationId xmlns:a16="http://schemas.microsoft.com/office/drawing/2014/main" id="{8CDCDA0A-C736-B40F-7E80-2D0FC7024AC3}"/>
              </a:ext>
            </a:extLst>
          </p:cNvPr>
          <p:cNvSpPr>
            <a:spLocks noGrp="1"/>
          </p:cNvSpPr>
          <p:nvPr>
            <p:ph type="body" sz="quarter" idx="12" hasCustomPrompt="1"/>
          </p:nvPr>
        </p:nvSpPr>
        <p:spPr>
          <a:xfrm>
            <a:off x="431799" y="3494989"/>
            <a:ext cx="3851275" cy="1274763"/>
          </a:xfrm>
          <a:prstGeom prst="rect">
            <a:avLst/>
          </a:prstGeom>
        </p:spPr>
        <p:txBody>
          <a:bodyPr/>
          <a:lstStyle>
            <a:lvl1pPr>
              <a:defRPr sz="2000">
                <a:solidFill>
                  <a:schemeClr val="tx1"/>
                </a:solidFill>
              </a:defRPr>
            </a:lvl1pPr>
            <a:lvl2pPr marL="0" indent="0">
              <a:buNone/>
              <a:defRPr/>
            </a:lvl2pPr>
          </a:lstStyle>
          <a:p>
            <a:pPr lvl="0"/>
            <a:r>
              <a:rPr lang="en-US" dirty="0"/>
              <a:t>Optional additional information</a:t>
            </a:r>
          </a:p>
        </p:txBody>
      </p:sp>
      <p:sp>
        <p:nvSpPr>
          <p:cNvPr id="7" name="Picture Placeholder">
            <a:extLst>
              <a:ext uri="{FF2B5EF4-FFF2-40B4-BE49-F238E27FC236}">
                <a16:creationId xmlns:a16="http://schemas.microsoft.com/office/drawing/2014/main" id="{67F8163F-D370-5C4C-500A-7D576C590BB1}"/>
              </a:ext>
              <a:ext uri="{C183D7F6-B498-43B3-948B-1728B52AA6E4}">
                <adec:decorative xmlns:adec="http://schemas.microsoft.com/office/drawing/2017/decorative" val="1"/>
              </a:ext>
            </a:extLst>
          </p:cNvPr>
          <p:cNvSpPr>
            <a:spLocks noGrp="1"/>
          </p:cNvSpPr>
          <p:nvPr>
            <p:ph type="pic" sz="quarter" idx="11"/>
          </p:nvPr>
        </p:nvSpPr>
        <p:spPr>
          <a:xfrm>
            <a:off x="1905000" y="0"/>
            <a:ext cx="10300263" cy="6870700"/>
          </a:xfrm>
          <a:custGeom>
            <a:avLst/>
            <a:gdLst>
              <a:gd name="connsiteX0" fmla="*/ 6858000 w 10287001"/>
              <a:gd name="connsiteY0" fmla="*/ 0 h 6858000"/>
              <a:gd name="connsiteX1" fmla="*/ 10287001 w 10287001"/>
              <a:gd name="connsiteY1" fmla="*/ 0 h 6858000"/>
              <a:gd name="connsiteX2" fmla="*/ 10287001 w 10287001"/>
              <a:gd name="connsiteY2" fmla="*/ 3467099 h 6858000"/>
              <a:gd name="connsiteX3" fmla="*/ 6896100 w 10287001"/>
              <a:gd name="connsiteY3" fmla="*/ 6858000 h 6858000"/>
              <a:gd name="connsiteX4" fmla="*/ 0 w 10287001"/>
              <a:gd name="connsiteY4" fmla="*/ 6858000 h 6858000"/>
              <a:gd name="connsiteX0" fmla="*/ 6858000 w 10287001"/>
              <a:gd name="connsiteY0" fmla="*/ 0 h 6858000"/>
              <a:gd name="connsiteX1" fmla="*/ 10287001 w 10287001"/>
              <a:gd name="connsiteY1" fmla="*/ 0 h 6858000"/>
              <a:gd name="connsiteX2" fmla="*/ 10287001 w 10287001"/>
              <a:gd name="connsiteY2" fmla="*/ 3467099 h 6858000"/>
              <a:gd name="connsiteX3" fmla="*/ 8636000 w 10287001"/>
              <a:gd name="connsiteY3" fmla="*/ 5080000 h 6858000"/>
              <a:gd name="connsiteX4" fmla="*/ 6896100 w 10287001"/>
              <a:gd name="connsiteY4" fmla="*/ 6858000 h 6858000"/>
              <a:gd name="connsiteX5" fmla="*/ 0 w 10287001"/>
              <a:gd name="connsiteY5" fmla="*/ 6858000 h 6858000"/>
              <a:gd name="connsiteX6" fmla="*/ 6858000 w 10287001"/>
              <a:gd name="connsiteY6" fmla="*/ 0 h 6858000"/>
              <a:gd name="connsiteX0" fmla="*/ 6858000 w 10287001"/>
              <a:gd name="connsiteY0" fmla="*/ 0 h 6870700"/>
              <a:gd name="connsiteX1" fmla="*/ 10287001 w 10287001"/>
              <a:gd name="connsiteY1" fmla="*/ 0 h 6870700"/>
              <a:gd name="connsiteX2" fmla="*/ 10287001 w 10287001"/>
              <a:gd name="connsiteY2" fmla="*/ 3467099 h 6870700"/>
              <a:gd name="connsiteX3" fmla="*/ 10274300 w 10287001"/>
              <a:gd name="connsiteY3" fmla="*/ 6870700 h 6870700"/>
              <a:gd name="connsiteX4" fmla="*/ 6896100 w 10287001"/>
              <a:gd name="connsiteY4" fmla="*/ 6858000 h 6870700"/>
              <a:gd name="connsiteX5" fmla="*/ 0 w 10287001"/>
              <a:gd name="connsiteY5" fmla="*/ 6858000 h 6870700"/>
              <a:gd name="connsiteX6" fmla="*/ 6858000 w 10287001"/>
              <a:gd name="connsiteY6" fmla="*/ 0 h 6870700"/>
              <a:gd name="connsiteX0" fmla="*/ 6858000 w 10300263"/>
              <a:gd name="connsiteY0" fmla="*/ 0 h 6870700"/>
              <a:gd name="connsiteX1" fmla="*/ 10287001 w 10300263"/>
              <a:gd name="connsiteY1" fmla="*/ 0 h 6870700"/>
              <a:gd name="connsiteX2" fmla="*/ 10287001 w 10300263"/>
              <a:gd name="connsiteY2" fmla="*/ 3467099 h 6870700"/>
              <a:gd name="connsiteX3" fmla="*/ 10299700 w 10300263"/>
              <a:gd name="connsiteY3" fmla="*/ 6870700 h 6870700"/>
              <a:gd name="connsiteX4" fmla="*/ 6896100 w 10300263"/>
              <a:gd name="connsiteY4" fmla="*/ 6858000 h 6870700"/>
              <a:gd name="connsiteX5" fmla="*/ 0 w 10300263"/>
              <a:gd name="connsiteY5" fmla="*/ 6858000 h 6870700"/>
              <a:gd name="connsiteX6" fmla="*/ 6858000 w 10300263"/>
              <a:gd name="connsiteY6" fmla="*/ 0 h 6870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300263" h="6870700">
                <a:moveTo>
                  <a:pt x="6858000" y="0"/>
                </a:moveTo>
                <a:lnTo>
                  <a:pt x="10287001" y="0"/>
                </a:lnTo>
                <a:lnTo>
                  <a:pt x="10287001" y="3467099"/>
                </a:lnTo>
                <a:cubicBezTo>
                  <a:pt x="10282767" y="4601633"/>
                  <a:pt x="10303934" y="5736166"/>
                  <a:pt x="10299700" y="6870700"/>
                </a:cubicBezTo>
                <a:lnTo>
                  <a:pt x="6896100" y="6858000"/>
                </a:lnTo>
                <a:lnTo>
                  <a:pt x="0" y="6858000"/>
                </a:lnTo>
                <a:lnTo>
                  <a:pt x="6858000" y="0"/>
                </a:lnTo>
                <a:close/>
              </a:path>
            </a:pathLst>
          </a:custGeom>
          <a:pattFill prst="dkUpDiag">
            <a:fgClr>
              <a:schemeClr val="bg1">
                <a:lumMod val="85000"/>
              </a:schemeClr>
            </a:fgClr>
            <a:bgClr>
              <a:schemeClr val="bg1"/>
            </a:bgClr>
          </a:pattFill>
        </p:spPr>
        <p:txBody>
          <a:bodyPr vert="horz" wrap="square" lIns="0" tIns="0" rIns="0" bIns="0" rtlCol="0">
            <a:noAutofit/>
          </a:bodyPr>
          <a:lstStyle>
            <a:lvl1pPr>
              <a:defRPr lang="en-GB"/>
            </a:lvl1pPr>
          </a:lstStyle>
          <a:p>
            <a:pPr lvl="0"/>
            <a:r>
              <a:rPr lang="en-US" dirty="0"/>
              <a:t>Click icon to add picture</a:t>
            </a:r>
            <a:endParaRPr lang="en-GB" dirty="0"/>
          </a:p>
        </p:txBody>
      </p:sp>
      <p:sp>
        <p:nvSpPr>
          <p:cNvPr id="3" name="Classification">
            <a:extLst>
              <a:ext uri="{FF2B5EF4-FFF2-40B4-BE49-F238E27FC236}">
                <a16:creationId xmlns:a16="http://schemas.microsoft.com/office/drawing/2014/main" id="{268034F8-D9C2-8C58-D3F0-75FD7B94D914}"/>
              </a:ext>
              <a:ext uri="{C183D7F6-B498-43B3-948B-1728B52AA6E4}">
                <adec:decorative xmlns:adec="http://schemas.microsoft.com/office/drawing/2017/decorative" val="1"/>
              </a:ext>
            </a:extLst>
          </p:cNvPr>
          <p:cNvSpPr txBox="1">
            <a:spLocks/>
          </p:cNvSpPr>
          <p:nvPr/>
        </p:nvSpPr>
        <p:spPr>
          <a:xfrm>
            <a:off x="440938" y="6127997"/>
            <a:ext cx="1540262" cy="492443"/>
          </a:xfrm>
          <a:prstGeom prst="rect">
            <a:avLst/>
          </a:prstGeom>
          <a:effectLst/>
        </p:spPr>
        <p:txBody>
          <a:bodyPr vert="horz" wrap="square" lIns="0" tIns="0" rIns="0" bIns="0" rtlCol="0" anchor="b">
            <a:spAutoFit/>
          </a:bodyP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800" dirty="0">
                <a:solidFill>
                  <a:schemeClr val="tx1"/>
                </a:solidFill>
                <a:effectLst/>
              </a:rPr>
              <a:t>© Ipsos | Purchase of In-Game Content: Survey on Parental Supervision | Apr 2026 | Version 2 | Internal/Client Use Only</a:t>
            </a:r>
            <a:endParaRPr lang="en-GB" sz="800" dirty="0">
              <a:solidFill>
                <a:schemeClr val="tx1"/>
              </a:solidFill>
              <a:effectLst/>
            </a:endParaRPr>
          </a:p>
        </p:txBody>
      </p:sp>
    </p:spTree>
    <p:extLst>
      <p:ext uri="{BB962C8B-B14F-4D97-AF65-F5344CB8AC3E}">
        <p14:creationId xmlns:p14="http://schemas.microsoft.com/office/powerpoint/2010/main" val="3154295437"/>
      </p:ext>
    </p:extLst>
  </p:cSld>
  <p:clrMapOvr>
    <a:masterClrMapping/>
  </p:clrMapOvr>
  <p:hf hdr="0" ftr="0" dt="0"/>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cSld name="Cover2">
    <p:bg>
      <p:bgPr>
        <a:solidFill>
          <a:schemeClr val="accent1"/>
        </a:solidFill>
        <a:effectLst/>
      </p:bgPr>
    </p:bg>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B66D97C3-1B7F-5C9F-E63F-96F1A14B6253}"/>
              </a:ext>
            </a:extLst>
          </p:cNvPr>
          <p:cNvSpPr>
            <a:spLocks noGrp="1"/>
          </p:cNvSpPr>
          <p:nvPr>
            <p:ph type="title" hasCustomPrompt="1"/>
          </p:nvPr>
        </p:nvSpPr>
        <p:spPr>
          <a:xfrm>
            <a:off x="432000" y="1350000"/>
            <a:ext cx="6797676" cy="715669"/>
          </a:xfrm>
        </p:spPr>
        <p:txBody>
          <a:bodyPr vert="horz" wrap="square" lIns="0" tIns="0" rIns="0" bIns="0" rtlCol="0" anchor="t">
            <a:noAutofit/>
          </a:bodyPr>
          <a:lstStyle>
            <a:lvl1pPr>
              <a:defRPr lang="en-GB" sz="4800" b="0" cap="all" baseline="0" dirty="0">
                <a:solidFill>
                  <a:schemeClr val="bg1"/>
                </a:solidFill>
                <a:latin typeface="+mj-lt"/>
              </a:defRPr>
            </a:lvl1pPr>
          </a:lstStyle>
          <a:p>
            <a:pPr lvl="0"/>
            <a:r>
              <a:rPr lang="en-US" dirty="0"/>
              <a:t>CLICK TO EDIT MASTER TITLE STYLE</a:t>
            </a:r>
            <a:endParaRPr lang="en-GB" dirty="0"/>
          </a:p>
        </p:txBody>
      </p:sp>
      <p:sp>
        <p:nvSpPr>
          <p:cNvPr id="4" name="Subtitle">
            <a:extLst>
              <a:ext uri="{FF2B5EF4-FFF2-40B4-BE49-F238E27FC236}">
                <a16:creationId xmlns:a16="http://schemas.microsoft.com/office/drawing/2014/main" id="{3C4CEC0F-4F4E-C628-E777-B49D1A8239A9}"/>
              </a:ext>
            </a:extLst>
          </p:cNvPr>
          <p:cNvSpPr>
            <a:spLocks noGrp="1"/>
          </p:cNvSpPr>
          <p:nvPr>
            <p:ph type="body" sz="quarter" idx="11" hasCustomPrompt="1"/>
          </p:nvPr>
        </p:nvSpPr>
        <p:spPr>
          <a:xfrm>
            <a:off x="431800" y="3494989"/>
            <a:ext cx="6096000" cy="1274763"/>
          </a:xfrm>
          <a:prstGeom prst="rect">
            <a:avLst/>
          </a:prstGeom>
        </p:spPr>
        <p:txBody>
          <a:bodyPr/>
          <a:lstStyle>
            <a:lvl1pPr>
              <a:defRPr sz="2000">
                <a:solidFill>
                  <a:schemeClr val="bg1"/>
                </a:solidFill>
              </a:defRPr>
            </a:lvl1pPr>
            <a:lvl2pPr marL="0" indent="0">
              <a:buNone/>
              <a:defRPr/>
            </a:lvl2pPr>
          </a:lstStyle>
          <a:p>
            <a:pPr lvl="0"/>
            <a:r>
              <a:rPr lang="en-US" dirty="0"/>
              <a:t>Optional additional information</a:t>
            </a:r>
          </a:p>
        </p:txBody>
      </p:sp>
      <p:sp>
        <p:nvSpPr>
          <p:cNvPr id="5" name="Parallelogram">
            <a:extLst>
              <a:ext uri="{FF2B5EF4-FFF2-40B4-BE49-F238E27FC236}">
                <a16:creationId xmlns:a16="http://schemas.microsoft.com/office/drawing/2014/main" id="{FC6D638B-3FB9-6E86-FCF3-E91BAFA35721}"/>
              </a:ext>
              <a:ext uri="{C183D7F6-B498-43B3-948B-1728B52AA6E4}">
                <adec:decorative xmlns:adec="http://schemas.microsoft.com/office/drawing/2017/decorative" val="1"/>
              </a:ext>
            </a:extLst>
          </p:cNvPr>
          <p:cNvSpPr/>
          <p:nvPr userDrawn="1"/>
        </p:nvSpPr>
        <p:spPr>
          <a:xfrm rot="8100000">
            <a:off x="4274993" y="2748846"/>
            <a:ext cx="10227496" cy="3345332"/>
          </a:xfrm>
          <a:custGeom>
            <a:avLst/>
            <a:gdLst>
              <a:gd name="connsiteX0" fmla="*/ 0 w 10227496"/>
              <a:gd name="connsiteY0" fmla="*/ 2822007 h 3345332"/>
              <a:gd name="connsiteX1" fmla="*/ 2822008 w 10227496"/>
              <a:gd name="connsiteY1" fmla="*/ 0 h 3345332"/>
              <a:gd name="connsiteX2" fmla="*/ 6882164 w 10227496"/>
              <a:gd name="connsiteY2" fmla="*/ 0 h 3345332"/>
              <a:gd name="connsiteX3" fmla="*/ 10227496 w 10227496"/>
              <a:gd name="connsiteY3" fmla="*/ 3345332 h 3345332"/>
              <a:gd name="connsiteX4" fmla="*/ 523325 w 10227496"/>
              <a:gd name="connsiteY4" fmla="*/ 3345332 h 33453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27496" h="3345332">
                <a:moveTo>
                  <a:pt x="0" y="2822007"/>
                </a:moveTo>
                <a:lnTo>
                  <a:pt x="2822008" y="0"/>
                </a:lnTo>
                <a:lnTo>
                  <a:pt x="6882164" y="0"/>
                </a:lnTo>
                <a:lnTo>
                  <a:pt x="10227496" y="3345332"/>
                </a:lnTo>
                <a:lnTo>
                  <a:pt x="523325" y="3345332"/>
                </a:lnTo>
                <a:close/>
              </a:path>
            </a:pathLst>
          </a:custGeom>
          <a:solidFill>
            <a:srgbClr val="000000">
              <a:alpha val="4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110000"/>
              </a:lnSpc>
            </a:pPr>
            <a:endParaRPr lang="en-GB" sz="1400" dirty="0">
              <a:solidFill>
                <a:schemeClr val="tx1"/>
              </a:solidFill>
            </a:endParaRPr>
          </a:p>
        </p:txBody>
      </p:sp>
      <p:sp>
        <p:nvSpPr>
          <p:cNvPr id="3" name="Classification">
            <a:extLst>
              <a:ext uri="{FF2B5EF4-FFF2-40B4-BE49-F238E27FC236}">
                <a16:creationId xmlns:a16="http://schemas.microsoft.com/office/drawing/2014/main" id="{6B269EC5-8F47-12C3-1099-D5DEFDEAED46}"/>
              </a:ext>
              <a:ext uri="{C183D7F6-B498-43B3-948B-1728B52AA6E4}">
                <adec:decorative xmlns:adec="http://schemas.microsoft.com/office/drawing/2017/decorative" val="1"/>
              </a:ext>
            </a:extLst>
          </p:cNvPr>
          <p:cNvSpPr txBox="1">
            <a:spLocks/>
          </p:cNvSpPr>
          <p:nvPr/>
        </p:nvSpPr>
        <p:spPr>
          <a:xfrm>
            <a:off x="440938" y="6374219"/>
            <a:ext cx="4672238" cy="246221"/>
          </a:xfrm>
          <a:prstGeom prst="rect">
            <a:avLst/>
          </a:prstGeom>
          <a:effectLst/>
        </p:spPr>
        <p:txBody>
          <a:bodyPr vert="horz" wrap="square" lIns="0" tIns="0" rIns="0" bIns="0" rtlCol="0" anchor="b">
            <a:spAutoFit/>
          </a:bodyP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800" dirty="0">
                <a:solidFill>
                  <a:schemeClr val="bg1"/>
                </a:solidFill>
                <a:effectLst/>
              </a:rPr>
              <a:t>© Ipsos | Purchase of In-Game Content: Survey on Parental Supervision | Apr 2026 | Version 2 | Internal/Client Use Only</a:t>
            </a:r>
            <a:endParaRPr lang="en-GB" sz="800" dirty="0">
              <a:solidFill>
                <a:schemeClr val="bg1"/>
              </a:solidFill>
              <a:effectLst/>
            </a:endParaRPr>
          </a:p>
        </p:txBody>
      </p:sp>
      <p:pic>
        <p:nvPicPr>
          <p:cNvPr id="7" name="Ipsos Logo">
            <a:extLst>
              <a:ext uri="{FF2B5EF4-FFF2-40B4-BE49-F238E27FC236}">
                <a16:creationId xmlns:a16="http://schemas.microsoft.com/office/drawing/2014/main" id="{7A2B175B-B946-04A7-B88B-99D866297583}"/>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263361" y="6173519"/>
            <a:ext cx="492637" cy="446920"/>
          </a:xfrm>
          <a:prstGeom prst="rect">
            <a:avLst/>
          </a:prstGeom>
        </p:spPr>
      </p:pic>
    </p:spTree>
    <p:extLst>
      <p:ext uri="{BB962C8B-B14F-4D97-AF65-F5344CB8AC3E}">
        <p14:creationId xmlns:p14="http://schemas.microsoft.com/office/powerpoint/2010/main" val="3231419250"/>
      </p:ext>
    </p:extLst>
  </p:cSld>
  <p:clrMapOvr>
    <a:masterClrMapping/>
  </p:clrMapOvr>
  <p:hf hdr="0" ftr="0" dt="0"/>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p:cSld name="Divider 1">
    <p:bg>
      <p:bgPr>
        <a:solidFill>
          <a:schemeClr val="accent1"/>
        </a:solidFill>
        <a:effectLst/>
      </p:bgPr>
    </p:bg>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B66D97C3-1B7F-5C9F-E63F-96F1A14B6253}"/>
              </a:ext>
            </a:extLst>
          </p:cNvPr>
          <p:cNvSpPr>
            <a:spLocks noGrp="1"/>
          </p:cNvSpPr>
          <p:nvPr>
            <p:ph type="title" hasCustomPrompt="1"/>
          </p:nvPr>
        </p:nvSpPr>
        <p:spPr>
          <a:xfrm>
            <a:off x="428623" y="1350000"/>
            <a:ext cx="5536747" cy="715669"/>
          </a:xfrm>
        </p:spPr>
        <p:txBody>
          <a:bodyPr/>
          <a:lstStyle>
            <a:lvl1pPr>
              <a:defRPr sz="4800">
                <a:solidFill>
                  <a:schemeClr val="bg1"/>
                </a:solidFill>
                <a:latin typeface="+mj-lt"/>
              </a:defRPr>
            </a:lvl1pPr>
          </a:lstStyle>
          <a:p>
            <a:r>
              <a:rPr lang="en-US" dirty="0"/>
              <a:t>CLICK TO EDIT MASTER TITLE STYLE</a:t>
            </a:r>
            <a:endParaRPr lang="en-GB" dirty="0"/>
          </a:p>
        </p:txBody>
      </p:sp>
      <p:sp>
        <p:nvSpPr>
          <p:cNvPr id="6" name="Subtitle">
            <a:extLst>
              <a:ext uri="{FF2B5EF4-FFF2-40B4-BE49-F238E27FC236}">
                <a16:creationId xmlns:a16="http://schemas.microsoft.com/office/drawing/2014/main" id="{A1A0E186-5FCC-AF1B-9AB2-F4AB588ABD30}"/>
              </a:ext>
            </a:extLst>
          </p:cNvPr>
          <p:cNvSpPr>
            <a:spLocks noGrp="1"/>
          </p:cNvSpPr>
          <p:nvPr>
            <p:ph type="body" sz="quarter" idx="12" hasCustomPrompt="1"/>
          </p:nvPr>
        </p:nvSpPr>
        <p:spPr>
          <a:xfrm>
            <a:off x="431800" y="3494989"/>
            <a:ext cx="3551238" cy="1274763"/>
          </a:xfrm>
          <a:prstGeom prst="rect">
            <a:avLst/>
          </a:prstGeom>
        </p:spPr>
        <p:txBody>
          <a:bodyPr/>
          <a:lstStyle>
            <a:lvl1pPr>
              <a:defRPr sz="2000">
                <a:solidFill>
                  <a:schemeClr val="bg1"/>
                </a:solidFill>
              </a:defRPr>
            </a:lvl1pPr>
            <a:lvl2pPr marL="0" indent="0">
              <a:buNone/>
              <a:defRPr/>
            </a:lvl2pPr>
          </a:lstStyle>
          <a:p>
            <a:pPr lvl="0"/>
            <a:r>
              <a:rPr lang="en-US" dirty="0"/>
              <a:t>Optional additional information</a:t>
            </a:r>
          </a:p>
        </p:txBody>
      </p:sp>
      <p:sp>
        <p:nvSpPr>
          <p:cNvPr id="9" name="Picture Placeholder">
            <a:extLst>
              <a:ext uri="{FF2B5EF4-FFF2-40B4-BE49-F238E27FC236}">
                <a16:creationId xmlns:a16="http://schemas.microsoft.com/office/drawing/2014/main" id="{8ED5220B-285D-EC14-D33F-B34A17FD9E27}"/>
              </a:ext>
              <a:ext uri="{C183D7F6-B498-43B3-948B-1728B52AA6E4}">
                <adec:decorative xmlns:adec="http://schemas.microsoft.com/office/drawing/2017/decorative" val="1"/>
              </a:ext>
            </a:extLst>
          </p:cNvPr>
          <p:cNvSpPr>
            <a:spLocks noGrp="1"/>
          </p:cNvSpPr>
          <p:nvPr>
            <p:ph type="pic" sz="quarter" idx="11"/>
          </p:nvPr>
        </p:nvSpPr>
        <p:spPr>
          <a:xfrm>
            <a:off x="1918724" y="0"/>
            <a:ext cx="10273277" cy="6858000"/>
          </a:xfrm>
          <a:custGeom>
            <a:avLst/>
            <a:gdLst>
              <a:gd name="connsiteX0" fmla="*/ 6858000 w 10273277"/>
              <a:gd name="connsiteY0" fmla="*/ 0 h 6858000"/>
              <a:gd name="connsiteX1" fmla="*/ 10273277 w 10273277"/>
              <a:gd name="connsiteY1" fmla="*/ 0 h 6858000"/>
              <a:gd name="connsiteX2" fmla="*/ 10273277 w 10273277"/>
              <a:gd name="connsiteY2" fmla="*/ 6858000 h 6858000"/>
              <a:gd name="connsiteX3" fmla="*/ 10273276 w 10273277"/>
              <a:gd name="connsiteY3" fmla="*/ 6858000 h 6858000"/>
              <a:gd name="connsiteX4" fmla="*/ 10273276 w 10273277"/>
              <a:gd name="connsiteY4" fmla="*/ 3947601 h 6858000"/>
              <a:gd name="connsiteX5" fmla="*/ 7362877 w 10273277"/>
              <a:gd name="connsiteY5" fmla="*/ 6858000 h 6858000"/>
              <a:gd name="connsiteX6" fmla="*/ 0 w 1027327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273277" h="6858000">
                <a:moveTo>
                  <a:pt x="6858000" y="0"/>
                </a:moveTo>
                <a:lnTo>
                  <a:pt x="10273277" y="0"/>
                </a:lnTo>
                <a:lnTo>
                  <a:pt x="10273277" y="6858000"/>
                </a:lnTo>
                <a:lnTo>
                  <a:pt x="10273276" y="6858000"/>
                </a:lnTo>
                <a:lnTo>
                  <a:pt x="10273276" y="3947601"/>
                </a:lnTo>
                <a:lnTo>
                  <a:pt x="7362877" y="6858000"/>
                </a:lnTo>
                <a:lnTo>
                  <a:pt x="0" y="6858000"/>
                </a:lnTo>
                <a:close/>
              </a:path>
            </a:pathLst>
          </a:custGeom>
          <a:pattFill prst="dkVert">
            <a:fgClr>
              <a:schemeClr val="bg1">
                <a:lumMod val="85000"/>
              </a:schemeClr>
            </a:fgClr>
            <a:bgClr>
              <a:schemeClr val="bg1"/>
            </a:bgClr>
          </a:pattFill>
        </p:spPr>
        <p:txBody>
          <a:bodyPr vert="horz" wrap="square" lIns="0" tIns="0" rIns="0" bIns="0" rtlCol="0">
            <a:noAutofit/>
          </a:bodyPr>
          <a:lstStyle>
            <a:lvl1pPr>
              <a:defRPr lang="en-GB"/>
            </a:lvl1pPr>
          </a:lstStyle>
          <a:p>
            <a:pPr lvl="0"/>
            <a:r>
              <a:rPr lang="en-US" dirty="0"/>
              <a:t>Click icon to add picture</a:t>
            </a:r>
            <a:endParaRPr lang="en-GB" dirty="0"/>
          </a:p>
        </p:txBody>
      </p:sp>
      <p:sp>
        <p:nvSpPr>
          <p:cNvPr id="5" name="Classification">
            <a:extLst>
              <a:ext uri="{FF2B5EF4-FFF2-40B4-BE49-F238E27FC236}">
                <a16:creationId xmlns:a16="http://schemas.microsoft.com/office/drawing/2014/main" id="{A2DBDE31-A0D1-C0E0-CFCE-D83929DAC7B6}"/>
              </a:ext>
              <a:ext uri="{C183D7F6-B498-43B3-948B-1728B52AA6E4}">
                <adec:decorative xmlns:adec="http://schemas.microsoft.com/office/drawing/2017/decorative" val="1"/>
              </a:ext>
            </a:extLst>
          </p:cNvPr>
          <p:cNvSpPr txBox="1">
            <a:spLocks/>
          </p:cNvSpPr>
          <p:nvPr/>
        </p:nvSpPr>
        <p:spPr>
          <a:xfrm>
            <a:off x="440938" y="6127997"/>
            <a:ext cx="1695772" cy="492443"/>
          </a:xfrm>
          <a:prstGeom prst="rect">
            <a:avLst/>
          </a:prstGeom>
          <a:effectLst/>
        </p:spPr>
        <p:txBody>
          <a:bodyPr vert="horz" wrap="square" lIns="0" tIns="0" rIns="0" bIns="0" rtlCol="0" anchor="b">
            <a:spAutoFit/>
          </a:bodyP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800" dirty="0">
                <a:solidFill>
                  <a:schemeClr val="bg1"/>
                </a:solidFill>
                <a:effectLst/>
              </a:rPr>
              <a:t>© Ipsos | Purchase of In-Game Content: Survey on Parental Supervision | Apr 2026 | Version 2 | Internal/Client Use Only</a:t>
            </a:r>
            <a:endParaRPr lang="en-GB" sz="800" dirty="0">
              <a:solidFill>
                <a:schemeClr val="bg1"/>
              </a:solidFill>
              <a:effectLst/>
            </a:endParaRPr>
          </a:p>
        </p:txBody>
      </p:sp>
      <p:pic>
        <p:nvPicPr>
          <p:cNvPr id="3" name="Ipsos Logo">
            <a:extLst>
              <a:ext uri="{FF2B5EF4-FFF2-40B4-BE49-F238E27FC236}">
                <a16:creationId xmlns:a16="http://schemas.microsoft.com/office/drawing/2014/main" id="{C738F64B-9716-3D49-6390-B27B601A90A5}"/>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263361" y="6173519"/>
            <a:ext cx="492637" cy="446920"/>
          </a:xfrm>
          <a:prstGeom prst="rect">
            <a:avLst/>
          </a:prstGeom>
        </p:spPr>
      </p:pic>
    </p:spTree>
    <p:extLst>
      <p:ext uri="{BB962C8B-B14F-4D97-AF65-F5344CB8AC3E}">
        <p14:creationId xmlns:p14="http://schemas.microsoft.com/office/powerpoint/2010/main" val="35468248"/>
      </p:ext>
    </p:extLst>
  </p:cSld>
  <p:clrMapOvr>
    <a:masterClrMapping/>
  </p:clrMapOvr>
  <p:hf hdr="0" ftr="0" dt="0"/>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p:cSld name="Divider 3">
    <p:bg>
      <p:bgPr>
        <a:solidFill>
          <a:schemeClr val="accent1"/>
        </a:solidFill>
        <a:effectLst/>
      </p:bgPr>
    </p:bg>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B024DFEA-2014-1751-E480-8A66CDCDA552}"/>
              </a:ext>
            </a:extLst>
          </p:cNvPr>
          <p:cNvSpPr>
            <a:spLocks noGrp="1"/>
          </p:cNvSpPr>
          <p:nvPr>
            <p:ph type="title"/>
          </p:nvPr>
        </p:nvSpPr>
        <p:spPr>
          <a:xfrm>
            <a:off x="432000" y="1350000"/>
            <a:ext cx="6095800" cy="1610016"/>
          </a:xfrm>
        </p:spPr>
        <p:txBody>
          <a:bodyPr/>
          <a:lstStyle>
            <a:lvl1pPr>
              <a:defRPr sz="4800" cap="all" baseline="0">
                <a:solidFill>
                  <a:schemeClr val="bg1"/>
                </a:solidFill>
                <a:latin typeface="+mj-lt"/>
              </a:defRPr>
            </a:lvl1pPr>
          </a:lstStyle>
          <a:p>
            <a:r>
              <a:rPr lang="en-US"/>
              <a:t>Click to edit Master title style</a:t>
            </a:r>
            <a:endParaRPr lang="en-GB" dirty="0"/>
          </a:p>
        </p:txBody>
      </p:sp>
      <p:sp>
        <p:nvSpPr>
          <p:cNvPr id="17" name="Subtitle">
            <a:extLst>
              <a:ext uri="{FF2B5EF4-FFF2-40B4-BE49-F238E27FC236}">
                <a16:creationId xmlns:a16="http://schemas.microsoft.com/office/drawing/2014/main" id="{1C3EC48E-82FF-AD78-A375-4569D055911C}"/>
              </a:ext>
            </a:extLst>
          </p:cNvPr>
          <p:cNvSpPr>
            <a:spLocks noGrp="1"/>
          </p:cNvSpPr>
          <p:nvPr>
            <p:ph type="body" sz="quarter" idx="11" hasCustomPrompt="1"/>
          </p:nvPr>
        </p:nvSpPr>
        <p:spPr>
          <a:xfrm>
            <a:off x="431800" y="3494989"/>
            <a:ext cx="6096000" cy="1274763"/>
          </a:xfrm>
          <a:prstGeom prst="rect">
            <a:avLst/>
          </a:prstGeom>
        </p:spPr>
        <p:txBody>
          <a:bodyPr/>
          <a:lstStyle>
            <a:lvl1pPr>
              <a:defRPr sz="2000">
                <a:solidFill>
                  <a:schemeClr val="bg1"/>
                </a:solidFill>
              </a:defRPr>
            </a:lvl1pPr>
            <a:lvl2pPr marL="0" indent="0">
              <a:buNone/>
              <a:defRPr/>
            </a:lvl2pPr>
          </a:lstStyle>
          <a:p>
            <a:pPr lvl="0"/>
            <a:r>
              <a:rPr lang="en-US" dirty="0"/>
              <a:t>Optional additional information</a:t>
            </a:r>
          </a:p>
        </p:txBody>
      </p:sp>
      <p:sp>
        <p:nvSpPr>
          <p:cNvPr id="11" name="Chapter Number">
            <a:extLst>
              <a:ext uri="{FF2B5EF4-FFF2-40B4-BE49-F238E27FC236}">
                <a16:creationId xmlns:a16="http://schemas.microsoft.com/office/drawing/2014/main" id="{7066FE41-55CD-1D44-7ED7-B1E742AF1832}"/>
              </a:ext>
              <a:ext uri="{C183D7F6-B498-43B3-948B-1728B52AA6E4}">
                <adec:decorative xmlns:adec="http://schemas.microsoft.com/office/drawing/2017/decorative" val="1"/>
              </a:ext>
            </a:extLst>
          </p:cNvPr>
          <p:cNvSpPr>
            <a:spLocks noGrp="1"/>
          </p:cNvSpPr>
          <p:nvPr>
            <p:ph type="body" sz="quarter" idx="10" hasCustomPrompt="1"/>
          </p:nvPr>
        </p:nvSpPr>
        <p:spPr>
          <a:xfrm>
            <a:off x="9148762" y="1032463"/>
            <a:ext cx="2600325" cy="1820863"/>
          </a:xfrm>
          <a:prstGeom prst="rect">
            <a:avLst/>
          </a:prstGeom>
        </p:spPr>
        <p:txBody>
          <a:bodyPr/>
          <a:lstStyle>
            <a:lvl1pPr algn="ctr">
              <a:lnSpc>
                <a:spcPct val="100000"/>
              </a:lnSpc>
              <a:spcBef>
                <a:spcPts val="0"/>
              </a:spcBef>
              <a:spcAft>
                <a:spcPts val="0"/>
              </a:spcAft>
              <a:defRPr sz="11700" b="1">
                <a:solidFill>
                  <a:schemeClr val="bg1"/>
                </a:solidFill>
              </a:defRPr>
            </a:lvl1pPr>
          </a:lstStyle>
          <a:p>
            <a:pPr lvl="0"/>
            <a:r>
              <a:rPr lang="en-US" dirty="0"/>
              <a:t>##</a:t>
            </a:r>
          </a:p>
        </p:txBody>
      </p:sp>
      <p:sp>
        <p:nvSpPr>
          <p:cNvPr id="3" name="Triangle">
            <a:extLst>
              <a:ext uri="{FF2B5EF4-FFF2-40B4-BE49-F238E27FC236}">
                <a16:creationId xmlns:a16="http://schemas.microsoft.com/office/drawing/2014/main" id="{A47BBA45-30B2-1AE1-4D29-166B974CDEE5}"/>
              </a:ext>
              <a:ext uri="{C183D7F6-B498-43B3-948B-1728B52AA6E4}">
                <adec:decorative xmlns:adec="http://schemas.microsoft.com/office/drawing/2017/decorative" val="1"/>
              </a:ext>
            </a:extLst>
          </p:cNvPr>
          <p:cNvSpPr/>
          <p:nvPr/>
        </p:nvSpPr>
        <p:spPr>
          <a:xfrm rot="16200000">
            <a:off x="9281601" y="3947601"/>
            <a:ext cx="2910399" cy="2910399"/>
          </a:xfrm>
          <a:prstGeom prst="rtTriangl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12000"/>
              </a:lnSpc>
              <a:spcBef>
                <a:spcPts val="400"/>
              </a:spcBef>
              <a:spcAft>
                <a:spcPts val="400"/>
              </a:spcAft>
            </a:pPr>
            <a:endParaRPr lang="en-GB" sz="1200" dirty="0">
              <a:solidFill>
                <a:schemeClr val="tx1"/>
              </a:solidFill>
            </a:endParaRPr>
          </a:p>
        </p:txBody>
      </p:sp>
      <p:sp>
        <p:nvSpPr>
          <p:cNvPr id="16" name="Classification">
            <a:extLst>
              <a:ext uri="{FF2B5EF4-FFF2-40B4-BE49-F238E27FC236}">
                <a16:creationId xmlns:a16="http://schemas.microsoft.com/office/drawing/2014/main" id="{FDD80340-4635-16C0-216B-A823C681F101}"/>
              </a:ext>
              <a:ext uri="{C183D7F6-B498-43B3-948B-1728B52AA6E4}">
                <adec:decorative xmlns:adec="http://schemas.microsoft.com/office/drawing/2017/decorative" val="1"/>
              </a:ext>
            </a:extLst>
          </p:cNvPr>
          <p:cNvSpPr txBox="1">
            <a:spLocks/>
          </p:cNvSpPr>
          <p:nvPr userDrawn="1"/>
        </p:nvSpPr>
        <p:spPr>
          <a:xfrm>
            <a:off x="440938" y="6374219"/>
            <a:ext cx="4346962" cy="246221"/>
          </a:xfrm>
          <a:prstGeom prst="rect">
            <a:avLst/>
          </a:prstGeom>
          <a:effectLst/>
        </p:spPr>
        <p:txBody>
          <a:bodyPr vert="horz" wrap="square" lIns="0" tIns="0" rIns="0" bIns="0" rtlCol="0" anchor="b">
            <a:spAutoFit/>
          </a:bodyP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800" dirty="0">
                <a:solidFill>
                  <a:schemeClr val="bg1"/>
                </a:solidFill>
                <a:effectLst/>
              </a:rPr>
              <a:t>© Ipsos | Purchase of In-Game Content: Survey on Parental Supervision | Apr 2026 | Version 2 | Internal/Client Use Only</a:t>
            </a:r>
            <a:endParaRPr lang="en-GB" sz="800" dirty="0">
              <a:solidFill>
                <a:schemeClr val="bg1"/>
              </a:solidFill>
              <a:effectLst/>
            </a:endParaRPr>
          </a:p>
        </p:txBody>
      </p:sp>
      <p:sp>
        <p:nvSpPr>
          <p:cNvPr id="14" name="Slide Number">
            <a:extLst>
              <a:ext uri="{FF2B5EF4-FFF2-40B4-BE49-F238E27FC236}">
                <a16:creationId xmlns:a16="http://schemas.microsoft.com/office/drawing/2014/main" id="{72396438-1F17-18D4-E6ED-2C81438578DE}"/>
              </a:ext>
              <a:ext uri="{C183D7F6-B498-43B3-948B-1728B52AA6E4}">
                <adec:decorative xmlns:adec="http://schemas.microsoft.com/office/drawing/2017/decorative" val="1"/>
              </a:ext>
            </a:extLst>
          </p:cNvPr>
          <p:cNvSpPr txBox="1"/>
          <p:nvPr userDrawn="1"/>
        </p:nvSpPr>
        <p:spPr>
          <a:xfrm>
            <a:off x="5849681" y="6479951"/>
            <a:ext cx="492637" cy="140488"/>
          </a:xfrm>
          <a:prstGeom prst="rect">
            <a:avLst/>
          </a:prstGeom>
          <a:noFill/>
        </p:spPr>
        <p:txBody>
          <a:bodyPr wrap="square" lIns="0" tIns="0" rIns="0" bIns="0" rtlCol="0">
            <a:spAutoFit/>
          </a:bodyPr>
          <a:lstStyle/>
          <a:p>
            <a:pPr algn="ctr" rtl="0">
              <a:lnSpc>
                <a:spcPct val="110000"/>
              </a:lnSpc>
              <a:spcBef>
                <a:spcPts val="400"/>
              </a:spcBef>
              <a:spcAft>
                <a:spcPts val="400"/>
              </a:spcAft>
            </a:pPr>
            <a:fld id="{42C674B8-9BBC-4FFF-A23E-570BB0655C41}" type="slidenum">
              <a:rPr lang="en-GB" sz="900" smtClean="0">
                <a:solidFill>
                  <a:schemeClr val="bg1"/>
                </a:solidFill>
              </a:rPr>
              <a:pPr algn="ctr" rtl="0">
                <a:lnSpc>
                  <a:spcPct val="110000"/>
                </a:lnSpc>
                <a:spcBef>
                  <a:spcPts val="400"/>
                </a:spcBef>
                <a:spcAft>
                  <a:spcPts val="400"/>
                </a:spcAft>
              </a:pPr>
              <a:t>‹#›</a:t>
            </a:fld>
            <a:endParaRPr lang="en-GB" sz="900" dirty="0">
              <a:solidFill>
                <a:schemeClr val="bg1"/>
              </a:solidFill>
            </a:endParaRPr>
          </a:p>
        </p:txBody>
      </p:sp>
      <p:pic>
        <p:nvPicPr>
          <p:cNvPr id="5" name="Ipsos Logo">
            <a:extLst>
              <a:ext uri="{FF2B5EF4-FFF2-40B4-BE49-F238E27FC236}">
                <a16:creationId xmlns:a16="http://schemas.microsoft.com/office/drawing/2014/main" id="{0B670EF9-49DC-A59C-6B97-BFCFA58E2722}"/>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263361" y="6173519"/>
            <a:ext cx="492637" cy="446920"/>
          </a:xfrm>
          <a:prstGeom prst="rect">
            <a:avLst/>
          </a:prstGeom>
        </p:spPr>
      </p:pic>
    </p:spTree>
    <p:extLst>
      <p:ext uri="{BB962C8B-B14F-4D97-AF65-F5344CB8AC3E}">
        <p14:creationId xmlns:p14="http://schemas.microsoft.com/office/powerpoint/2010/main" val="94135716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p:cSld name="Divider 4">
    <p:bg>
      <p:bgPr>
        <a:solidFill>
          <a:schemeClr val="accent1"/>
        </a:solidFill>
        <a:effectLst/>
      </p:bgPr>
    </p:bg>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B66D97C3-1B7F-5C9F-E63F-96F1A14B6253}"/>
              </a:ext>
            </a:extLst>
          </p:cNvPr>
          <p:cNvSpPr>
            <a:spLocks noGrp="1"/>
          </p:cNvSpPr>
          <p:nvPr>
            <p:ph type="title" hasCustomPrompt="1"/>
          </p:nvPr>
        </p:nvSpPr>
        <p:spPr>
          <a:xfrm>
            <a:off x="432000" y="1350000"/>
            <a:ext cx="6797676" cy="715669"/>
          </a:xfrm>
        </p:spPr>
        <p:txBody>
          <a:bodyPr vert="horz" wrap="square" lIns="0" tIns="0" rIns="0" bIns="0" rtlCol="0" anchor="t">
            <a:noAutofit/>
          </a:bodyPr>
          <a:lstStyle>
            <a:lvl1pPr>
              <a:defRPr lang="en-GB" sz="4800" b="0" cap="all" baseline="0" dirty="0">
                <a:solidFill>
                  <a:schemeClr val="bg1"/>
                </a:solidFill>
                <a:latin typeface="+mj-lt"/>
              </a:defRPr>
            </a:lvl1pPr>
          </a:lstStyle>
          <a:p>
            <a:pPr lvl="0"/>
            <a:r>
              <a:rPr lang="en-US" dirty="0"/>
              <a:t>CLICK TO EDIT MASTER TITLE STYLE</a:t>
            </a:r>
            <a:endParaRPr lang="en-GB" dirty="0"/>
          </a:p>
        </p:txBody>
      </p:sp>
      <p:sp>
        <p:nvSpPr>
          <p:cNvPr id="8" name="Subtitle">
            <a:extLst>
              <a:ext uri="{FF2B5EF4-FFF2-40B4-BE49-F238E27FC236}">
                <a16:creationId xmlns:a16="http://schemas.microsoft.com/office/drawing/2014/main" id="{29E5EE94-2CAC-A691-BCF2-845687798E3E}"/>
              </a:ext>
            </a:extLst>
          </p:cNvPr>
          <p:cNvSpPr>
            <a:spLocks noGrp="1"/>
          </p:cNvSpPr>
          <p:nvPr>
            <p:ph type="body" sz="quarter" idx="11" hasCustomPrompt="1"/>
          </p:nvPr>
        </p:nvSpPr>
        <p:spPr>
          <a:xfrm>
            <a:off x="432000" y="3494989"/>
            <a:ext cx="6096000" cy="1274763"/>
          </a:xfrm>
          <a:prstGeom prst="rect">
            <a:avLst/>
          </a:prstGeom>
        </p:spPr>
        <p:txBody>
          <a:bodyPr/>
          <a:lstStyle>
            <a:lvl1pPr>
              <a:defRPr sz="2000">
                <a:solidFill>
                  <a:schemeClr val="bg1"/>
                </a:solidFill>
              </a:defRPr>
            </a:lvl1pPr>
            <a:lvl2pPr marL="0" indent="0">
              <a:buNone/>
              <a:defRPr/>
            </a:lvl2pPr>
          </a:lstStyle>
          <a:p>
            <a:pPr lvl="0"/>
            <a:r>
              <a:rPr lang="en-US" dirty="0"/>
              <a:t>Optional additional information</a:t>
            </a:r>
          </a:p>
        </p:txBody>
      </p:sp>
      <p:sp>
        <p:nvSpPr>
          <p:cNvPr id="10" name="Picture Placeholder">
            <a:extLst>
              <a:ext uri="{FF2B5EF4-FFF2-40B4-BE49-F238E27FC236}">
                <a16:creationId xmlns:a16="http://schemas.microsoft.com/office/drawing/2014/main" id="{92B650A8-9C21-DC86-F471-38B40FC6D582}"/>
              </a:ext>
              <a:ext uri="{C183D7F6-B498-43B3-948B-1728B52AA6E4}">
                <adec:decorative xmlns:adec="http://schemas.microsoft.com/office/drawing/2017/decorative" val="1"/>
              </a:ext>
            </a:extLst>
          </p:cNvPr>
          <p:cNvSpPr>
            <a:spLocks noGrp="1"/>
          </p:cNvSpPr>
          <p:nvPr>
            <p:ph type="pic" sz="quarter" idx="10" hasCustomPrompt="1"/>
          </p:nvPr>
        </p:nvSpPr>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3975100 h 6858000"/>
              <a:gd name="connsiteX3" fmla="*/ 9309100 w 12192000"/>
              <a:gd name="connsiteY3" fmla="*/ 6858000 h 6858000"/>
              <a:gd name="connsiteX4" fmla="*/ 0 w 12192000"/>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0" h="6858000">
                <a:moveTo>
                  <a:pt x="0" y="0"/>
                </a:moveTo>
                <a:lnTo>
                  <a:pt x="12192000" y="0"/>
                </a:lnTo>
                <a:lnTo>
                  <a:pt x="12192000" y="3975100"/>
                </a:lnTo>
                <a:lnTo>
                  <a:pt x="9309100" y="6858000"/>
                </a:lnTo>
                <a:lnTo>
                  <a:pt x="0" y="6858000"/>
                </a:lnTo>
                <a:close/>
              </a:path>
            </a:pathLst>
          </a:custGeom>
          <a:pattFill prst="dkUpDiag">
            <a:fgClr>
              <a:schemeClr val="bg1">
                <a:lumMod val="85000"/>
              </a:schemeClr>
            </a:fgClr>
            <a:bgClr>
              <a:schemeClr val="bg1"/>
            </a:bgClr>
          </a:pattFill>
        </p:spPr>
        <p:txBody>
          <a:bodyPr vert="horz" wrap="square" lIns="0" tIns="0" rIns="0" bIns="2520000" rtlCol="0" anchor="b">
            <a:noAutofit/>
          </a:bodyPr>
          <a:lstStyle>
            <a:lvl1pPr>
              <a:defRPr lang="en-GB"/>
            </a:lvl1pPr>
          </a:lstStyle>
          <a:p>
            <a:pPr lvl="0" algn="ctr"/>
            <a:r>
              <a:rPr lang="en-GB" dirty="0"/>
              <a:t>Click icon to insert image</a:t>
            </a:r>
          </a:p>
        </p:txBody>
      </p:sp>
      <p:sp>
        <p:nvSpPr>
          <p:cNvPr id="4" name="Classification">
            <a:extLst>
              <a:ext uri="{FF2B5EF4-FFF2-40B4-BE49-F238E27FC236}">
                <a16:creationId xmlns:a16="http://schemas.microsoft.com/office/drawing/2014/main" id="{F24B9245-8C3F-D9F1-7FC8-4D3768017B0D}"/>
              </a:ext>
              <a:ext uri="{C183D7F6-B498-43B3-948B-1728B52AA6E4}">
                <adec:decorative xmlns:adec="http://schemas.microsoft.com/office/drawing/2017/decorative" val="1"/>
              </a:ext>
            </a:extLst>
          </p:cNvPr>
          <p:cNvSpPr txBox="1">
            <a:spLocks/>
          </p:cNvSpPr>
          <p:nvPr userDrawn="1"/>
        </p:nvSpPr>
        <p:spPr>
          <a:xfrm>
            <a:off x="440938" y="6374219"/>
            <a:ext cx="2600712" cy="246221"/>
          </a:xfrm>
          <a:prstGeom prst="rect">
            <a:avLst/>
          </a:prstGeom>
          <a:effectLst/>
        </p:spPr>
        <p:txBody>
          <a:bodyPr vert="horz" wrap="square" lIns="0" tIns="0" rIns="0" bIns="0" rtlCol="0" anchor="b">
            <a:spAutoFit/>
          </a:bodyP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800" dirty="0">
                <a:solidFill>
                  <a:schemeClr val="bg1"/>
                </a:solidFill>
                <a:effectLst/>
              </a:rPr>
              <a:t>© Ipsos | Purchase of In-Game Content: Survey on Parental Supervision | Apr 2026 | Version 2 | Internal/Client Use Only</a:t>
            </a:r>
            <a:endParaRPr lang="en-GB" sz="800" dirty="0">
              <a:solidFill>
                <a:schemeClr val="bg1"/>
              </a:solidFill>
              <a:effectLst/>
            </a:endParaRPr>
          </a:p>
        </p:txBody>
      </p:sp>
      <p:sp>
        <p:nvSpPr>
          <p:cNvPr id="6" name="Slide Number">
            <a:extLst>
              <a:ext uri="{FF2B5EF4-FFF2-40B4-BE49-F238E27FC236}">
                <a16:creationId xmlns:a16="http://schemas.microsoft.com/office/drawing/2014/main" id="{202AE276-86A8-A521-58F1-3F84240A5B51}"/>
              </a:ext>
              <a:ext uri="{C183D7F6-B498-43B3-948B-1728B52AA6E4}">
                <adec:decorative xmlns:adec="http://schemas.microsoft.com/office/drawing/2017/decorative" val="1"/>
              </a:ext>
            </a:extLst>
          </p:cNvPr>
          <p:cNvSpPr txBox="1"/>
          <p:nvPr userDrawn="1"/>
        </p:nvSpPr>
        <p:spPr>
          <a:xfrm>
            <a:off x="5849681" y="6479951"/>
            <a:ext cx="492637" cy="140488"/>
          </a:xfrm>
          <a:prstGeom prst="rect">
            <a:avLst/>
          </a:prstGeom>
          <a:noFill/>
        </p:spPr>
        <p:txBody>
          <a:bodyPr wrap="square" lIns="0" tIns="0" rIns="0" bIns="0" rtlCol="0">
            <a:spAutoFit/>
          </a:bodyPr>
          <a:lstStyle/>
          <a:p>
            <a:pPr algn="ctr" rtl="0">
              <a:lnSpc>
                <a:spcPct val="110000"/>
              </a:lnSpc>
              <a:spcBef>
                <a:spcPts val="400"/>
              </a:spcBef>
              <a:spcAft>
                <a:spcPts val="400"/>
              </a:spcAft>
            </a:pPr>
            <a:fld id="{42C674B8-9BBC-4FFF-A23E-570BB0655C41}" type="slidenum">
              <a:rPr lang="en-GB" sz="900" smtClean="0">
                <a:solidFill>
                  <a:schemeClr val="bg1">
                    <a:lumMod val="65000"/>
                  </a:schemeClr>
                </a:solidFill>
              </a:rPr>
              <a:pPr algn="ctr" rtl="0">
                <a:lnSpc>
                  <a:spcPct val="110000"/>
                </a:lnSpc>
                <a:spcBef>
                  <a:spcPts val="400"/>
                </a:spcBef>
                <a:spcAft>
                  <a:spcPts val="400"/>
                </a:spcAft>
              </a:pPr>
              <a:t>‹#›</a:t>
            </a:fld>
            <a:endParaRPr lang="en-GB" sz="900" dirty="0">
              <a:solidFill>
                <a:schemeClr val="bg1">
                  <a:lumMod val="65000"/>
                </a:schemeClr>
              </a:solidFill>
            </a:endParaRPr>
          </a:p>
        </p:txBody>
      </p:sp>
      <p:pic>
        <p:nvPicPr>
          <p:cNvPr id="12" name="Ipsos Logo">
            <a:extLst>
              <a:ext uri="{FF2B5EF4-FFF2-40B4-BE49-F238E27FC236}">
                <a16:creationId xmlns:a16="http://schemas.microsoft.com/office/drawing/2014/main" id="{BEC051CE-FCDB-2EBC-A53E-B4922F048E18}"/>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263361" y="6173519"/>
            <a:ext cx="492637" cy="446920"/>
          </a:xfrm>
          <a:prstGeom prst="rect">
            <a:avLst/>
          </a:prstGeom>
        </p:spPr>
      </p:pic>
    </p:spTree>
    <p:extLst>
      <p:ext uri="{BB962C8B-B14F-4D97-AF65-F5344CB8AC3E}">
        <p14:creationId xmlns:p14="http://schemas.microsoft.com/office/powerpoint/2010/main" val="1717147466"/>
      </p:ext>
    </p:extLst>
  </p:cSld>
  <p:clrMapOvr>
    <a:masterClrMapping/>
  </p:clrMapOvr>
  <p:hf hdr="0" ftr="0" dt="0"/>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Title">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63011884-C2D5-14CD-9848-37C5CB013EB4}"/>
              </a:ext>
            </a:extLst>
          </p:cNvPr>
          <p:cNvSpPr>
            <a:spLocks noGrp="1"/>
          </p:cNvSpPr>
          <p:nvPr>
            <p:ph type="title"/>
          </p:nvPr>
        </p:nvSpPr>
        <p:spPr/>
        <p:txBody>
          <a:bodyPr/>
          <a:lstStyle/>
          <a:p>
            <a:r>
              <a:rPr lang="en-US"/>
              <a:t>Click to edit Master title style</a:t>
            </a:r>
            <a:endParaRPr lang="en-GB" dirty="0"/>
          </a:p>
        </p:txBody>
      </p:sp>
    </p:spTree>
    <p:extLst>
      <p:ext uri="{BB962C8B-B14F-4D97-AF65-F5344CB8AC3E}">
        <p14:creationId xmlns:p14="http://schemas.microsoft.com/office/powerpoint/2010/main" val="3993929012"/>
      </p:ext>
    </p:extLst>
  </p:cSld>
  <p:clrMapOvr>
    <a:masterClrMapping/>
  </p:clrMapOvr>
  <p:extLst>
    <p:ext uri="{DCECCB84-F9BA-43D5-87BE-67443E8EF086}">
      <p15:sldGuideLst xmlns:p15="http://schemas.microsoft.com/office/powerpoint/2012/main"/>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Double column layout">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931429DE-4D63-DCEA-0E6E-B1E263115B2B}"/>
              </a:ext>
            </a:extLst>
          </p:cNvPr>
          <p:cNvSpPr>
            <a:spLocks noGrp="1"/>
          </p:cNvSpPr>
          <p:nvPr>
            <p:ph type="title" hasCustomPrompt="1"/>
          </p:nvPr>
        </p:nvSpPr>
        <p:spPr/>
        <p:txBody>
          <a:bodyPr/>
          <a:lstStyle>
            <a:lvl1pPr>
              <a:defRPr/>
            </a:lvl1pPr>
          </a:lstStyle>
          <a:p>
            <a:r>
              <a:rPr lang="en-US" dirty="0"/>
              <a:t>Double column layout</a:t>
            </a:r>
            <a:endParaRPr lang="en-GB" dirty="0"/>
          </a:p>
        </p:txBody>
      </p:sp>
      <p:sp>
        <p:nvSpPr>
          <p:cNvPr id="3" name="Placeholder">
            <a:extLst>
              <a:ext uri="{FF2B5EF4-FFF2-40B4-BE49-F238E27FC236}">
                <a16:creationId xmlns:a16="http://schemas.microsoft.com/office/drawing/2014/main" id="{1703231E-4063-4D72-A4F3-5BF19050C303}"/>
              </a:ext>
            </a:extLst>
          </p:cNvPr>
          <p:cNvSpPr>
            <a:spLocks noGrp="1"/>
          </p:cNvSpPr>
          <p:nvPr>
            <p:ph idx="1" hasCustomPrompt="1"/>
          </p:nvPr>
        </p:nvSpPr>
        <p:spPr>
          <a:xfrm>
            <a:off x="450000" y="1808163"/>
            <a:ext cx="11299088" cy="3861312"/>
          </a:xfrm>
          <a:prstGeom prst="rect">
            <a:avLst/>
          </a:prstGeom>
        </p:spPr>
        <p:txBody>
          <a:bodyPr numCol="2" spcCol="288000">
            <a:noAutofit/>
          </a:bodyPr>
          <a:lstStyle>
            <a:lvl1pPr>
              <a:lnSpc>
                <a:spcPct val="115000"/>
              </a:lnSpc>
              <a:spcBef>
                <a:spcPts val="400"/>
              </a:spcBef>
              <a:defRPr sz="1200">
                <a:solidFill>
                  <a:schemeClr val="tx1"/>
                </a:solidFill>
              </a:defRPr>
            </a:lvl1pPr>
            <a:lvl2pPr marL="180975" indent="-180975">
              <a:lnSpc>
                <a:spcPct val="115000"/>
              </a:lnSpc>
              <a:spcBef>
                <a:spcPts val="400"/>
              </a:spcBef>
              <a:buSzPct val="100000"/>
              <a:defRPr lang="en-GB" sz="1200" kern="1200" dirty="0">
                <a:solidFill>
                  <a:schemeClr val="tx1"/>
                </a:solidFill>
                <a:latin typeface="+mn-lt"/>
                <a:ea typeface="+mn-ea"/>
                <a:cs typeface="+mn-cs"/>
              </a:defRPr>
            </a:lvl2pPr>
            <a:lvl3pPr>
              <a:lnSpc>
                <a:spcPct val="115000"/>
              </a:lnSpc>
              <a:spcBef>
                <a:spcPts val="400"/>
              </a:spcBef>
              <a:defRPr sz="1200">
                <a:solidFill>
                  <a:schemeClr val="tx1"/>
                </a:solidFill>
              </a:defRPr>
            </a:lvl3pPr>
            <a:lvl4pPr>
              <a:defRPr>
                <a:solidFill>
                  <a:schemeClr val="bg2"/>
                </a:solidFill>
              </a:defRPr>
            </a:lvl4pPr>
            <a:lvl5pPr>
              <a:defRPr>
                <a:solidFill>
                  <a:schemeClr val="bg2"/>
                </a:solidFill>
              </a:defRPr>
            </a:lvl5pPr>
          </a:lstStyle>
          <a:p>
            <a:pPr lvl="0"/>
            <a:r>
              <a:rPr lang="en-GB" dirty="0"/>
              <a:t>Your text here</a:t>
            </a:r>
          </a:p>
          <a:p>
            <a:pPr marL="180975" lvl="1" indent="-180975" algn="l" defTabSz="914400" rtl="0" eaLnBrk="1" latinLnBrk="0" hangingPunct="1">
              <a:lnSpc>
                <a:spcPct val="115000"/>
              </a:lnSpc>
              <a:spcBef>
                <a:spcPts val="400"/>
              </a:spcBef>
              <a:spcAft>
                <a:spcPts val="400"/>
              </a:spcAft>
              <a:buSzPct val="110000"/>
              <a:buFont typeface="Arial" panose="020B0604020202020204" pitchFamily="34" charset="0"/>
              <a:buChar char="•"/>
            </a:pPr>
            <a:r>
              <a:rPr lang="en-GB" dirty="0"/>
              <a:t>Text level 1</a:t>
            </a:r>
          </a:p>
          <a:p>
            <a:pPr lvl="2"/>
            <a:r>
              <a:rPr lang="en-GB" dirty="0"/>
              <a:t>Text level 2</a:t>
            </a:r>
          </a:p>
        </p:txBody>
      </p:sp>
    </p:spTree>
    <p:extLst>
      <p:ext uri="{BB962C8B-B14F-4D97-AF65-F5344CB8AC3E}">
        <p14:creationId xmlns:p14="http://schemas.microsoft.com/office/powerpoint/2010/main" val="289986473"/>
      </p:ext>
    </p:extLst>
  </p:cSld>
  <p:clrMapOvr>
    <a:masterClrMapping/>
  </p:clrMapOvr>
  <p:extLst>
    <p:ext uri="{DCECCB84-F9BA-43D5-87BE-67443E8EF086}">
      <p15:sldGuideLst xmlns:p15="http://schemas.microsoft.com/office/powerpoint/2012/main"/>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4-column layout">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931429DE-4D63-DCEA-0E6E-B1E263115B2B}"/>
              </a:ext>
            </a:extLst>
          </p:cNvPr>
          <p:cNvSpPr>
            <a:spLocks noGrp="1"/>
          </p:cNvSpPr>
          <p:nvPr>
            <p:ph type="title" hasCustomPrompt="1"/>
          </p:nvPr>
        </p:nvSpPr>
        <p:spPr/>
        <p:txBody>
          <a:bodyPr/>
          <a:lstStyle>
            <a:lvl1pPr>
              <a:defRPr/>
            </a:lvl1pPr>
          </a:lstStyle>
          <a:p>
            <a:r>
              <a:rPr lang="en-US" dirty="0"/>
              <a:t>Four column layout</a:t>
            </a:r>
            <a:endParaRPr lang="en-GB" dirty="0"/>
          </a:p>
        </p:txBody>
      </p:sp>
      <p:sp>
        <p:nvSpPr>
          <p:cNvPr id="3" name="Placeholder">
            <a:extLst>
              <a:ext uri="{FF2B5EF4-FFF2-40B4-BE49-F238E27FC236}">
                <a16:creationId xmlns:a16="http://schemas.microsoft.com/office/drawing/2014/main" id="{1703231E-4063-4D72-A4F3-5BF19050C303}"/>
              </a:ext>
            </a:extLst>
          </p:cNvPr>
          <p:cNvSpPr>
            <a:spLocks noGrp="1"/>
          </p:cNvSpPr>
          <p:nvPr>
            <p:ph idx="1" hasCustomPrompt="1"/>
          </p:nvPr>
        </p:nvSpPr>
        <p:spPr>
          <a:xfrm>
            <a:off x="450000" y="1808163"/>
            <a:ext cx="11299088" cy="3861312"/>
          </a:xfrm>
          <a:prstGeom prst="rect">
            <a:avLst/>
          </a:prstGeom>
        </p:spPr>
        <p:txBody>
          <a:bodyPr numCol="4" spcCol="288000">
            <a:noAutofit/>
          </a:bodyPr>
          <a:lstStyle>
            <a:lvl1pPr>
              <a:spcBef>
                <a:spcPts val="400"/>
              </a:spcBef>
              <a:defRPr sz="1200">
                <a:solidFill>
                  <a:schemeClr val="tx1"/>
                </a:solidFill>
              </a:defRPr>
            </a:lvl1pPr>
            <a:lvl2pPr marL="180975" indent="-180975">
              <a:spcBef>
                <a:spcPts val="400"/>
              </a:spcBef>
              <a:buSzPct val="100000"/>
              <a:buFont typeface="Arial" panose="020B0604020202020204" pitchFamily="34" charset="0"/>
              <a:buChar char="•"/>
              <a:defRPr lang="en-GB" sz="1200" kern="1200" dirty="0">
                <a:solidFill>
                  <a:schemeClr val="tx1"/>
                </a:solidFill>
                <a:latin typeface="+mn-lt"/>
                <a:ea typeface="+mn-ea"/>
                <a:cs typeface="+mn-cs"/>
              </a:defRPr>
            </a:lvl2pPr>
            <a:lvl3pPr>
              <a:spcBef>
                <a:spcPts val="400"/>
              </a:spcBef>
              <a:defRPr sz="1200">
                <a:solidFill>
                  <a:schemeClr val="tx1"/>
                </a:solidFill>
              </a:defRPr>
            </a:lvl3pPr>
            <a:lvl4pPr>
              <a:defRPr>
                <a:solidFill>
                  <a:schemeClr val="bg2"/>
                </a:solidFill>
              </a:defRPr>
            </a:lvl4pPr>
            <a:lvl5pPr>
              <a:defRPr>
                <a:solidFill>
                  <a:schemeClr val="bg2"/>
                </a:solidFill>
              </a:defRPr>
            </a:lvl5pPr>
          </a:lstStyle>
          <a:p>
            <a:pPr lvl="0"/>
            <a:r>
              <a:rPr lang="en-GB" dirty="0"/>
              <a:t>Your text here</a:t>
            </a:r>
          </a:p>
          <a:p>
            <a:pPr marL="180975" lvl="1" indent="-180975" algn="l" defTabSz="914400" rtl="0" eaLnBrk="1" latinLnBrk="0" hangingPunct="1">
              <a:lnSpc>
                <a:spcPct val="115000"/>
              </a:lnSpc>
              <a:spcBef>
                <a:spcPts val="400"/>
              </a:spcBef>
              <a:spcAft>
                <a:spcPts val="400"/>
              </a:spcAft>
              <a:buSzPct val="110000"/>
              <a:buFont typeface="Arial" panose="020B0604020202020204" pitchFamily="34" charset="0"/>
              <a:buChar char="•"/>
            </a:pPr>
            <a:r>
              <a:rPr lang="en-GB" dirty="0"/>
              <a:t>Text level 1</a:t>
            </a:r>
          </a:p>
          <a:p>
            <a:pPr lvl="2"/>
            <a:r>
              <a:rPr lang="en-GB" dirty="0"/>
              <a:t>Text level 2</a:t>
            </a:r>
          </a:p>
        </p:txBody>
      </p:sp>
    </p:spTree>
    <p:extLst>
      <p:ext uri="{BB962C8B-B14F-4D97-AF65-F5344CB8AC3E}">
        <p14:creationId xmlns:p14="http://schemas.microsoft.com/office/powerpoint/2010/main" val="2671322392"/>
      </p:ext>
    </p:extLst>
  </p:cSld>
  <p:clrMapOvr>
    <a:masterClrMapping/>
  </p:clrMapOvr>
  <p:extLst>
    <p:ext uri="{DCECCB84-F9BA-43D5-87BE-67443E8EF086}">
      <p15:sldGuideLst xmlns:p15="http://schemas.microsoft.com/office/powerpoint/2012/main"/>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3-column image right">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931429DE-4D63-DCEA-0E6E-B1E263115B2B}"/>
              </a:ext>
            </a:extLst>
          </p:cNvPr>
          <p:cNvSpPr>
            <a:spLocks noGrp="1"/>
          </p:cNvSpPr>
          <p:nvPr>
            <p:ph type="title" hasCustomPrompt="1"/>
          </p:nvPr>
        </p:nvSpPr>
        <p:spPr>
          <a:xfrm>
            <a:off x="450000" y="701874"/>
            <a:ext cx="8398725" cy="715669"/>
          </a:xfrm>
        </p:spPr>
        <p:txBody>
          <a:bodyPr/>
          <a:lstStyle>
            <a:lvl1pPr>
              <a:defRPr/>
            </a:lvl1pPr>
          </a:lstStyle>
          <a:p>
            <a:r>
              <a:rPr lang="en-US" dirty="0"/>
              <a:t>3 column textbox</a:t>
            </a:r>
            <a:endParaRPr lang="en-GB" dirty="0"/>
          </a:p>
        </p:txBody>
      </p:sp>
      <p:sp>
        <p:nvSpPr>
          <p:cNvPr id="3" name="Placeholder">
            <a:extLst>
              <a:ext uri="{FF2B5EF4-FFF2-40B4-BE49-F238E27FC236}">
                <a16:creationId xmlns:a16="http://schemas.microsoft.com/office/drawing/2014/main" id="{1703231E-4063-4D72-A4F3-5BF19050C303}"/>
              </a:ext>
            </a:extLst>
          </p:cNvPr>
          <p:cNvSpPr>
            <a:spLocks noGrp="1"/>
          </p:cNvSpPr>
          <p:nvPr>
            <p:ph idx="1" hasCustomPrompt="1"/>
          </p:nvPr>
        </p:nvSpPr>
        <p:spPr>
          <a:xfrm>
            <a:off x="450000" y="1808163"/>
            <a:ext cx="8398725" cy="4140200"/>
          </a:xfrm>
          <a:prstGeom prst="rect">
            <a:avLst/>
          </a:prstGeom>
        </p:spPr>
        <p:txBody>
          <a:bodyPr numCol="3" spcCol="288000">
            <a:noAutofit/>
          </a:bodyPr>
          <a:lstStyle>
            <a:lvl1pPr>
              <a:spcBef>
                <a:spcPts val="400"/>
              </a:spcBef>
              <a:defRPr sz="1200">
                <a:solidFill>
                  <a:schemeClr val="tx1"/>
                </a:solidFill>
              </a:defRPr>
            </a:lvl1pPr>
            <a:lvl2pPr marL="180975" indent="-180975">
              <a:spcBef>
                <a:spcPts val="400"/>
              </a:spcBef>
              <a:buSzPct val="100000"/>
              <a:defRPr lang="en-GB" sz="1200" kern="1200" dirty="0">
                <a:solidFill>
                  <a:schemeClr val="tx1"/>
                </a:solidFill>
                <a:latin typeface="+mn-lt"/>
                <a:ea typeface="+mn-ea"/>
                <a:cs typeface="+mn-cs"/>
              </a:defRPr>
            </a:lvl2pPr>
            <a:lvl3pPr>
              <a:spcBef>
                <a:spcPts val="400"/>
              </a:spcBef>
              <a:defRPr sz="1200">
                <a:solidFill>
                  <a:schemeClr val="tx1"/>
                </a:solidFill>
              </a:defRPr>
            </a:lvl3pPr>
            <a:lvl4pPr>
              <a:defRPr>
                <a:solidFill>
                  <a:schemeClr val="bg2"/>
                </a:solidFill>
              </a:defRPr>
            </a:lvl4pPr>
            <a:lvl5pPr>
              <a:defRPr>
                <a:solidFill>
                  <a:schemeClr val="bg2"/>
                </a:solidFill>
              </a:defRPr>
            </a:lvl5pPr>
          </a:lstStyle>
          <a:p>
            <a:pPr lvl="0"/>
            <a:r>
              <a:rPr lang="en-GB" dirty="0"/>
              <a:t>Your text here</a:t>
            </a:r>
          </a:p>
          <a:p>
            <a:pPr marL="180975" lvl="1" indent="-180975" algn="l" defTabSz="914400" rtl="0" eaLnBrk="1" latinLnBrk="0" hangingPunct="1">
              <a:lnSpc>
                <a:spcPct val="115000"/>
              </a:lnSpc>
              <a:spcBef>
                <a:spcPts val="400"/>
              </a:spcBef>
              <a:spcAft>
                <a:spcPts val="400"/>
              </a:spcAft>
              <a:buSzPct val="110000"/>
              <a:buFont typeface="Arial" panose="020B0604020202020204" pitchFamily="34" charset="0"/>
              <a:buChar char="•"/>
            </a:pPr>
            <a:r>
              <a:rPr lang="en-GB" dirty="0"/>
              <a:t>Text level 1</a:t>
            </a:r>
          </a:p>
          <a:p>
            <a:pPr lvl="2"/>
            <a:r>
              <a:rPr lang="en-GB" dirty="0"/>
              <a:t>Text level 2</a:t>
            </a:r>
          </a:p>
        </p:txBody>
      </p:sp>
      <p:sp>
        <p:nvSpPr>
          <p:cNvPr id="4" name="Picture Placeholder">
            <a:extLst>
              <a:ext uri="{FF2B5EF4-FFF2-40B4-BE49-F238E27FC236}">
                <a16:creationId xmlns:a16="http://schemas.microsoft.com/office/drawing/2014/main" id="{556ABC33-C372-AF5C-2E2E-D41F4EF2DF98}"/>
              </a:ext>
              <a:ext uri="{C183D7F6-B498-43B3-948B-1728B52AA6E4}">
                <adec:decorative xmlns:adec="http://schemas.microsoft.com/office/drawing/2017/decorative" val="1"/>
              </a:ext>
            </a:extLst>
          </p:cNvPr>
          <p:cNvSpPr>
            <a:spLocks noGrp="1"/>
          </p:cNvSpPr>
          <p:nvPr>
            <p:ph type="pic" sz="quarter" idx="10"/>
          </p:nvPr>
        </p:nvSpPr>
        <p:spPr>
          <a:xfrm>
            <a:off x="9160365" y="0"/>
            <a:ext cx="2591650" cy="5948363"/>
          </a:xfrm>
          <a:custGeom>
            <a:avLst/>
            <a:gdLst>
              <a:gd name="connsiteX0" fmla="*/ 0 w 2591650"/>
              <a:gd name="connsiteY0" fmla="*/ 0 h 5948363"/>
              <a:gd name="connsiteX1" fmla="*/ 2591650 w 2591650"/>
              <a:gd name="connsiteY1" fmla="*/ 0 h 5948363"/>
              <a:gd name="connsiteX2" fmla="*/ 2591650 w 2591650"/>
              <a:gd name="connsiteY2" fmla="*/ 5583497 h 5948363"/>
              <a:gd name="connsiteX3" fmla="*/ 2226784 w 2591650"/>
              <a:gd name="connsiteY3" fmla="*/ 5948363 h 5948363"/>
              <a:gd name="connsiteX4" fmla="*/ 0 w 2591650"/>
              <a:gd name="connsiteY4" fmla="*/ 5948363 h 59483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91650" h="5948363">
                <a:moveTo>
                  <a:pt x="0" y="0"/>
                </a:moveTo>
                <a:lnTo>
                  <a:pt x="2591650" y="0"/>
                </a:lnTo>
                <a:lnTo>
                  <a:pt x="2591650" y="5583497"/>
                </a:lnTo>
                <a:lnTo>
                  <a:pt x="2226784" y="5948363"/>
                </a:lnTo>
                <a:lnTo>
                  <a:pt x="0" y="5948363"/>
                </a:lnTo>
                <a:close/>
              </a:path>
            </a:pathLst>
          </a:custGeom>
          <a:pattFill prst="dkUpDiag">
            <a:fgClr>
              <a:schemeClr val="bg1">
                <a:lumMod val="85000"/>
              </a:schemeClr>
            </a:fgClr>
            <a:bgClr>
              <a:schemeClr val="bg1"/>
            </a:bgClr>
          </a:pattFill>
        </p:spPr>
        <p:txBody>
          <a:bodyPr vert="horz" wrap="square" lIns="0" tIns="0" rIns="0" bIns="2520000" rtlCol="0" anchor="b">
            <a:noAutofit/>
          </a:bodyPr>
          <a:lstStyle>
            <a:lvl1pPr>
              <a:defRPr lang="en-GB"/>
            </a:lvl1pPr>
          </a:lstStyle>
          <a:p>
            <a:pPr lvl="0" algn="ctr"/>
            <a:r>
              <a:rPr lang="en-US" dirty="0"/>
              <a:t>Click icon to add picture</a:t>
            </a:r>
            <a:endParaRPr lang="en-GB" dirty="0"/>
          </a:p>
        </p:txBody>
      </p:sp>
    </p:spTree>
    <p:extLst>
      <p:ext uri="{BB962C8B-B14F-4D97-AF65-F5344CB8AC3E}">
        <p14:creationId xmlns:p14="http://schemas.microsoft.com/office/powerpoint/2010/main" val="390746829"/>
      </p:ext>
    </p:extLst>
  </p:cSld>
  <p:clrMapOvr>
    <a:masterClrMapping/>
  </p:clrMapOvr>
  <p:extLst>
    <p:ext uri="{DCECCB84-F9BA-43D5-87BE-67443E8EF086}">
      <p15:sldGuideLst xmlns:p15="http://schemas.microsoft.com/office/powerpoint/2012/main"/>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3-column image left">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931429DE-4D63-DCEA-0E6E-B1E263115B2B}"/>
              </a:ext>
            </a:extLst>
          </p:cNvPr>
          <p:cNvSpPr>
            <a:spLocks noGrp="1"/>
          </p:cNvSpPr>
          <p:nvPr>
            <p:ph type="title" hasCustomPrompt="1"/>
          </p:nvPr>
        </p:nvSpPr>
        <p:spPr>
          <a:xfrm>
            <a:off x="3370476" y="701874"/>
            <a:ext cx="8398725" cy="715669"/>
          </a:xfrm>
        </p:spPr>
        <p:txBody>
          <a:bodyPr/>
          <a:lstStyle>
            <a:lvl1pPr>
              <a:defRPr/>
            </a:lvl1pPr>
          </a:lstStyle>
          <a:p>
            <a:r>
              <a:rPr lang="en-US" dirty="0"/>
              <a:t>3 column textbox</a:t>
            </a:r>
            <a:endParaRPr lang="en-GB" dirty="0"/>
          </a:p>
        </p:txBody>
      </p:sp>
      <p:sp>
        <p:nvSpPr>
          <p:cNvPr id="3" name="Placeholder">
            <a:extLst>
              <a:ext uri="{FF2B5EF4-FFF2-40B4-BE49-F238E27FC236}">
                <a16:creationId xmlns:a16="http://schemas.microsoft.com/office/drawing/2014/main" id="{1703231E-4063-4D72-A4F3-5BF19050C303}"/>
              </a:ext>
            </a:extLst>
          </p:cNvPr>
          <p:cNvSpPr>
            <a:spLocks noGrp="1"/>
          </p:cNvSpPr>
          <p:nvPr>
            <p:ph idx="1" hasCustomPrompt="1"/>
          </p:nvPr>
        </p:nvSpPr>
        <p:spPr>
          <a:xfrm>
            <a:off x="3370476" y="1808163"/>
            <a:ext cx="8398725" cy="4140200"/>
          </a:xfrm>
          <a:prstGeom prst="rect">
            <a:avLst/>
          </a:prstGeom>
        </p:spPr>
        <p:txBody>
          <a:bodyPr numCol="3" spcCol="288000">
            <a:noAutofit/>
          </a:bodyPr>
          <a:lstStyle>
            <a:lvl1pPr>
              <a:spcBef>
                <a:spcPts val="400"/>
              </a:spcBef>
              <a:defRPr sz="1200">
                <a:solidFill>
                  <a:schemeClr val="tx1"/>
                </a:solidFill>
              </a:defRPr>
            </a:lvl1pPr>
            <a:lvl2pPr marL="180975" indent="-180975">
              <a:spcBef>
                <a:spcPts val="400"/>
              </a:spcBef>
              <a:buSzPct val="100000"/>
              <a:defRPr lang="en-GB" sz="1200" kern="1200" dirty="0">
                <a:solidFill>
                  <a:schemeClr val="tx1"/>
                </a:solidFill>
                <a:latin typeface="+mn-lt"/>
                <a:ea typeface="+mn-ea"/>
                <a:cs typeface="+mn-cs"/>
              </a:defRPr>
            </a:lvl2pPr>
            <a:lvl3pPr>
              <a:spcBef>
                <a:spcPts val="400"/>
              </a:spcBef>
              <a:defRPr sz="1200">
                <a:solidFill>
                  <a:schemeClr val="tx1"/>
                </a:solidFill>
              </a:defRPr>
            </a:lvl3pPr>
            <a:lvl4pPr>
              <a:defRPr>
                <a:solidFill>
                  <a:schemeClr val="bg2"/>
                </a:solidFill>
              </a:defRPr>
            </a:lvl4pPr>
            <a:lvl5pPr>
              <a:defRPr>
                <a:solidFill>
                  <a:schemeClr val="bg2"/>
                </a:solidFill>
              </a:defRPr>
            </a:lvl5pPr>
          </a:lstStyle>
          <a:p>
            <a:pPr lvl="0"/>
            <a:r>
              <a:rPr lang="en-GB" dirty="0"/>
              <a:t>Your text here</a:t>
            </a:r>
          </a:p>
          <a:p>
            <a:pPr marL="180975" lvl="1" indent="-180975" algn="l" defTabSz="914400" rtl="0" eaLnBrk="1" latinLnBrk="0" hangingPunct="1">
              <a:lnSpc>
                <a:spcPct val="115000"/>
              </a:lnSpc>
              <a:spcBef>
                <a:spcPts val="400"/>
              </a:spcBef>
              <a:spcAft>
                <a:spcPts val="400"/>
              </a:spcAft>
              <a:buSzPct val="110000"/>
              <a:buFont typeface="Arial" panose="020B0604020202020204" pitchFamily="34" charset="0"/>
              <a:buChar char="•"/>
            </a:pPr>
            <a:r>
              <a:rPr lang="en-GB" dirty="0"/>
              <a:t>Text level 1</a:t>
            </a:r>
          </a:p>
          <a:p>
            <a:pPr lvl="2"/>
            <a:r>
              <a:rPr lang="en-GB" dirty="0"/>
              <a:t>Text level 2</a:t>
            </a:r>
          </a:p>
        </p:txBody>
      </p:sp>
      <p:sp>
        <p:nvSpPr>
          <p:cNvPr id="12" name="Picture Placeholder">
            <a:extLst>
              <a:ext uri="{FF2B5EF4-FFF2-40B4-BE49-F238E27FC236}">
                <a16:creationId xmlns:a16="http://schemas.microsoft.com/office/drawing/2014/main" id="{F3960A8C-54BB-8626-EFC5-24884A3D9000}"/>
              </a:ext>
              <a:ext uri="{C183D7F6-B498-43B3-948B-1728B52AA6E4}">
                <adec:decorative xmlns:adec="http://schemas.microsoft.com/office/drawing/2017/decorative" val="1"/>
              </a:ext>
            </a:extLst>
          </p:cNvPr>
          <p:cNvSpPr>
            <a:spLocks noGrp="1"/>
          </p:cNvSpPr>
          <p:nvPr>
            <p:ph type="pic" sz="quarter" idx="10"/>
          </p:nvPr>
        </p:nvSpPr>
        <p:spPr>
          <a:xfrm>
            <a:off x="450001" y="0"/>
            <a:ext cx="2591650" cy="5948363"/>
          </a:xfrm>
          <a:custGeom>
            <a:avLst/>
            <a:gdLst>
              <a:gd name="connsiteX0" fmla="*/ 0 w 2591650"/>
              <a:gd name="connsiteY0" fmla="*/ 0 h 5948363"/>
              <a:gd name="connsiteX1" fmla="*/ 2591650 w 2591650"/>
              <a:gd name="connsiteY1" fmla="*/ 0 h 5948363"/>
              <a:gd name="connsiteX2" fmla="*/ 2591650 w 2591650"/>
              <a:gd name="connsiteY2" fmla="*/ 5583497 h 5948363"/>
              <a:gd name="connsiteX3" fmla="*/ 2226784 w 2591650"/>
              <a:gd name="connsiteY3" fmla="*/ 5948363 h 5948363"/>
              <a:gd name="connsiteX4" fmla="*/ 0 w 2591650"/>
              <a:gd name="connsiteY4" fmla="*/ 5948363 h 59483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91650" h="5948363">
                <a:moveTo>
                  <a:pt x="0" y="0"/>
                </a:moveTo>
                <a:lnTo>
                  <a:pt x="2591650" y="0"/>
                </a:lnTo>
                <a:lnTo>
                  <a:pt x="2591650" y="5583497"/>
                </a:lnTo>
                <a:lnTo>
                  <a:pt x="2226784" y="5948363"/>
                </a:lnTo>
                <a:lnTo>
                  <a:pt x="0" y="5948363"/>
                </a:lnTo>
                <a:close/>
              </a:path>
            </a:pathLst>
          </a:custGeom>
          <a:pattFill prst="dkUpDiag">
            <a:fgClr>
              <a:schemeClr val="bg1">
                <a:lumMod val="85000"/>
              </a:schemeClr>
            </a:fgClr>
            <a:bgClr>
              <a:schemeClr val="bg1"/>
            </a:bgClr>
          </a:pattFill>
        </p:spPr>
        <p:txBody>
          <a:bodyPr vert="horz" wrap="square" lIns="0" tIns="0" rIns="0" bIns="2520000" rtlCol="0" anchor="b">
            <a:noAutofit/>
          </a:bodyPr>
          <a:lstStyle>
            <a:lvl1pPr>
              <a:defRPr lang="en-GB"/>
            </a:lvl1pPr>
          </a:lstStyle>
          <a:p>
            <a:pPr lvl="0" algn="ctr"/>
            <a:r>
              <a:rPr lang="en-US" dirty="0"/>
              <a:t>Click icon to add picture</a:t>
            </a:r>
            <a:endParaRPr lang="en-GB" dirty="0"/>
          </a:p>
        </p:txBody>
      </p:sp>
    </p:spTree>
    <p:extLst>
      <p:ext uri="{BB962C8B-B14F-4D97-AF65-F5344CB8AC3E}">
        <p14:creationId xmlns:p14="http://schemas.microsoft.com/office/powerpoint/2010/main" val="2247685791"/>
      </p:ext>
    </p:extLst>
  </p:cSld>
  <p:clrMapOvr>
    <a:masterClrMapping/>
  </p:clrMapOvr>
  <p:extLst>
    <p:ext uri="{DCECCB84-F9BA-43D5-87BE-67443E8EF086}">
      <p15:sldGuideLst xmlns:p15="http://schemas.microsoft.com/office/powerpoint/2012/main"/>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4 images with text">
    <p:spTree>
      <p:nvGrpSpPr>
        <p:cNvPr id="1" name=""/>
        <p:cNvGrpSpPr/>
        <p:nvPr/>
      </p:nvGrpSpPr>
      <p:grpSpPr>
        <a:xfrm>
          <a:off x="0" y="0"/>
          <a:ext cx="0" cy="0"/>
          <a:chOff x="0" y="0"/>
          <a:chExt cx="0" cy="0"/>
        </a:xfrm>
      </p:grpSpPr>
      <p:sp>
        <p:nvSpPr>
          <p:cNvPr id="2" name="Title" descr="Header">
            <a:extLst>
              <a:ext uri="{FF2B5EF4-FFF2-40B4-BE49-F238E27FC236}">
                <a16:creationId xmlns:a16="http://schemas.microsoft.com/office/drawing/2014/main" id="{A87C81DC-5176-4847-8B6F-B68FF50589B8}"/>
              </a:ext>
            </a:extLst>
          </p:cNvPr>
          <p:cNvSpPr>
            <a:spLocks noGrp="1"/>
          </p:cNvSpPr>
          <p:nvPr>
            <p:ph type="title"/>
          </p:nvPr>
        </p:nvSpPr>
        <p:spPr/>
        <p:txBody>
          <a:bodyPr/>
          <a:lstStyle/>
          <a:p>
            <a:r>
              <a:rPr lang="en-US"/>
              <a:t>Click to edit Master title style</a:t>
            </a:r>
            <a:endParaRPr lang="en-GB"/>
          </a:p>
        </p:txBody>
      </p:sp>
      <p:sp>
        <p:nvSpPr>
          <p:cNvPr id="23" name="Picture Placeholder 1">
            <a:extLst>
              <a:ext uri="{FF2B5EF4-FFF2-40B4-BE49-F238E27FC236}">
                <a16:creationId xmlns:a16="http://schemas.microsoft.com/office/drawing/2014/main" id="{D9563778-0759-A3C7-2077-55D205685E9A}"/>
              </a:ext>
              <a:ext uri="{C183D7F6-B498-43B3-948B-1728B52AA6E4}">
                <adec:decorative xmlns:adec="http://schemas.microsoft.com/office/drawing/2017/decorative" val="1"/>
              </a:ext>
            </a:extLst>
          </p:cNvPr>
          <p:cNvSpPr>
            <a:spLocks noGrp="1"/>
          </p:cNvSpPr>
          <p:nvPr>
            <p:ph type="pic" sz="quarter" idx="21" hasCustomPrompt="1"/>
          </p:nvPr>
        </p:nvSpPr>
        <p:spPr>
          <a:xfrm>
            <a:off x="450000" y="1819723"/>
            <a:ext cx="2563200" cy="2060179"/>
          </a:xfrm>
          <a:custGeom>
            <a:avLst/>
            <a:gdLst>
              <a:gd name="connsiteX0" fmla="*/ 0 w 2563200"/>
              <a:gd name="connsiteY0" fmla="*/ 0 h 2060179"/>
              <a:gd name="connsiteX1" fmla="*/ 2563200 w 2563200"/>
              <a:gd name="connsiteY1" fmla="*/ 0 h 2060179"/>
              <a:gd name="connsiteX2" fmla="*/ 2563200 w 2563200"/>
              <a:gd name="connsiteY2" fmla="*/ 1710166 h 2060179"/>
              <a:gd name="connsiteX3" fmla="*/ 2213187 w 2563200"/>
              <a:gd name="connsiteY3" fmla="*/ 2060179 h 2060179"/>
              <a:gd name="connsiteX4" fmla="*/ 0 w 2563200"/>
              <a:gd name="connsiteY4" fmla="*/ 2060179 h 20601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63200" h="2060179">
                <a:moveTo>
                  <a:pt x="0" y="0"/>
                </a:moveTo>
                <a:lnTo>
                  <a:pt x="2563200" y="0"/>
                </a:lnTo>
                <a:lnTo>
                  <a:pt x="2563200" y="1710166"/>
                </a:lnTo>
                <a:lnTo>
                  <a:pt x="2213187" y="2060179"/>
                </a:lnTo>
                <a:lnTo>
                  <a:pt x="0" y="2060179"/>
                </a:lnTo>
                <a:close/>
              </a:path>
            </a:pathLst>
          </a:custGeom>
          <a:pattFill prst="wdUpDiag">
            <a:fgClr>
              <a:schemeClr val="bg1">
                <a:lumMod val="95000"/>
              </a:schemeClr>
            </a:fgClr>
            <a:bgClr>
              <a:schemeClr val="bg1"/>
            </a:bgClr>
          </a:pattFill>
        </p:spPr>
        <p:txBody>
          <a:bodyPr wrap="square">
            <a:noAutofit/>
          </a:bodyPr>
          <a:lstStyle/>
          <a:p>
            <a:r>
              <a:rPr lang="en-GB" dirty="0"/>
              <a:t> </a:t>
            </a:r>
          </a:p>
        </p:txBody>
      </p:sp>
      <p:sp>
        <p:nvSpPr>
          <p:cNvPr id="8" name="Placeholder 1">
            <a:extLst>
              <a:ext uri="{FF2B5EF4-FFF2-40B4-BE49-F238E27FC236}">
                <a16:creationId xmlns:a16="http://schemas.microsoft.com/office/drawing/2014/main" id="{1F8BA170-026C-4B90-B5B2-B245369E3B17}"/>
              </a:ext>
            </a:extLst>
          </p:cNvPr>
          <p:cNvSpPr>
            <a:spLocks noGrp="1"/>
          </p:cNvSpPr>
          <p:nvPr>
            <p:ph idx="1" hasCustomPrompt="1"/>
          </p:nvPr>
        </p:nvSpPr>
        <p:spPr>
          <a:xfrm>
            <a:off x="450000" y="4149080"/>
            <a:ext cx="2562696" cy="1511945"/>
          </a:xfrm>
          <a:prstGeom prst="rect">
            <a:avLst/>
          </a:prstGeom>
        </p:spPr>
        <p:txBody>
          <a:bodyPr>
            <a:noAutofit/>
          </a:bodyPr>
          <a:lstStyle>
            <a:lvl1pPr>
              <a:spcBef>
                <a:spcPts val="400"/>
              </a:spcBef>
              <a:defRPr sz="1200">
                <a:solidFill>
                  <a:schemeClr val="tx1"/>
                </a:solidFill>
              </a:defRPr>
            </a:lvl1pPr>
            <a:lvl2pPr>
              <a:spcBef>
                <a:spcPts val="400"/>
              </a:spcBef>
              <a:defRPr sz="1200">
                <a:solidFill>
                  <a:schemeClr val="tx1"/>
                </a:solidFill>
              </a:defRPr>
            </a:lvl2pPr>
            <a:lvl3pPr>
              <a:spcBef>
                <a:spcPts val="400"/>
              </a:spcBef>
              <a:defRPr sz="1200">
                <a:solidFill>
                  <a:schemeClr val="tx1"/>
                </a:solidFill>
              </a:defRPr>
            </a:lvl3pPr>
            <a:lvl4pPr>
              <a:defRPr>
                <a:solidFill>
                  <a:schemeClr val="bg2"/>
                </a:solidFill>
              </a:defRPr>
            </a:lvl4pPr>
            <a:lvl5pPr>
              <a:defRPr>
                <a:solidFill>
                  <a:schemeClr val="bg2"/>
                </a:solidFill>
              </a:defRPr>
            </a:lvl5pPr>
          </a:lstStyle>
          <a:p>
            <a:pPr lvl="0"/>
            <a:r>
              <a:rPr lang="en-GB" dirty="0"/>
              <a:t>Caption here</a:t>
            </a:r>
          </a:p>
        </p:txBody>
      </p:sp>
      <p:sp>
        <p:nvSpPr>
          <p:cNvPr id="24" name="Picture Placeholder 2">
            <a:extLst>
              <a:ext uri="{FF2B5EF4-FFF2-40B4-BE49-F238E27FC236}">
                <a16:creationId xmlns:a16="http://schemas.microsoft.com/office/drawing/2014/main" id="{FB1AC80C-DFEB-8A6B-FAF6-4387D370320D}"/>
              </a:ext>
              <a:ext uri="{C183D7F6-B498-43B3-948B-1728B52AA6E4}">
                <adec:decorative xmlns:adec="http://schemas.microsoft.com/office/drawing/2017/decorative" val="1"/>
              </a:ext>
            </a:extLst>
          </p:cNvPr>
          <p:cNvSpPr>
            <a:spLocks noGrp="1"/>
          </p:cNvSpPr>
          <p:nvPr>
            <p:ph type="pic" sz="quarter" idx="23" hasCustomPrompt="1"/>
          </p:nvPr>
        </p:nvSpPr>
        <p:spPr>
          <a:xfrm>
            <a:off x="3352152" y="1819723"/>
            <a:ext cx="2563200" cy="2060179"/>
          </a:xfrm>
          <a:custGeom>
            <a:avLst/>
            <a:gdLst>
              <a:gd name="connsiteX0" fmla="*/ 0 w 2563200"/>
              <a:gd name="connsiteY0" fmla="*/ 0 h 2060179"/>
              <a:gd name="connsiteX1" fmla="*/ 2563200 w 2563200"/>
              <a:gd name="connsiteY1" fmla="*/ 0 h 2060179"/>
              <a:gd name="connsiteX2" fmla="*/ 2563200 w 2563200"/>
              <a:gd name="connsiteY2" fmla="*/ 1693911 h 2060179"/>
              <a:gd name="connsiteX3" fmla="*/ 2196932 w 2563200"/>
              <a:gd name="connsiteY3" fmla="*/ 2060179 h 2060179"/>
              <a:gd name="connsiteX4" fmla="*/ 0 w 2563200"/>
              <a:gd name="connsiteY4" fmla="*/ 2060179 h 20601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63200" h="2060179">
                <a:moveTo>
                  <a:pt x="0" y="0"/>
                </a:moveTo>
                <a:lnTo>
                  <a:pt x="2563200" y="0"/>
                </a:lnTo>
                <a:lnTo>
                  <a:pt x="2563200" y="1693911"/>
                </a:lnTo>
                <a:lnTo>
                  <a:pt x="2196932" y="2060179"/>
                </a:lnTo>
                <a:lnTo>
                  <a:pt x="0" y="2060179"/>
                </a:lnTo>
                <a:close/>
              </a:path>
            </a:pathLst>
          </a:custGeom>
          <a:pattFill prst="wdUpDiag">
            <a:fgClr>
              <a:schemeClr val="bg1">
                <a:lumMod val="95000"/>
              </a:schemeClr>
            </a:fgClr>
            <a:bgClr>
              <a:schemeClr val="bg1"/>
            </a:bgClr>
          </a:pattFill>
        </p:spPr>
        <p:txBody>
          <a:bodyPr wrap="square">
            <a:noAutofit/>
          </a:bodyPr>
          <a:lstStyle/>
          <a:p>
            <a:r>
              <a:rPr lang="en-GB" dirty="0"/>
              <a:t> </a:t>
            </a:r>
          </a:p>
        </p:txBody>
      </p:sp>
      <p:sp>
        <p:nvSpPr>
          <p:cNvPr id="9" name="Placeholder 2">
            <a:extLst>
              <a:ext uri="{FF2B5EF4-FFF2-40B4-BE49-F238E27FC236}">
                <a16:creationId xmlns:a16="http://schemas.microsoft.com/office/drawing/2014/main" id="{3E6D404C-1B2B-4D62-A705-92420C5E0B10}"/>
              </a:ext>
            </a:extLst>
          </p:cNvPr>
          <p:cNvSpPr>
            <a:spLocks noGrp="1"/>
          </p:cNvSpPr>
          <p:nvPr>
            <p:ph idx="20" hasCustomPrompt="1"/>
          </p:nvPr>
        </p:nvSpPr>
        <p:spPr>
          <a:xfrm>
            <a:off x="3353284" y="4149080"/>
            <a:ext cx="2562696" cy="1511945"/>
          </a:xfrm>
          <a:prstGeom prst="rect">
            <a:avLst/>
          </a:prstGeom>
        </p:spPr>
        <p:txBody>
          <a:bodyPr>
            <a:noAutofit/>
          </a:bodyPr>
          <a:lstStyle>
            <a:lvl1pPr>
              <a:spcBef>
                <a:spcPts val="400"/>
              </a:spcBef>
              <a:defRPr sz="1200">
                <a:solidFill>
                  <a:schemeClr val="tx1"/>
                </a:solidFill>
              </a:defRPr>
            </a:lvl1pPr>
            <a:lvl2pPr>
              <a:spcBef>
                <a:spcPts val="400"/>
              </a:spcBef>
              <a:defRPr sz="1200">
                <a:solidFill>
                  <a:schemeClr val="tx1"/>
                </a:solidFill>
              </a:defRPr>
            </a:lvl2pPr>
            <a:lvl3pPr>
              <a:spcBef>
                <a:spcPts val="400"/>
              </a:spcBef>
              <a:defRPr sz="1200">
                <a:solidFill>
                  <a:schemeClr val="tx1"/>
                </a:solidFill>
              </a:defRPr>
            </a:lvl3pPr>
            <a:lvl4pPr>
              <a:defRPr>
                <a:solidFill>
                  <a:schemeClr val="bg2"/>
                </a:solidFill>
              </a:defRPr>
            </a:lvl4pPr>
            <a:lvl5pPr>
              <a:defRPr>
                <a:solidFill>
                  <a:schemeClr val="bg2"/>
                </a:solidFill>
              </a:defRPr>
            </a:lvl5pPr>
          </a:lstStyle>
          <a:p>
            <a:pPr lvl="0"/>
            <a:r>
              <a:rPr lang="en-GB" dirty="0"/>
              <a:t>Caption here</a:t>
            </a:r>
          </a:p>
        </p:txBody>
      </p:sp>
      <p:sp>
        <p:nvSpPr>
          <p:cNvPr id="25" name="Picture Placeholder 3">
            <a:extLst>
              <a:ext uri="{FF2B5EF4-FFF2-40B4-BE49-F238E27FC236}">
                <a16:creationId xmlns:a16="http://schemas.microsoft.com/office/drawing/2014/main" id="{004EB87B-CDC2-8FD8-CC85-2C6F84F137A5}"/>
              </a:ext>
              <a:ext uri="{C183D7F6-B498-43B3-948B-1728B52AA6E4}">
                <adec:decorative xmlns:adec="http://schemas.microsoft.com/office/drawing/2017/decorative" val="1"/>
              </a:ext>
            </a:extLst>
          </p:cNvPr>
          <p:cNvSpPr>
            <a:spLocks noGrp="1"/>
          </p:cNvSpPr>
          <p:nvPr>
            <p:ph type="pic" sz="quarter" idx="24" hasCustomPrompt="1"/>
          </p:nvPr>
        </p:nvSpPr>
        <p:spPr>
          <a:xfrm>
            <a:off x="6261392" y="1819723"/>
            <a:ext cx="2563200" cy="2060179"/>
          </a:xfrm>
          <a:custGeom>
            <a:avLst/>
            <a:gdLst>
              <a:gd name="connsiteX0" fmla="*/ 0 w 2563200"/>
              <a:gd name="connsiteY0" fmla="*/ 0 h 2060179"/>
              <a:gd name="connsiteX1" fmla="*/ 2563200 w 2563200"/>
              <a:gd name="connsiteY1" fmla="*/ 0 h 2060179"/>
              <a:gd name="connsiteX2" fmla="*/ 2563200 w 2563200"/>
              <a:gd name="connsiteY2" fmla="*/ 1693911 h 2060179"/>
              <a:gd name="connsiteX3" fmla="*/ 2196932 w 2563200"/>
              <a:gd name="connsiteY3" fmla="*/ 2060179 h 2060179"/>
              <a:gd name="connsiteX4" fmla="*/ 0 w 2563200"/>
              <a:gd name="connsiteY4" fmla="*/ 2060179 h 20601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63200" h="2060179">
                <a:moveTo>
                  <a:pt x="0" y="0"/>
                </a:moveTo>
                <a:lnTo>
                  <a:pt x="2563200" y="0"/>
                </a:lnTo>
                <a:lnTo>
                  <a:pt x="2563200" y="1693911"/>
                </a:lnTo>
                <a:lnTo>
                  <a:pt x="2196932" y="2060179"/>
                </a:lnTo>
                <a:lnTo>
                  <a:pt x="0" y="2060179"/>
                </a:lnTo>
                <a:close/>
              </a:path>
            </a:pathLst>
          </a:custGeom>
          <a:pattFill prst="wdUpDiag">
            <a:fgClr>
              <a:schemeClr val="bg1">
                <a:lumMod val="95000"/>
              </a:schemeClr>
            </a:fgClr>
            <a:bgClr>
              <a:schemeClr val="bg1"/>
            </a:bgClr>
          </a:pattFill>
        </p:spPr>
        <p:txBody>
          <a:bodyPr wrap="square">
            <a:noAutofit/>
          </a:bodyPr>
          <a:lstStyle/>
          <a:p>
            <a:r>
              <a:rPr lang="en-GB" dirty="0"/>
              <a:t> </a:t>
            </a:r>
          </a:p>
        </p:txBody>
      </p:sp>
      <p:sp>
        <p:nvSpPr>
          <p:cNvPr id="10" name="Placeholder 3">
            <a:extLst>
              <a:ext uri="{FF2B5EF4-FFF2-40B4-BE49-F238E27FC236}">
                <a16:creationId xmlns:a16="http://schemas.microsoft.com/office/drawing/2014/main" id="{923258DA-B24D-4726-BEDE-A9FF5A9B32FF}"/>
              </a:ext>
            </a:extLst>
          </p:cNvPr>
          <p:cNvSpPr>
            <a:spLocks noGrp="1"/>
          </p:cNvSpPr>
          <p:nvPr>
            <p:ph idx="26" hasCustomPrompt="1"/>
          </p:nvPr>
        </p:nvSpPr>
        <p:spPr>
          <a:xfrm>
            <a:off x="6276263" y="4149080"/>
            <a:ext cx="2562696" cy="1511945"/>
          </a:xfrm>
          <a:prstGeom prst="rect">
            <a:avLst/>
          </a:prstGeom>
        </p:spPr>
        <p:txBody>
          <a:bodyPr>
            <a:noAutofit/>
          </a:bodyPr>
          <a:lstStyle>
            <a:lvl1pPr>
              <a:spcBef>
                <a:spcPts val="400"/>
              </a:spcBef>
              <a:defRPr sz="1200">
                <a:solidFill>
                  <a:schemeClr val="tx1"/>
                </a:solidFill>
              </a:defRPr>
            </a:lvl1pPr>
            <a:lvl2pPr>
              <a:spcBef>
                <a:spcPts val="400"/>
              </a:spcBef>
              <a:defRPr sz="1200">
                <a:solidFill>
                  <a:schemeClr val="tx1"/>
                </a:solidFill>
              </a:defRPr>
            </a:lvl2pPr>
            <a:lvl3pPr>
              <a:spcBef>
                <a:spcPts val="400"/>
              </a:spcBef>
              <a:defRPr sz="1200">
                <a:solidFill>
                  <a:schemeClr val="tx1"/>
                </a:solidFill>
              </a:defRPr>
            </a:lvl3pPr>
            <a:lvl4pPr>
              <a:defRPr>
                <a:solidFill>
                  <a:schemeClr val="bg2"/>
                </a:solidFill>
              </a:defRPr>
            </a:lvl4pPr>
            <a:lvl5pPr>
              <a:defRPr>
                <a:solidFill>
                  <a:schemeClr val="bg2"/>
                </a:solidFill>
              </a:defRPr>
            </a:lvl5pPr>
          </a:lstStyle>
          <a:p>
            <a:pPr lvl="0"/>
            <a:r>
              <a:rPr lang="en-GB" dirty="0"/>
              <a:t>Caption here</a:t>
            </a:r>
          </a:p>
        </p:txBody>
      </p:sp>
      <p:sp>
        <p:nvSpPr>
          <p:cNvPr id="26" name="Picture Placeholder 4">
            <a:extLst>
              <a:ext uri="{FF2B5EF4-FFF2-40B4-BE49-F238E27FC236}">
                <a16:creationId xmlns:a16="http://schemas.microsoft.com/office/drawing/2014/main" id="{A79420B5-3D8F-CDB3-2EEE-E20638F61C99}"/>
              </a:ext>
              <a:ext uri="{C183D7F6-B498-43B3-948B-1728B52AA6E4}">
                <adec:decorative xmlns:adec="http://schemas.microsoft.com/office/drawing/2017/decorative" val="1"/>
              </a:ext>
            </a:extLst>
          </p:cNvPr>
          <p:cNvSpPr>
            <a:spLocks noGrp="1"/>
          </p:cNvSpPr>
          <p:nvPr>
            <p:ph type="pic" sz="quarter" idx="25" hasCustomPrompt="1"/>
          </p:nvPr>
        </p:nvSpPr>
        <p:spPr>
          <a:xfrm>
            <a:off x="9170632" y="1819723"/>
            <a:ext cx="2563200" cy="2060179"/>
          </a:xfrm>
          <a:custGeom>
            <a:avLst/>
            <a:gdLst>
              <a:gd name="connsiteX0" fmla="*/ 0 w 2563200"/>
              <a:gd name="connsiteY0" fmla="*/ 0 h 2060179"/>
              <a:gd name="connsiteX1" fmla="*/ 2563200 w 2563200"/>
              <a:gd name="connsiteY1" fmla="*/ 0 h 2060179"/>
              <a:gd name="connsiteX2" fmla="*/ 2563200 w 2563200"/>
              <a:gd name="connsiteY2" fmla="*/ 1693911 h 2060179"/>
              <a:gd name="connsiteX3" fmla="*/ 2196932 w 2563200"/>
              <a:gd name="connsiteY3" fmla="*/ 2060179 h 2060179"/>
              <a:gd name="connsiteX4" fmla="*/ 0 w 2563200"/>
              <a:gd name="connsiteY4" fmla="*/ 2060179 h 20601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63200" h="2060179">
                <a:moveTo>
                  <a:pt x="0" y="0"/>
                </a:moveTo>
                <a:lnTo>
                  <a:pt x="2563200" y="0"/>
                </a:lnTo>
                <a:lnTo>
                  <a:pt x="2563200" y="1693911"/>
                </a:lnTo>
                <a:lnTo>
                  <a:pt x="2196932" y="2060179"/>
                </a:lnTo>
                <a:lnTo>
                  <a:pt x="0" y="2060179"/>
                </a:lnTo>
                <a:close/>
              </a:path>
            </a:pathLst>
          </a:custGeom>
          <a:pattFill prst="wdUpDiag">
            <a:fgClr>
              <a:schemeClr val="bg1">
                <a:lumMod val="95000"/>
              </a:schemeClr>
            </a:fgClr>
            <a:bgClr>
              <a:schemeClr val="bg1"/>
            </a:bgClr>
          </a:pattFill>
        </p:spPr>
        <p:txBody>
          <a:bodyPr wrap="square">
            <a:noAutofit/>
          </a:bodyPr>
          <a:lstStyle/>
          <a:p>
            <a:r>
              <a:rPr lang="en-GB" dirty="0"/>
              <a:t> </a:t>
            </a:r>
          </a:p>
        </p:txBody>
      </p:sp>
      <p:sp>
        <p:nvSpPr>
          <p:cNvPr id="11" name="Placeholder 4">
            <a:extLst>
              <a:ext uri="{FF2B5EF4-FFF2-40B4-BE49-F238E27FC236}">
                <a16:creationId xmlns:a16="http://schemas.microsoft.com/office/drawing/2014/main" id="{7729A41C-F3D0-4276-AF16-6EBB4FA68499}"/>
              </a:ext>
            </a:extLst>
          </p:cNvPr>
          <p:cNvSpPr>
            <a:spLocks noGrp="1"/>
          </p:cNvSpPr>
          <p:nvPr>
            <p:ph idx="22" hasCustomPrompt="1"/>
          </p:nvPr>
        </p:nvSpPr>
        <p:spPr>
          <a:xfrm>
            <a:off x="9174577" y="4149080"/>
            <a:ext cx="2562696" cy="1511945"/>
          </a:xfrm>
          <a:prstGeom prst="rect">
            <a:avLst/>
          </a:prstGeom>
        </p:spPr>
        <p:txBody>
          <a:bodyPr>
            <a:noAutofit/>
          </a:bodyPr>
          <a:lstStyle>
            <a:lvl1pPr>
              <a:spcBef>
                <a:spcPts val="400"/>
              </a:spcBef>
              <a:defRPr sz="1200">
                <a:solidFill>
                  <a:schemeClr val="tx1"/>
                </a:solidFill>
              </a:defRPr>
            </a:lvl1pPr>
            <a:lvl2pPr>
              <a:spcBef>
                <a:spcPts val="400"/>
              </a:spcBef>
              <a:defRPr sz="1200">
                <a:solidFill>
                  <a:schemeClr val="tx1"/>
                </a:solidFill>
              </a:defRPr>
            </a:lvl2pPr>
            <a:lvl3pPr>
              <a:spcBef>
                <a:spcPts val="400"/>
              </a:spcBef>
              <a:defRPr sz="1200">
                <a:solidFill>
                  <a:schemeClr val="tx1"/>
                </a:solidFill>
              </a:defRPr>
            </a:lvl3pPr>
            <a:lvl4pPr>
              <a:defRPr>
                <a:solidFill>
                  <a:schemeClr val="bg2"/>
                </a:solidFill>
              </a:defRPr>
            </a:lvl4pPr>
            <a:lvl5pPr>
              <a:defRPr>
                <a:solidFill>
                  <a:schemeClr val="bg2"/>
                </a:solidFill>
              </a:defRPr>
            </a:lvl5pPr>
          </a:lstStyle>
          <a:p>
            <a:pPr lvl="0"/>
            <a:r>
              <a:rPr lang="en-GB" dirty="0"/>
              <a:t>Caption here</a:t>
            </a:r>
          </a:p>
        </p:txBody>
      </p:sp>
    </p:spTree>
    <p:extLst>
      <p:ext uri="{BB962C8B-B14F-4D97-AF65-F5344CB8AC3E}">
        <p14:creationId xmlns:p14="http://schemas.microsoft.com/office/powerpoint/2010/main" val="248414296"/>
      </p:ext>
    </p:extLst>
  </p:cSld>
  <p:clrMapOvr>
    <a:masterClrMapping/>
  </p:clrMapOvr>
  <p:extLst>
    <p:ext uri="{DCECCB84-F9BA-43D5-87BE-67443E8EF086}">
      <p15:sldGuideLst xmlns:p15="http://schemas.microsoft.com/office/powerpoint/2012/main"/>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Content x 4 boxes">
    <p:spTree>
      <p:nvGrpSpPr>
        <p:cNvPr id="1" name=""/>
        <p:cNvGrpSpPr/>
        <p:nvPr/>
      </p:nvGrpSpPr>
      <p:grpSpPr>
        <a:xfrm>
          <a:off x="0" y="0"/>
          <a:ext cx="0" cy="0"/>
          <a:chOff x="0" y="0"/>
          <a:chExt cx="0" cy="0"/>
        </a:xfrm>
      </p:grpSpPr>
      <p:sp>
        <p:nvSpPr>
          <p:cNvPr id="7" name="Title" descr="Header">
            <a:extLst>
              <a:ext uri="{FF2B5EF4-FFF2-40B4-BE49-F238E27FC236}">
                <a16:creationId xmlns:a16="http://schemas.microsoft.com/office/drawing/2014/main" id="{5245E30C-ACBC-4426-8962-C03D3DB3F088}"/>
              </a:ext>
            </a:extLst>
          </p:cNvPr>
          <p:cNvSpPr>
            <a:spLocks noGrp="1"/>
          </p:cNvSpPr>
          <p:nvPr>
            <p:ph type="title"/>
          </p:nvPr>
        </p:nvSpPr>
        <p:spPr/>
        <p:txBody>
          <a:bodyPr/>
          <a:lstStyle/>
          <a:p>
            <a:r>
              <a:rPr lang="en-US"/>
              <a:t>Click to edit Master title style</a:t>
            </a:r>
            <a:endParaRPr lang="en-GB" dirty="0"/>
          </a:p>
        </p:txBody>
      </p:sp>
      <p:sp>
        <p:nvSpPr>
          <p:cNvPr id="3" name="Placeholder 1">
            <a:extLst>
              <a:ext uri="{FF2B5EF4-FFF2-40B4-BE49-F238E27FC236}">
                <a16:creationId xmlns:a16="http://schemas.microsoft.com/office/drawing/2014/main" id="{1703231E-4063-4D72-A4F3-5BF19050C303}"/>
              </a:ext>
            </a:extLst>
          </p:cNvPr>
          <p:cNvSpPr>
            <a:spLocks noGrp="1"/>
          </p:cNvSpPr>
          <p:nvPr>
            <p:ph idx="1" hasCustomPrompt="1"/>
          </p:nvPr>
        </p:nvSpPr>
        <p:spPr>
          <a:xfrm>
            <a:off x="450000" y="1810984"/>
            <a:ext cx="2562696" cy="3850041"/>
          </a:xfrm>
          <a:prstGeom prst="rect">
            <a:avLst/>
          </a:prstGeom>
          <a:noFill/>
        </p:spPr>
        <p:txBody>
          <a:bodyPr>
            <a:noAutofit/>
          </a:bodyPr>
          <a:lstStyle>
            <a:lvl1pPr>
              <a:spcBef>
                <a:spcPts val="400"/>
              </a:spcBef>
              <a:defRPr sz="1200">
                <a:solidFill>
                  <a:schemeClr val="tx1"/>
                </a:solidFill>
              </a:defRPr>
            </a:lvl1pPr>
            <a:lvl2pPr marL="180975" indent="-180975">
              <a:spcBef>
                <a:spcPts val="400"/>
              </a:spcBef>
              <a:buSzPct val="100000"/>
              <a:defRPr lang="en-GB" sz="1200" kern="1200" dirty="0">
                <a:solidFill>
                  <a:schemeClr val="tx1"/>
                </a:solidFill>
                <a:latin typeface="+mn-lt"/>
                <a:ea typeface="+mn-ea"/>
                <a:cs typeface="+mn-cs"/>
              </a:defRPr>
            </a:lvl2pPr>
            <a:lvl3pPr>
              <a:spcBef>
                <a:spcPts val="400"/>
              </a:spcBef>
              <a:defRPr sz="1200">
                <a:solidFill>
                  <a:schemeClr val="tx1"/>
                </a:solidFill>
              </a:defRPr>
            </a:lvl3pPr>
            <a:lvl4pPr>
              <a:defRPr>
                <a:solidFill>
                  <a:schemeClr val="bg2"/>
                </a:solidFill>
              </a:defRPr>
            </a:lvl4pPr>
            <a:lvl5pPr>
              <a:defRPr>
                <a:solidFill>
                  <a:schemeClr val="bg2"/>
                </a:solidFill>
              </a:defRPr>
            </a:lvl5pPr>
          </a:lstStyle>
          <a:p>
            <a:pPr lvl="0"/>
            <a:r>
              <a:rPr lang="en-GB" dirty="0"/>
              <a:t>Your text here</a:t>
            </a:r>
          </a:p>
          <a:p>
            <a:pPr marL="180975" lvl="1" indent="-180975" algn="l" defTabSz="914400" rtl="0" eaLnBrk="1" latinLnBrk="0" hangingPunct="1">
              <a:lnSpc>
                <a:spcPct val="115000"/>
              </a:lnSpc>
              <a:spcBef>
                <a:spcPts val="400"/>
              </a:spcBef>
              <a:spcAft>
                <a:spcPts val="400"/>
              </a:spcAft>
              <a:buSzPct val="110000"/>
              <a:buFont typeface="Arial" panose="020B0604020202020204" pitchFamily="34" charset="0"/>
              <a:buChar char="•"/>
            </a:pPr>
            <a:r>
              <a:rPr lang="en-GB" dirty="0"/>
              <a:t>Text level 1</a:t>
            </a:r>
          </a:p>
          <a:p>
            <a:pPr lvl="2"/>
            <a:r>
              <a:rPr lang="en-GB" dirty="0"/>
              <a:t>Text level 2</a:t>
            </a:r>
          </a:p>
        </p:txBody>
      </p:sp>
      <p:sp>
        <p:nvSpPr>
          <p:cNvPr id="15" name="Placeholder 2">
            <a:extLst>
              <a:ext uri="{FF2B5EF4-FFF2-40B4-BE49-F238E27FC236}">
                <a16:creationId xmlns:a16="http://schemas.microsoft.com/office/drawing/2014/main" id="{FED60B5C-31E2-4ABE-BB94-6CC89A3FD7F2}"/>
              </a:ext>
            </a:extLst>
          </p:cNvPr>
          <p:cNvSpPr>
            <a:spLocks noGrp="1"/>
          </p:cNvSpPr>
          <p:nvPr>
            <p:ph idx="20" hasCustomPrompt="1"/>
          </p:nvPr>
        </p:nvSpPr>
        <p:spPr>
          <a:xfrm>
            <a:off x="3353284" y="1810984"/>
            <a:ext cx="2562696" cy="3850041"/>
          </a:xfrm>
          <a:prstGeom prst="rect">
            <a:avLst/>
          </a:prstGeom>
          <a:noFill/>
        </p:spPr>
        <p:txBody>
          <a:bodyPr>
            <a:noAutofit/>
          </a:bodyPr>
          <a:lstStyle>
            <a:lvl1pPr>
              <a:spcBef>
                <a:spcPts val="400"/>
              </a:spcBef>
              <a:defRPr sz="1200">
                <a:solidFill>
                  <a:schemeClr val="tx1"/>
                </a:solidFill>
              </a:defRPr>
            </a:lvl1pPr>
            <a:lvl2pPr marL="180975" indent="-180975">
              <a:spcBef>
                <a:spcPts val="400"/>
              </a:spcBef>
              <a:buSzPct val="100000"/>
              <a:defRPr lang="en-GB" sz="1200" kern="1200" dirty="0">
                <a:solidFill>
                  <a:schemeClr val="tx1"/>
                </a:solidFill>
                <a:latin typeface="+mn-lt"/>
                <a:ea typeface="+mn-ea"/>
                <a:cs typeface="+mn-cs"/>
              </a:defRPr>
            </a:lvl2pPr>
            <a:lvl3pPr>
              <a:spcBef>
                <a:spcPts val="400"/>
              </a:spcBef>
              <a:defRPr sz="1200">
                <a:solidFill>
                  <a:schemeClr val="tx1"/>
                </a:solidFill>
              </a:defRPr>
            </a:lvl3pPr>
            <a:lvl4pPr>
              <a:defRPr>
                <a:solidFill>
                  <a:schemeClr val="bg2"/>
                </a:solidFill>
              </a:defRPr>
            </a:lvl4pPr>
            <a:lvl5pPr>
              <a:defRPr>
                <a:solidFill>
                  <a:schemeClr val="bg2"/>
                </a:solidFill>
              </a:defRPr>
            </a:lvl5pPr>
          </a:lstStyle>
          <a:p>
            <a:pPr lvl="0"/>
            <a:r>
              <a:rPr lang="en-GB" dirty="0"/>
              <a:t>Your text here</a:t>
            </a:r>
          </a:p>
          <a:p>
            <a:pPr marL="180975" lvl="1" indent="-180975" algn="l" defTabSz="914400" rtl="0" eaLnBrk="1" latinLnBrk="0" hangingPunct="1">
              <a:lnSpc>
                <a:spcPct val="115000"/>
              </a:lnSpc>
              <a:spcBef>
                <a:spcPts val="400"/>
              </a:spcBef>
              <a:spcAft>
                <a:spcPts val="400"/>
              </a:spcAft>
              <a:buSzPct val="110000"/>
              <a:buFont typeface="Arial" panose="020B0604020202020204" pitchFamily="34" charset="0"/>
              <a:buChar char="•"/>
            </a:pPr>
            <a:r>
              <a:rPr lang="en-GB" dirty="0"/>
              <a:t>Text level 1</a:t>
            </a:r>
          </a:p>
          <a:p>
            <a:pPr lvl="2"/>
            <a:r>
              <a:rPr lang="en-GB" dirty="0"/>
              <a:t>Text level 2</a:t>
            </a:r>
          </a:p>
        </p:txBody>
      </p:sp>
      <p:sp>
        <p:nvSpPr>
          <p:cNvPr id="17" name="Placeholder 3">
            <a:extLst>
              <a:ext uri="{FF2B5EF4-FFF2-40B4-BE49-F238E27FC236}">
                <a16:creationId xmlns:a16="http://schemas.microsoft.com/office/drawing/2014/main" id="{F0AC0C8B-24FF-433E-9C4D-B350C449B331}"/>
              </a:ext>
            </a:extLst>
          </p:cNvPr>
          <p:cNvSpPr>
            <a:spLocks noGrp="1"/>
          </p:cNvSpPr>
          <p:nvPr>
            <p:ph idx="21" hasCustomPrompt="1"/>
          </p:nvPr>
        </p:nvSpPr>
        <p:spPr>
          <a:xfrm>
            <a:off x="6276263" y="1810984"/>
            <a:ext cx="2562696" cy="3850041"/>
          </a:xfrm>
          <a:prstGeom prst="rect">
            <a:avLst/>
          </a:prstGeom>
          <a:noFill/>
        </p:spPr>
        <p:txBody>
          <a:bodyPr>
            <a:noAutofit/>
          </a:bodyPr>
          <a:lstStyle>
            <a:lvl1pPr>
              <a:spcBef>
                <a:spcPts val="400"/>
              </a:spcBef>
              <a:defRPr sz="1200">
                <a:solidFill>
                  <a:schemeClr val="tx1"/>
                </a:solidFill>
              </a:defRPr>
            </a:lvl1pPr>
            <a:lvl2pPr marL="180975" indent="-180975">
              <a:spcBef>
                <a:spcPts val="400"/>
              </a:spcBef>
              <a:buSzPct val="100000"/>
              <a:defRPr lang="en-GB" sz="1200" kern="1200" dirty="0">
                <a:solidFill>
                  <a:schemeClr val="tx1"/>
                </a:solidFill>
                <a:latin typeface="+mn-lt"/>
                <a:ea typeface="+mn-ea"/>
                <a:cs typeface="+mn-cs"/>
              </a:defRPr>
            </a:lvl2pPr>
            <a:lvl3pPr>
              <a:spcBef>
                <a:spcPts val="400"/>
              </a:spcBef>
              <a:defRPr sz="1200">
                <a:solidFill>
                  <a:schemeClr val="tx1"/>
                </a:solidFill>
              </a:defRPr>
            </a:lvl3pPr>
            <a:lvl4pPr>
              <a:defRPr>
                <a:solidFill>
                  <a:schemeClr val="bg2"/>
                </a:solidFill>
              </a:defRPr>
            </a:lvl4pPr>
            <a:lvl5pPr>
              <a:defRPr>
                <a:solidFill>
                  <a:schemeClr val="bg2"/>
                </a:solidFill>
              </a:defRPr>
            </a:lvl5pPr>
          </a:lstStyle>
          <a:p>
            <a:pPr lvl="0"/>
            <a:r>
              <a:rPr lang="en-GB" dirty="0"/>
              <a:t>Your text here</a:t>
            </a:r>
          </a:p>
          <a:p>
            <a:pPr marL="180975" lvl="1" indent="-180975" algn="l" defTabSz="914400" rtl="0" eaLnBrk="1" latinLnBrk="0" hangingPunct="1">
              <a:lnSpc>
                <a:spcPct val="115000"/>
              </a:lnSpc>
              <a:spcBef>
                <a:spcPts val="400"/>
              </a:spcBef>
              <a:spcAft>
                <a:spcPts val="400"/>
              </a:spcAft>
              <a:buSzPct val="110000"/>
              <a:buFont typeface="Arial" panose="020B0604020202020204" pitchFamily="34" charset="0"/>
              <a:buChar char="•"/>
            </a:pPr>
            <a:r>
              <a:rPr lang="en-GB" dirty="0"/>
              <a:t>Text level 1</a:t>
            </a:r>
          </a:p>
          <a:p>
            <a:pPr lvl="2"/>
            <a:r>
              <a:rPr lang="en-GB" dirty="0"/>
              <a:t>Text level 2</a:t>
            </a:r>
          </a:p>
        </p:txBody>
      </p:sp>
      <p:sp>
        <p:nvSpPr>
          <p:cNvPr id="18" name="Placeholder 4">
            <a:extLst>
              <a:ext uri="{FF2B5EF4-FFF2-40B4-BE49-F238E27FC236}">
                <a16:creationId xmlns:a16="http://schemas.microsoft.com/office/drawing/2014/main" id="{2293604D-A39C-4151-970A-A0EBEBFE9FBE}"/>
              </a:ext>
            </a:extLst>
          </p:cNvPr>
          <p:cNvSpPr>
            <a:spLocks noGrp="1"/>
          </p:cNvSpPr>
          <p:nvPr>
            <p:ph idx="22" hasCustomPrompt="1"/>
          </p:nvPr>
        </p:nvSpPr>
        <p:spPr>
          <a:xfrm>
            <a:off x="9174577" y="1810984"/>
            <a:ext cx="2562696" cy="3850041"/>
          </a:xfrm>
          <a:prstGeom prst="rect">
            <a:avLst/>
          </a:prstGeom>
          <a:noFill/>
        </p:spPr>
        <p:txBody>
          <a:bodyPr>
            <a:noAutofit/>
          </a:bodyPr>
          <a:lstStyle>
            <a:lvl1pPr>
              <a:spcBef>
                <a:spcPts val="400"/>
              </a:spcBef>
              <a:defRPr sz="1200">
                <a:solidFill>
                  <a:schemeClr val="tx1"/>
                </a:solidFill>
              </a:defRPr>
            </a:lvl1pPr>
            <a:lvl2pPr marL="180975" indent="-180975">
              <a:spcBef>
                <a:spcPts val="400"/>
              </a:spcBef>
              <a:buSzPct val="100000"/>
              <a:defRPr lang="en-GB" sz="1200" kern="1200" dirty="0">
                <a:solidFill>
                  <a:schemeClr val="tx1"/>
                </a:solidFill>
                <a:latin typeface="+mn-lt"/>
                <a:ea typeface="+mn-ea"/>
                <a:cs typeface="+mn-cs"/>
              </a:defRPr>
            </a:lvl2pPr>
            <a:lvl3pPr>
              <a:spcBef>
                <a:spcPts val="400"/>
              </a:spcBef>
              <a:defRPr sz="1200">
                <a:solidFill>
                  <a:schemeClr val="tx1"/>
                </a:solidFill>
              </a:defRPr>
            </a:lvl3pPr>
            <a:lvl4pPr>
              <a:defRPr>
                <a:solidFill>
                  <a:schemeClr val="bg2"/>
                </a:solidFill>
              </a:defRPr>
            </a:lvl4pPr>
            <a:lvl5pPr>
              <a:defRPr>
                <a:solidFill>
                  <a:schemeClr val="bg2"/>
                </a:solidFill>
              </a:defRPr>
            </a:lvl5pPr>
          </a:lstStyle>
          <a:p>
            <a:pPr lvl="0"/>
            <a:r>
              <a:rPr lang="en-GB" dirty="0"/>
              <a:t>Your text here</a:t>
            </a:r>
          </a:p>
          <a:p>
            <a:pPr marL="180975" lvl="1" indent="-180975" algn="l" defTabSz="914400" rtl="0" eaLnBrk="1" latinLnBrk="0" hangingPunct="1">
              <a:lnSpc>
                <a:spcPct val="115000"/>
              </a:lnSpc>
              <a:spcBef>
                <a:spcPts val="400"/>
              </a:spcBef>
              <a:spcAft>
                <a:spcPts val="400"/>
              </a:spcAft>
              <a:buSzPct val="110000"/>
              <a:buFont typeface="Arial" panose="020B0604020202020204" pitchFamily="34" charset="0"/>
              <a:buChar char="•"/>
            </a:pPr>
            <a:r>
              <a:rPr lang="en-GB" dirty="0"/>
              <a:t>Text level 1</a:t>
            </a:r>
          </a:p>
          <a:p>
            <a:pPr lvl="2"/>
            <a:r>
              <a:rPr lang="en-GB" dirty="0"/>
              <a:t>Text level 2</a:t>
            </a:r>
          </a:p>
        </p:txBody>
      </p:sp>
    </p:spTree>
    <p:extLst>
      <p:ext uri="{BB962C8B-B14F-4D97-AF65-F5344CB8AC3E}">
        <p14:creationId xmlns:p14="http://schemas.microsoft.com/office/powerpoint/2010/main" val="1684046298"/>
      </p:ext>
    </p:extLst>
  </p:cSld>
  <p:clrMapOvr>
    <a:masterClrMapping/>
  </p:clrMapOvr>
  <p:hf hdr="0" ftr="0" dt="0"/>
  <p:extLst>
    <p:ext uri="{DCECCB84-F9BA-43D5-87BE-67443E8EF086}">
      <p15:sldGuideLst xmlns:p15="http://schemas.microsoft.com/office/powerpoint/2012/main">
        <p15:guide id="8" orient="horz" pos="4320">
          <p15:clr>
            <a:srgbClr val="F26B43"/>
          </p15:clr>
        </p15:guide>
      </p15:sldGuideLst>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Hanging Image Left">
    <p:spTree>
      <p:nvGrpSpPr>
        <p:cNvPr id="1" name=""/>
        <p:cNvGrpSpPr/>
        <p:nvPr/>
      </p:nvGrpSpPr>
      <p:grpSpPr>
        <a:xfrm>
          <a:off x="0" y="0"/>
          <a:ext cx="0" cy="0"/>
          <a:chOff x="0" y="0"/>
          <a:chExt cx="0" cy="0"/>
        </a:xfrm>
      </p:grpSpPr>
      <p:sp>
        <p:nvSpPr>
          <p:cNvPr id="5" name="Title">
            <a:extLst>
              <a:ext uri="{FF2B5EF4-FFF2-40B4-BE49-F238E27FC236}">
                <a16:creationId xmlns:a16="http://schemas.microsoft.com/office/drawing/2014/main" id="{0E9919A9-E10C-40B2-4E9E-9822C6505A93}"/>
              </a:ext>
            </a:extLst>
          </p:cNvPr>
          <p:cNvSpPr>
            <a:spLocks noGrp="1"/>
          </p:cNvSpPr>
          <p:nvPr>
            <p:ph type="title"/>
          </p:nvPr>
        </p:nvSpPr>
        <p:spPr>
          <a:xfrm>
            <a:off x="6264000" y="701874"/>
            <a:ext cx="5481636" cy="715669"/>
          </a:xfrm>
        </p:spPr>
        <p:txBody>
          <a:bodyPr/>
          <a:lstStyle/>
          <a:p>
            <a:r>
              <a:rPr lang="en-US"/>
              <a:t>Click to edit Master title style</a:t>
            </a:r>
            <a:endParaRPr lang="en-GB"/>
          </a:p>
        </p:txBody>
      </p:sp>
      <p:sp>
        <p:nvSpPr>
          <p:cNvPr id="3" name="Placeholder">
            <a:extLst>
              <a:ext uri="{FF2B5EF4-FFF2-40B4-BE49-F238E27FC236}">
                <a16:creationId xmlns:a16="http://schemas.microsoft.com/office/drawing/2014/main" id="{1703231E-4063-4D72-A4F3-5BF19050C303}"/>
              </a:ext>
            </a:extLst>
          </p:cNvPr>
          <p:cNvSpPr>
            <a:spLocks noGrp="1"/>
          </p:cNvSpPr>
          <p:nvPr>
            <p:ph idx="1" hasCustomPrompt="1"/>
          </p:nvPr>
        </p:nvSpPr>
        <p:spPr>
          <a:xfrm>
            <a:off x="6264000" y="1792800"/>
            <a:ext cx="5456880" cy="4155563"/>
          </a:xfrm>
          <a:prstGeom prst="rect">
            <a:avLst/>
          </a:prstGeom>
        </p:spPr>
        <p:txBody>
          <a:bodyPr numCol="2" spcCol="288000">
            <a:noAutofit/>
          </a:bodyPr>
          <a:lstStyle>
            <a:lvl1pPr>
              <a:spcBef>
                <a:spcPts val="400"/>
              </a:spcBef>
              <a:defRPr sz="1200">
                <a:solidFill>
                  <a:schemeClr val="tx1"/>
                </a:solidFill>
              </a:defRPr>
            </a:lvl1pPr>
            <a:lvl2pPr marL="180975" indent="-180975">
              <a:spcBef>
                <a:spcPts val="400"/>
              </a:spcBef>
              <a:buSzPct val="100000"/>
              <a:defRPr lang="en-GB" sz="1200" kern="1200" dirty="0">
                <a:solidFill>
                  <a:schemeClr val="tx1"/>
                </a:solidFill>
                <a:latin typeface="+mn-lt"/>
                <a:ea typeface="+mn-ea"/>
                <a:cs typeface="+mn-cs"/>
              </a:defRPr>
            </a:lvl2pPr>
            <a:lvl3pPr>
              <a:spcBef>
                <a:spcPts val="400"/>
              </a:spcBef>
              <a:defRPr sz="1200">
                <a:solidFill>
                  <a:schemeClr val="tx1"/>
                </a:solidFill>
              </a:defRPr>
            </a:lvl3pPr>
            <a:lvl4pPr>
              <a:defRPr>
                <a:solidFill>
                  <a:schemeClr val="bg2"/>
                </a:solidFill>
              </a:defRPr>
            </a:lvl4pPr>
            <a:lvl5pPr>
              <a:defRPr>
                <a:solidFill>
                  <a:schemeClr val="bg2"/>
                </a:solidFill>
              </a:defRPr>
            </a:lvl5pPr>
          </a:lstStyle>
          <a:p>
            <a:pPr lvl="0"/>
            <a:r>
              <a:rPr lang="en-GB" dirty="0"/>
              <a:t>Your text here</a:t>
            </a:r>
          </a:p>
          <a:p>
            <a:pPr marL="180975" lvl="1" indent="-180975" algn="l" defTabSz="914400" rtl="0" eaLnBrk="1" latinLnBrk="0" hangingPunct="1">
              <a:lnSpc>
                <a:spcPct val="115000"/>
              </a:lnSpc>
              <a:spcBef>
                <a:spcPts val="400"/>
              </a:spcBef>
              <a:spcAft>
                <a:spcPts val="400"/>
              </a:spcAft>
              <a:buSzPct val="110000"/>
              <a:buFont typeface="Arial" panose="020B0604020202020204" pitchFamily="34" charset="0"/>
              <a:buChar char="•"/>
            </a:pPr>
            <a:r>
              <a:rPr lang="en-GB" dirty="0"/>
              <a:t>Text level 1</a:t>
            </a:r>
          </a:p>
          <a:p>
            <a:pPr lvl="2"/>
            <a:r>
              <a:rPr lang="en-GB" dirty="0"/>
              <a:t>Text level 2</a:t>
            </a:r>
          </a:p>
        </p:txBody>
      </p:sp>
      <p:sp>
        <p:nvSpPr>
          <p:cNvPr id="9" name="Picture Placeholder">
            <a:extLst>
              <a:ext uri="{FF2B5EF4-FFF2-40B4-BE49-F238E27FC236}">
                <a16:creationId xmlns:a16="http://schemas.microsoft.com/office/drawing/2014/main" id="{B46C10D5-25FF-ADE9-303F-74E74487A02F}"/>
              </a:ext>
              <a:ext uri="{C183D7F6-B498-43B3-948B-1728B52AA6E4}">
                <adec:decorative xmlns:adec="http://schemas.microsoft.com/office/drawing/2017/decorative" val="1"/>
              </a:ext>
            </a:extLst>
          </p:cNvPr>
          <p:cNvSpPr>
            <a:spLocks noGrp="1"/>
          </p:cNvSpPr>
          <p:nvPr>
            <p:ph type="pic" sz="quarter" idx="21"/>
          </p:nvPr>
        </p:nvSpPr>
        <p:spPr>
          <a:xfrm>
            <a:off x="442912" y="0"/>
            <a:ext cx="5481637" cy="5948363"/>
          </a:xfrm>
          <a:custGeom>
            <a:avLst/>
            <a:gdLst>
              <a:gd name="connsiteX0" fmla="*/ 0 w 5481637"/>
              <a:gd name="connsiteY0" fmla="*/ 0 h 5948363"/>
              <a:gd name="connsiteX1" fmla="*/ 5481637 w 5481637"/>
              <a:gd name="connsiteY1" fmla="*/ 0 h 5948363"/>
              <a:gd name="connsiteX2" fmla="*/ 5481637 w 5481637"/>
              <a:gd name="connsiteY2" fmla="*/ 5267325 h 5948363"/>
              <a:gd name="connsiteX3" fmla="*/ 4800599 w 5481637"/>
              <a:gd name="connsiteY3" fmla="*/ 5948363 h 5948363"/>
              <a:gd name="connsiteX4" fmla="*/ 0 w 5481637"/>
              <a:gd name="connsiteY4" fmla="*/ 5948363 h 59483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81637" h="5948363">
                <a:moveTo>
                  <a:pt x="0" y="0"/>
                </a:moveTo>
                <a:lnTo>
                  <a:pt x="5481637" y="0"/>
                </a:lnTo>
                <a:lnTo>
                  <a:pt x="5481637" y="5267325"/>
                </a:lnTo>
                <a:lnTo>
                  <a:pt x="4800599" y="5948363"/>
                </a:lnTo>
                <a:lnTo>
                  <a:pt x="0" y="5948363"/>
                </a:lnTo>
                <a:close/>
              </a:path>
            </a:pathLst>
          </a:custGeom>
          <a:pattFill prst="dkUpDiag">
            <a:fgClr>
              <a:schemeClr val="bg1">
                <a:lumMod val="85000"/>
              </a:schemeClr>
            </a:fgClr>
            <a:bgClr>
              <a:schemeClr val="bg1"/>
            </a:bgClr>
          </a:pattFill>
        </p:spPr>
        <p:txBody>
          <a:bodyPr vert="horz" wrap="square" lIns="0" tIns="0" rIns="0" bIns="2520000" rtlCol="0" anchor="b">
            <a:noAutofit/>
          </a:bodyPr>
          <a:lstStyle>
            <a:lvl1pPr>
              <a:defRPr lang="en-GB"/>
            </a:lvl1pPr>
          </a:lstStyle>
          <a:p>
            <a:pPr lvl="0" algn="ctr"/>
            <a:r>
              <a:rPr lang="en-US" dirty="0"/>
              <a:t>Click icon to add picture</a:t>
            </a:r>
            <a:endParaRPr lang="en-GB" dirty="0"/>
          </a:p>
        </p:txBody>
      </p:sp>
    </p:spTree>
    <p:extLst>
      <p:ext uri="{BB962C8B-B14F-4D97-AF65-F5344CB8AC3E}">
        <p14:creationId xmlns:p14="http://schemas.microsoft.com/office/powerpoint/2010/main" val="642056365"/>
      </p:ext>
    </p:extLst>
  </p:cSld>
  <p:clrMapOvr>
    <a:masterClrMapping/>
  </p:clrMapOvr>
  <p:extLst>
    <p:ext uri="{DCECCB84-F9BA-43D5-87BE-67443E8EF086}">
      <p15:sldGuideLst xmlns:p15="http://schemas.microsoft.com/office/powerpoint/2012/main">
        <p15:guide id="8" orient="horz" pos="4320">
          <p15:clr>
            <a:srgbClr val="F26B43"/>
          </p15:clr>
        </p15:guide>
      </p15:sldGuideLst>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Hanging Image Right">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88B6D4E6-07B9-1C8D-69DD-712BC77D3CDE}"/>
              </a:ext>
            </a:extLst>
          </p:cNvPr>
          <p:cNvSpPr>
            <a:spLocks noGrp="1"/>
          </p:cNvSpPr>
          <p:nvPr>
            <p:ph type="title"/>
          </p:nvPr>
        </p:nvSpPr>
        <p:spPr>
          <a:xfrm>
            <a:off x="450000" y="701874"/>
            <a:ext cx="5498363" cy="715669"/>
          </a:xfrm>
        </p:spPr>
        <p:txBody>
          <a:bodyPr/>
          <a:lstStyle/>
          <a:p>
            <a:r>
              <a:rPr lang="en-US"/>
              <a:t>Click to edit Master title style</a:t>
            </a:r>
            <a:endParaRPr lang="en-GB" dirty="0"/>
          </a:p>
        </p:txBody>
      </p:sp>
      <p:sp>
        <p:nvSpPr>
          <p:cNvPr id="3" name="Placeholder">
            <a:extLst>
              <a:ext uri="{FF2B5EF4-FFF2-40B4-BE49-F238E27FC236}">
                <a16:creationId xmlns:a16="http://schemas.microsoft.com/office/drawing/2014/main" id="{1703231E-4063-4D72-A4F3-5BF19050C303}"/>
              </a:ext>
            </a:extLst>
          </p:cNvPr>
          <p:cNvSpPr>
            <a:spLocks noGrp="1"/>
          </p:cNvSpPr>
          <p:nvPr>
            <p:ph idx="1" hasCustomPrompt="1"/>
          </p:nvPr>
        </p:nvSpPr>
        <p:spPr>
          <a:xfrm>
            <a:off x="449999" y="1792800"/>
            <a:ext cx="5498363" cy="4155563"/>
          </a:xfrm>
          <a:prstGeom prst="rect">
            <a:avLst/>
          </a:prstGeom>
        </p:spPr>
        <p:txBody>
          <a:bodyPr numCol="2" spcCol="288000">
            <a:noAutofit/>
          </a:bodyPr>
          <a:lstStyle>
            <a:lvl1pPr>
              <a:spcBef>
                <a:spcPts val="400"/>
              </a:spcBef>
              <a:defRPr sz="1200">
                <a:solidFill>
                  <a:schemeClr val="tx1"/>
                </a:solidFill>
              </a:defRPr>
            </a:lvl1pPr>
            <a:lvl2pPr marL="180975" indent="-180975">
              <a:spcBef>
                <a:spcPts val="400"/>
              </a:spcBef>
              <a:buSzPct val="100000"/>
              <a:defRPr lang="en-GB" sz="1200" kern="1200" dirty="0">
                <a:solidFill>
                  <a:schemeClr val="tx1"/>
                </a:solidFill>
                <a:latin typeface="+mn-lt"/>
                <a:ea typeface="+mn-ea"/>
                <a:cs typeface="+mn-cs"/>
              </a:defRPr>
            </a:lvl2pPr>
            <a:lvl3pPr>
              <a:spcBef>
                <a:spcPts val="400"/>
              </a:spcBef>
              <a:defRPr sz="1200">
                <a:solidFill>
                  <a:schemeClr val="tx1"/>
                </a:solidFill>
              </a:defRPr>
            </a:lvl3pPr>
            <a:lvl4pPr>
              <a:defRPr>
                <a:solidFill>
                  <a:schemeClr val="bg2"/>
                </a:solidFill>
              </a:defRPr>
            </a:lvl4pPr>
            <a:lvl5pPr>
              <a:defRPr>
                <a:solidFill>
                  <a:schemeClr val="bg2"/>
                </a:solidFill>
              </a:defRPr>
            </a:lvl5pPr>
          </a:lstStyle>
          <a:p>
            <a:pPr lvl="0"/>
            <a:r>
              <a:rPr lang="en-GB" dirty="0"/>
              <a:t>Your text here</a:t>
            </a:r>
          </a:p>
          <a:p>
            <a:pPr marL="180975" lvl="1" indent="-180975" algn="l" defTabSz="914400" rtl="0" eaLnBrk="1" latinLnBrk="0" hangingPunct="1">
              <a:lnSpc>
                <a:spcPct val="115000"/>
              </a:lnSpc>
              <a:spcBef>
                <a:spcPts val="400"/>
              </a:spcBef>
              <a:spcAft>
                <a:spcPts val="400"/>
              </a:spcAft>
              <a:buSzPct val="110000"/>
              <a:buFont typeface="Arial" panose="020B0604020202020204" pitchFamily="34" charset="0"/>
              <a:buChar char="•"/>
            </a:pPr>
            <a:r>
              <a:rPr lang="en-GB" dirty="0"/>
              <a:t>Text level 1</a:t>
            </a:r>
          </a:p>
          <a:p>
            <a:pPr lvl="2"/>
            <a:r>
              <a:rPr lang="en-GB" dirty="0"/>
              <a:t>Text level 2</a:t>
            </a:r>
          </a:p>
        </p:txBody>
      </p:sp>
      <p:sp>
        <p:nvSpPr>
          <p:cNvPr id="5" name="Picture Placeholder">
            <a:extLst>
              <a:ext uri="{FF2B5EF4-FFF2-40B4-BE49-F238E27FC236}">
                <a16:creationId xmlns:a16="http://schemas.microsoft.com/office/drawing/2014/main" id="{7DB11690-8C83-E885-3A76-8A5F9425F007}"/>
              </a:ext>
              <a:ext uri="{C183D7F6-B498-43B3-948B-1728B52AA6E4}">
                <adec:decorative xmlns:adec="http://schemas.microsoft.com/office/drawing/2017/decorative" val="1"/>
              </a:ext>
            </a:extLst>
          </p:cNvPr>
          <p:cNvSpPr>
            <a:spLocks noGrp="1"/>
          </p:cNvSpPr>
          <p:nvPr>
            <p:ph type="pic" sz="quarter" idx="21"/>
          </p:nvPr>
        </p:nvSpPr>
        <p:spPr>
          <a:xfrm>
            <a:off x="6262687" y="0"/>
            <a:ext cx="5481637" cy="5948363"/>
          </a:xfrm>
          <a:custGeom>
            <a:avLst/>
            <a:gdLst>
              <a:gd name="connsiteX0" fmla="*/ 0 w 5481637"/>
              <a:gd name="connsiteY0" fmla="*/ 0 h 5948363"/>
              <a:gd name="connsiteX1" fmla="*/ 5481637 w 5481637"/>
              <a:gd name="connsiteY1" fmla="*/ 0 h 5948363"/>
              <a:gd name="connsiteX2" fmla="*/ 5481637 w 5481637"/>
              <a:gd name="connsiteY2" fmla="*/ 5267325 h 5948363"/>
              <a:gd name="connsiteX3" fmla="*/ 4800599 w 5481637"/>
              <a:gd name="connsiteY3" fmla="*/ 5948363 h 5948363"/>
              <a:gd name="connsiteX4" fmla="*/ 0 w 5481637"/>
              <a:gd name="connsiteY4" fmla="*/ 5948363 h 59483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81637" h="5948363">
                <a:moveTo>
                  <a:pt x="0" y="0"/>
                </a:moveTo>
                <a:lnTo>
                  <a:pt x="5481637" y="0"/>
                </a:lnTo>
                <a:lnTo>
                  <a:pt x="5481637" y="5267325"/>
                </a:lnTo>
                <a:lnTo>
                  <a:pt x="4800599" y="5948363"/>
                </a:lnTo>
                <a:lnTo>
                  <a:pt x="0" y="5948363"/>
                </a:lnTo>
                <a:close/>
              </a:path>
            </a:pathLst>
          </a:custGeom>
          <a:pattFill prst="dkUpDiag">
            <a:fgClr>
              <a:schemeClr val="bg1">
                <a:lumMod val="85000"/>
              </a:schemeClr>
            </a:fgClr>
            <a:bgClr>
              <a:schemeClr val="bg1"/>
            </a:bgClr>
          </a:pattFill>
        </p:spPr>
        <p:txBody>
          <a:bodyPr vert="horz" wrap="square" lIns="0" tIns="0" rIns="0" bIns="2520000" rtlCol="0" anchor="b">
            <a:noAutofit/>
          </a:bodyPr>
          <a:lstStyle>
            <a:lvl1pPr>
              <a:defRPr lang="en-GB"/>
            </a:lvl1pPr>
          </a:lstStyle>
          <a:p>
            <a:pPr lvl="0" algn="ctr"/>
            <a:r>
              <a:rPr lang="en-US" dirty="0"/>
              <a:t>Click icon to add picture</a:t>
            </a:r>
            <a:endParaRPr lang="en-GB" dirty="0"/>
          </a:p>
        </p:txBody>
      </p:sp>
    </p:spTree>
    <p:extLst>
      <p:ext uri="{BB962C8B-B14F-4D97-AF65-F5344CB8AC3E}">
        <p14:creationId xmlns:p14="http://schemas.microsoft.com/office/powerpoint/2010/main" val="2381664119"/>
      </p:ext>
    </p:extLst>
  </p:cSld>
  <p:clrMapOvr>
    <a:masterClrMapping/>
  </p:clrMapOvr>
  <p:extLst>
    <p:ext uri="{DCECCB84-F9BA-43D5-87BE-67443E8EF086}">
      <p15:sldGuideLst xmlns:p15="http://schemas.microsoft.com/office/powerpoint/2012/main">
        <p15:guide id="8" orient="horz" pos="4320">
          <p15:clr>
            <a:srgbClr val="F26B43"/>
          </p15:clr>
        </p15:guide>
      </p15:sldGuideLst>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Right half hanging box">
    <p:bg>
      <p:bgPr>
        <a:solidFill>
          <a:schemeClr val="accent6"/>
        </a:solidFill>
        <a:effectLst/>
      </p:bgPr>
    </p:bg>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CD32B23E-10F4-3213-CDDB-986CA542E20F}"/>
              </a:ext>
            </a:extLst>
          </p:cNvPr>
          <p:cNvSpPr/>
          <p:nvPr userDrawn="1"/>
        </p:nvSpPr>
        <p:spPr>
          <a:xfrm>
            <a:off x="0" y="0"/>
            <a:ext cx="12192000" cy="6858000"/>
          </a:xfrm>
          <a:custGeom>
            <a:avLst/>
            <a:gdLst>
              <a:gd name="connsiteX0" fmla="*/ 0 w 12192000"/>
              <a:gd name="connsiteY0" fmla="*/ 0 h 6858000"/>
              <a:gd name="connsiteX1" fmla="*/ 6253164 w 12192000"/>
              <a:gd name="connsiteY1" fmla="*/ 0 h 6858000"/>
              <a:gd name="connsiteX2" fmla="*/ 6253164 w 12192000"/>
              <a:gd name="connsiteY2" fmla="*/ 5948364 h 6858000"/>
              <a:gd name="connsiteX3" fmla="*/ 11083238 w 12192000"/>
              <a:gd name="connsiteY3" fmla="*/ 5948364 h 6858000"/>
              <a:gd name="connsiteX4" fmla="*/ 11772897 w 12192000"/>
              <a:gd name="connsiteY4" fmla="*/ 5258705 h 6858000"/>
              <a:gd name="connsiteX5" fmla="*/ 11772897 w 12192000"/>
              <a:gd name="connsiteY5" fmla="*/ 0 h 6858000"/>
              <a:gd name="connsiteX6" fmla="*/ 12192000 w 12192000"/>
              <a:gd name="connsiteY6" fmla="*/ 0 h 6858000"/>
              <a:gd name="connsiteX7" fmla="*/ 12192000 w 12192000"/>
              <a:gd name="connsiteY7" fmla="*/ 6858000 h 6858000"/>
              <a:gd name="connsiteX8" fmla="*/ 0 w 12192000"/>
              <a:gd name="connsiteY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858000">
                <a:moveTo>
                  <a:pt x="0" y="0"/>
                </a:moveTo>
                <a:lnTo>
                  <a:pt x="6253164" y="0"/>
                </a:lnTo>
                <a:lnTo>
                  <a:pt x="6253164" y="5948364"/>
                </a:lnTo>
                <a:lnTo>
                  <a:pt x="11083238" y="5948364"/>
                </a:lnTo>
                <a:lnTo>
                  <a:pt x="11772897" y="5258705"/>
                </a:lnTo>
                <a:lnTo>
                  <a:pt x="11772897" y="0"/>
                </a:lnTo>
                <a:lnTo>
                  <a:pt x="12192000" y="0"/>
                </a:lnTo>
                <a:lnTo>
                  <a:pt x="12192000" y="6858000"/>
                </a:lnTo>
                <a:lnTo>
                  <a:pt x="0" y="6858000"/>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t">
            <a:noAutofit/>
          </a:bodyPr>
          <a:lstStyle/>
          <a:p>
            <a:pPr algn="l">
              <a:lnSpc>
                <a:spcPct val="115000"/>
              </a:lnSpc>
              <a:spcBef>
                <a:spcPts val="400"/>
              </a:spcBef>
              <a:spcAft>
                <a:spcPts val="400"/>
              </a:spcAft>
            </a:pPr>
            <a:endParaRPr lang="en-GB" sz="1200" dirty="0">
              <a:solidFill>
                <a:schemeClr val="tx1"/>
              </a:solidFill>
            </a:endParaRPr>
          </a:p>
        </p:txBody>
      </p:sp>
      <p:sp>
        <p:nvSpPr>
          <p:cNvPr id="2" name="Title">
            <a:extLst>
              <a:ext uri="{FF2B5EF4-FFF2-40B4-BE49-F238E27FC236}">
                <a16:creationId xmlns:a16="http://schemas.microsoft.com/office/drawing/2014/main" id="{88B6D4E6-07B9-1C8D-69DD-712BC77D3CDE}"/>
              </a:ext>
            </a:extLst>
          </p:cNvPr>
          <p:cNvSpPr>
            <a:spLocks noGrp="1"/>
          </p:cNvSpPr>
          <p:nvPr>
            <p:ph type="title"/>
          </p:nvPr>
        </p:nvSpPr>
        <p:spPr>
          <a:xfrm>
            <a:off x="450000" y="701874"/>
            <a:ext cx="5498363" cy="715669"/>
          </a:xfrm>
        </p:spPr>
        <p:txBody>
          <a:bodyPr/>
          <a:lstStyle/>
          <a:p>
            <a:r>
              <a:rPr lang="en-US"/>
              <a:t>Click to edit Master title style</a:t>
            </a:r>
            <a:endParaRPr lang="en-GB" dirty="0"/>
          </a:p>
        </p:txBody>
      </p:sp>
      <p:sp>
        <p:nvSpPr>
          <p:cNvPr id="3" name="Placeholder">
            <a:extLst>
              <a:ext uri="{FF2B5EF4-FFF2-40B4-BE49-F238E27FC236}">
                <a16:creationId xmlns:a16="http://schemas.microsoft.com/office/drawing/2014/main" id="{1703231E-4063-4D72-A4F3-5BF19050C303}"/>
              </a:ext>
            </a:extLst>
          </p:cNvPr>
          <p:cNvSpPr>
            <a:spLocks noGrp="1"/>
          </p:cNvSpPr>
          <p:nvPr>
            <p:ph idx="1" hasCustomPrompt="1"/>
          </p:nvPr>
        </p:nvSpPr>
        <p:spPr>
          <a:xfrm>
            <a:off x="449999" y="1792800"/>
            <a:ext cx="5498363" cy="4155563"/>
          </a:xfrm>
          <a:prstGeom prst="rect">
            <a:avLst/>
          </a:prstGeom>
        </p:spPr>
        <p:txBody>
          <a:bodyPr numCol="2" spcCol="288000">
            <a:noAutofit/>
          </a:bodyPr>
          <a:lstStyle>
            <a:lvl1pPr>
              <a:spcBef>
                <a:spcPts val="400"/>
              </a:spcBef>
              <a:defRPr sz="1200">
                <a:solidFill>
                  <a:schemeClr val="tx1"/>
                </a:solidFill>
              </a:defRPr>
            </a:lvl1pPr>
            <a:lvl2pPr marL="180975" indent="-180975">
              <a:spcBef>
                <a:spcPts val="400"/>
              </a:spcBef>
              <a:buSzPct val="100000"/>
              <a:defRPr lang="en-GB" sz="1200" kern="1200" dirty="0">
                <a:solidFill>
                  <a:schemeClr val="tx1"/>
                </a:solidFill>
                <a:latin typeface="+mn-lt"/>
                <a:ea typeface="+mn-ea"/>
                <a:cs typeface="+mn-cs"/>
              </a:defRPr>
            </a:lvl2pPr>
            <a:lvl3pPr>
              <a:spcBef>
                <a:spcPts val="400"/>
              </a:spcBef>
              <a:defRPr sz="1200">
                <a:solidFill>
                  <a:schemeClr val="tx1"/>
                </a:solidFill>
              </a:defRPr>
            </a:lvl3pPr>
            <a:lvl4pPr>
              <a:defRPr>
                <a:solidFill>
                  <a:schemeClr val="bg2"/>
                </a:solidFill>
              </a:defRPr>
            </a:lvl4pPr>
            <a:lvl5pPr>
              <a:defRPr>
                <a:solidFill>
                  <a:schemeClr val="bg2"/>
                </a:solidFill>
              </a:defRPr>
            </a:lvl5pPr>
          </a:lstStyle>
          <a:p>
            <a:pPr lvl="0"/>
            <a:r>
              <a:rPr lang="en-GB" dirty="0"/>
              <a:t>Your text here</a:t>
            </a:r>
          </a:p>
          <a:p>
            <a:pPr marL="180975" lvl="1" indent="-180975" algn="l" defTabSz="914400" rtl="0" eaLnBrk="1" latinLnBrk="0" hangingPunct="1">
              <a:lnSpc>
                <a:spcPct val="115000"/>
              </a:lnSpc>
              <a:spcBef>
                <a:spcPts val="400"/>
              </a:spcBef>
              <a:spcAft>
                <a:spcPts val="400"/>
              </a:spcAft>
              <a:buSzPct val="110000"/>
              <a:buFont typeface="Arial" panose="020B0604020202020204" pitchFamily="34" charset="0"/>
              <a:buChar char="•"/>
            </a:pPr>
            <a:r>
              <a:rPr lang="en-GB" dirty="0"/>
              <a:t>Text level 1</a:t>
            </a:r>
          </a:p>
          <a:p>
            <a:pPr lvl="2"/>
            <a:r>
              <a:rPr lang="en-GB" dirty="0"/>
              <a:t>Text level 2</a:t>
            </a:r>
          </a:p>
        </p:txBody>
      </p:sp>
      <p:sp>
        <p:nvSpPr>
          <p:cNvPr id="7" name="Classification">
            <a:extLst>
              <a:ext uri="{FF2B5EF4-FFF2-40B4-BE49-F238E27FC236}">
                <a16:creationId xmlns:a16="http://schemas.microsoft.com/office/drawing/2014/main" id="{E0D72275-B32F-5F9F-35DE-9D695D4DF240}"/>
              </a:ext>
              <a:ext uri="{C183D7F6-B498-43B3-948B-1728B52AA6E4}">
                <adec:decorative xmlns:adec="http://schemas.microsoft.com/office/drawing/2017/decorative" val="1"/>
              </a:ext>
            </a:extLst>
          </p:cNvPr>
          <p:cNvSpPr txBox="1">
            <a:spLocks/>
          </p:cNvSpPr>
          <p:nvPr userDrawn="1"/>
        </p:nvSpPr>
        <p:spPr>
          <a:xfrm>
            <a:off x="440938" y="6365530"/>
            <a:ext cx="4672238" cy="246221"/>
          </a:xfrm>
          <a:prstGeom prst="rect">
            <a:avLst/>
          </a:prstGeom>
          <a:effectLst/>
        </p:spPr>
        <p:txBody>
          <a:bodyPr vert="horz" wrap="square" lIns="0" tIns="0" rIns="0" bIns="0" rtlCol="0" anchor="b">
            <a:spAutoFit/>
          </a:bodyP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800" dirty="0">
                <a:solidFill>
                  <a:schemeClr val="tx1"/>
                </a:solidFill>
                <a:effectLst/>
              </a:rPr>
              <a:t>© Ipsos | Purchase of In-Game Content: Survey on Parental Supervision | Apr 2026 | Version 2 | Internal/Client Use Only</a:t>
            </a:r>
            <a:endParaRPr lang="en-GB" sz="800" dirty="0">
              <a:solidFill>
                <a:schemeClr val="tx1"/>
              </a:solidFill>
              <a:effectLst/>
            </a:endParaRPr>
          </a:p>
        </p:txBody>
      </p:sp>
      <p:sp>
        <p:nvSpPr>
          <p:cNvPr id="8" name="Slide Number">
            <a:extLst>
              <a:ext uri="{FF2B5EF4-FFF2-40B4-BE49-F238E27FC236}">
                <a16:creationId xmlns:a16="http://schemas.microsoft.com/office/drawing/2014/main" id="{BA0B601F-CC0B-153E-860F-4900A52C0914}"/>
              </a:ext>
              <a:ext uri="{C183D7F6-B498-43B3-948B-1728B52AA6E4}">
                <adec:decorative xmlns:adec="http://schemas.microsoft.com/office/drawing/2017/decorative" val="1"/>
              </a:ext>
            </a:extLst>
          </p:cNvPr>
          <p:cNvSpPr txBox="1"/>
          <p:nvPr userDrawn="1"/>
        </p:nvSpPr>
        <p:spPr>
          <a:xfrm>
            <a:off x="5849681" y="6479951"/>
            <a:ext cx="492637" cy="140488"/>
          </a:xfrm>
          <a:prstGeom prst="rect">
            <a:avLst/>
          </a:prstGeom>
          <a:noFill/>
        </p:spPr>
        <p:txBody>
          <a:bodyPr wrap="square" lIns="0" tIns="0" rIns="0" bIns="0" rtlCol="0">
            <a:spAutoFit/>
          </a:bodyPr>
          <a:lstStyle/>
          <a:p>
            <a:pPr algn="ctr" rtl="0">
              <a:lnSpc>
                <a:spcPct val="110000"/>
              </a:lnSpc>
              <a:spcBef>
                <a:spcPts val="400"/>
              </a:spcBef>
              <a:spcAft>
                <a:spcPts val="400"/>
              </a:spcAft>
            </a:pPr>
            <a:fld id="{42C674B8-9BBC-4FFF-A23E-570BB0655C41}" type="slidenum">
              <a:rPr lang="en-GB" sz="900" smtClean="0"/>
              <a:pPr algn="ctr" rtl="0">
                <a:lnSpc>
                  <a:spcPct val="110000"/>
                </a:lnSpc>
                <a:spcBef>
                  <a:spcPts val="400"/>
                </a:spcBef>
                <a:spcAft>
                  <a:spcPts val="400"/>
                </a:spcAft>
              </a:pPr>
              <a:t>‹#›</a:t>
            </a:fld>
            <a:endParaRPr lang="en-GB" sz="900" dirty="0"/>
          </a:p>
        </p:txBody>
      </p:sp>
      <p:pic>
        <p:nvPicPr>
          <p:cNvPr id="9" name="Ipsos Logo">
            <a:extLst>
              <a:ext uri="{FF2B5EF4-FFF2-40B4-BE49-F238E27FC236}">
                <a16:creationId xmlns:a16="http://schemas.microsoft.com/office/drawing/2014/main" id="{54777517-18E8-B65B-210B-402639FBF26F}"/>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263361" y="6173519"/>
            <a:ext cx="492637" cy="446920"/>
          </a:xfrm>
          <a:prstGeom prst="rect">
            <a:avLst/>
          </a:prstGeom>
        </p:spPr>
      </p:pic>
    </p:spTree>
    <p:extLst>
      <p:ext uri="{BB962C8B-B14F-4D97-AF65-F5344CB8AC3E}">
        <p14:creationId xmlns:p14="http://schemas.microsoft.com/office/powerpoint/2010/main" val="838222285"/>
      </p:ext>
    </p:extLst>
  </p:cSld>
  <p:clrMapOvr>
    <a:masterClrMapping/>
  </p:clrMapOvr>
  <p:extLst>
    <p:ext uri="{DCECCB84-F9BA-43D5-87BE-67443E8EF086}">
      <p15:sldGuideLst xmlns:p15="http://schemas.microsoft.com/office/powerpoint/2012/main">
        <p15:guide id="8" orient="horz" pos="4320">
          <p15:clr>
            <a:srgbClr val="F26B43"/>
          </p15:clr>
        </p15:guide>
      </p15:sldGuideLst>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Left half hanging box">
    <p:bg>
      <p:bgPr>
        <a:solidFill>
          <a:schemeClr val="bg2"/>
        </a:solidFill>
        <a:effectLst/>
      </p:bgPr>
    </p:bg>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13DA0D89-443F-1536-4630-B3D43B49622B}"/>
              </a:ext>
            </a:extLst>
          </p:cNvPr>
          <p:cNvSpPr/>
          <p:nvPr userDrawn="1"/>
        </p:nvSpPr>
        <p:spPr>
          <a:xfrm>
            <a:off x="0" y="0"/>
            <a:ext cx="12192000" cy="6858000"/>
          </a:xfrm>
          <a:custGeom>
            <a:avLst/>
            <a:gdLst>
              <a:gd name="connsiteX0" fmla="*/ 0 w 12192000"/>
              <a:gd name="connsiteY0" fmla="*/ 0 h 6858000"/>
              <a:gd name="connsiteX1" fmla="*/ 452439 w 12192000"/>
              <a:gd name="connsiteY1" fmla="*/ 0 h 6858000"/>
              <a:gd name="connsiteX2" fmla="*/ 452439 w 12192000"/>
              <a:gd name="connsiteY2" fmla="*/ 5948363 h 6858000"/>
              <a:gd name="connsiteX3" fmla="*/ 5253344 w 12192000"/>
              <a:gd name="connsiteY3" fmla="*/ 5948363 h 6858000"/>
              <a:gd name="connsiteX4" fmla="*/ 5938839 w 12192000"/>
              <a:gd name="connsiteY4" fmla="*/ 5258704 h 6858000"/>
              <a:gd name="connsiteX5" fmla="*/ 5938839 w 12192000"/>
              <a:gd name="connsiteY5" fmla="*/ 0 h 6858000"/>
              <a:gd name="connsiteX6" fmla="*/ 12192000 w 12192000"/>
              <a:gd name="connsiteY6" fmla="*/ 0 h 6858000"/>
              <a:gd name="connsiteX7" fmla="*/ 12192000 w 12192000"/>
              <a:gd name="connsiteY7" fmla="*/ 6858000 h 6858000"/>
              <a:gd name="connsiteX8" fmla="*/ 0 w 12192000"/>
              <a:gd name="connsiteY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858000">
                <a:moveTo>
                  <a:pt x="0" y="0"/>
                </a:moveTo>
                <a:lnTo>
                  <a:pt x="452439" y="0"/>
                </a:lnTo>
                <a:lnTo>
                  <a:pt x="452439" y="5948363"/>
                </a:lnTo>
                <a:lnTo>
                  <a:pt x="5253344" y="5948363"/>
                </a:lnTo>
                <a:lnTo>
                  <a:pt x="5938839" y="5258704"/>
                </a:lnTo>
                <a:lnTo>
                  <a:pt x="5938839" y="0"/>
                </a:lnTo>
                <a:lnTo>
                  <a:pt x="12192000" y="0"/>
                </a:lnTo>
                <a:lnTo>
                  <a:pt x="12192000" y="6858000"/>
                </a:lnTo>
                <a:lnTo>
                  <a:pt x="0" y="6858000"/>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t">
            <a:noAutofit/>
          </a:bodyPr>
          <a:lstStyle/>
          <a:p>
            <a:pPr algn="l">
              <a:lnSpc>
                <a:spcPct val="115000"/>
              </a:lnSpc>
              <a:spcBef>
                <a:spcPts val="400"/>
              </a:spcBef>
              <a:spcAft>
                <a:spcPts val="400"/>
              </a:spcAft>
            </a:pPr>
            <a:endParaRPr lang="en-GB" sz="1200" dirty="0">
              <a:solidFill>
                <a:schemeClr val="tx1"/>
              </a:solidFill>
            </a:endParaRPr>
          </a:p>
        </p:txBody>
      </p:sp>
      <p:sp>
        <p:nvSpPr>
          <p:cNvPr id="2" name="Title">
            <a:extLst>
              <a:ext uri="{FF2B5EF4-FFF2-40B4-BE49-F238E27FC236}">
                <a16:creationId xmlns:a16="http://schemas.microsoft.com/office/drawing/2014/main" id="{88B6D4E6-07B9-1C8D-69DD-712BC77D3CDE}"/>
              </a:ext>
            </a:extLst>
          </p:cNvPr>
          <p:cNvSpPr>
            <a:spLocks noGrp="1"/>
          </p:cNvSpPr>
          <p:nvPr>
            <p:ph type="title"/>
          </p:nvPr>
        </p:nvSpPr>
        <p:spPr>
          <a:xfrm>
            <a:off x="6264000" y="701874"/>
            <a:ext cx="5498363" cy="715669"/>
          </a:xfrm>
        </p:spPr>
        <p:txBody>
          <a:bodyPr/>
          <a:lstStyle/>
          <a:p>
            <a:r>
              <a:rPr lang="en-US"/>
              <a:t>Click to edit Master title style</a:t>
            </a:r>
            <a:endParaRPr lang="en-GB" dirty="0"/>
          </a:p>
        </p:txBody>
      </p:sp>
      <p:sp>
        <p:nvSpPr>
          <p:cNvPr id="3" name="Placeholder">
            <a:extLst>
              <a:ext uri="{FF2B5EF4-FFF2-40B4-BE49-F238E27FC236}">
                <a16:creationId xmlns:a16="http://schemas.microsoft.com/office/drawing/2014/main" id="{1703231E-4063-4D72-A4F3-5BF19050C303}"/>
              </a:ext>
            </a:extLst>
          </p:cNvPr>
          <p:cNvSpPr>
            <a:spLocks noGrp="1"/>
          </p:cNvSpPr>
          <p:nvPr>
            <p:ph idx="1" hasCustomPrompt="1"/>
          </p:nvPr>
        </p:nvSpPr>
        <p:spPr>
          <a:xfrm>
            <a:off x="6264000" y="1792800"/>
            <a:ext cx="5498363" cy="4155563"/>
          </a:xfrm>
          <a:prstGeom prst="rect">
            <a:avLst/>
          </a:prstGeom>
        </p:spPr>
        <p:txBody>
          <a:bodyPr numCol="2" spcCol="288000">
            <a:noAutofit/>
          </a:bodyPr>
          <a:lstStyle>
            <a:lvl1pPr>
              <a:spcBef>
                <a:spcPts val="400"/>
              </a:spcBef>
              <a:defRPr sz="1200">
                <a:solidFill>
                  <a:schemeClr val="tx1"/>
                </a:solidFill>
              </a:defRPr>
            </a:lvl1pPr>
            <a:lvl2pPr marL="180975" indent="-180975">
              <a:spcBef>
                <a:spcPts val="400"/>
              </a:spcBef>
              <a:defRPr lang="en-GB" sz="1200" kern="1200" dirty="0">
                <a:solidFill>
                  <a:schemeClr val="tx1"/>
                </a:solidFill>
                <a:latin typeface="+mn-lt"/>
                <a:ea typeface="+mn-ea"/>
                <a:cs typeface="+mn-cs"/>
              </a:defRPr>
            </a:lvl2pPr>
            <a:lvl3pPr>
              <a:spcBef>
                <a:spcPts val="400"/>
              </a:spcBef>
              <a:defRPr sz="1200">
                <a:solidFill>
                  <a:schemeClr val="tx1"/>
                </a:solidFill>
              </a:defRPr>
            </a:lvl3pPr>
            <a:lvl4pPr>
              <a:defRPr>
                <a:solidFill>
                  <a:schemeClr val="bg2"/>
                </a:solidFill>
              </a:defRPr>
            </a:lvl4pPr>
            <a:lvl5pPr>
              <a:defRPr>
                <a:solidFill>
                  <a:schemeClr val="bg2"/>
                </a:solidFill>
              </a:defRPr>
            </a:lvl5pPr>
          </a:lstStyle>
          <a:p>
            <a:pPr lvl="0"/>
            <a:r>
              <a:rPr lang="en-GB" dirty="0"/>
              <a:t>Your text here</a:t>
            </a:r>
          </a:p>
          <a:p>
            <a:pPr marL="180975" lvl="1" indent="-180975" algn="l" defTabSz="914400" rtl="0" eaLnBrk="1" latinLnBrk="0" hangingPunct="1">
              <a:lnSpc>
                <a:spcPct val="115000"/>
              </a:lnSpc>
              <a:spcBef>
                <a:spcPts val="400"/>
              </a:spcBef>
              <a:spcAft>
                <a:spcPts val="400"/>
              </a:spcAft>
              <a:buSzPct val="110000"/>
              <a:buFont typeface="Arial" panose="020B0604020202020204" pitchFamily="34" charset="0"/>
              <a:buChar char="•"/>
            </a:pPr>
            <a:r>
              <a:rPr lang="en-GB" dirty="0"/>
              <a:t>Text level 1</a:t>
            </a:r>
          </a:p>
          <a:p>
            <a:pPr lvl="2"/>
            <a:r>
              <a:rPr lang="en-GB" dirty="0"/>
              <a:t>Text level 2</a:t>
            </a:r>
          </a:p>
        </p:txBody>
      </p:sp>
      <p:sp>
        <p:nvSpPr>
          <p:cNvPr id="7" name="Classification">
            <a:extLst>
              <a:ext uri="{FF2B5EF4-FFF2-40B4-BE49-F238E27FC236}">
                <a16:creationId xmlns:a16="http://schemas.microsoft.com/office/drawing/2014/main" id="{1B7F9D42-B89E-2E2D-5BB1-AFFFAA40F303}"/>
              </a:ext>
              <a:ext uri="{C183D7F6-B498-43B3-948B-1728B52AA6E4}">
                <adec:decorative xmlns:adec="http://schemas.microsoft.com/office/drawing/2017/decorative" val="1"/>
              </a:ext>
            </a:extLst>
          </p:cNvPr>
          <p:cNvSpPr txBox="1">
            <a:spLocks/>
          </p:cNvSpPr>
          <p:nvPr userDrawn="1"/>
        </p:nvSpPr>
        <p:spPr>
          <a:xfrm>
            <a:off x="440938" y="6365530"/>
            <a:ext cx="4672238" cy="246221"/>
          </a:xfrm>
          <a:prstGeom prst="rect">
            <a:avLst/>
          </a:prstGeom>
          <a:effectLst/>
        </p:spPr>
        <p:txBody>
          <a:bodyPr vert="horz" wrap="square" lIns="0" tIns="0" rIns="0" bIns="0" rtlCol="0" anchor="b">
            <a:spAutoFit/>
          </a:bodyP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800" dirty="0">
                <a:solidFill>
                  <a:schemeClr val="tx1"/>
                </a:solidFill>
                <a:effectLst/>
              </a:rPr>
              <a:t>© Ipsos | Purchase of In-Game Content: Survey on Parental Supervision | Apr 2026 | Version 2 | Internal/Client Use Only</a:t>
            </a:r>
            <a:endParaRPr lang="en-GB" sz="800" dirty="0">
              <a:solidFill>
                <a:schemeClr val="tx1"/>
              </a:solidFill>
              <a:effectLst/>
            </a:endParaRPr>
          </a:p>
        </p:txBody>
      </p:sp>
      <p:sp>
        <p:nvSpPr>
          <p:cNvPr id="8" name="Slide Number">
            <a:extLst>
              <a:ext uri="{FF2B5EF4-FFF2-40B4-BE49-F238E27FC236}">
                <a16:creationId xmlns:a16="http://schemas.microsoft.com/office/drawing/2014/main" id="{F9E6DAF9-96D7-8FA1-51A4-BDE812BB2C78}"/>
              </a:ext>
              <a:ext uri="{C183D7F6-B498-43B3-948B-1728B52AA6E4}">
                <adec:decorative xmlns:adec="http://schemas.microsoft.com/office/drawing/2017/decorative" val="1"/>
              </a:ext>
            </a:extLst>
          </p:cNvPr>
          <p:cNvSpPr txBox="1"/>
          <p:nvPr userDrawn="1"/>
        </p:nvSpPr>
        <p:spPr>
          <a:xfrm>
            <a:off x="5849681" y="6479951"/>
            <a:ext cx="492637" cy="140488"/>
          </a:xfrm>
          <a:prstGeom prst="rect">
            <a:avLst/>
          </a:prstGeom>
          <a:noFill/>
        </p:spPr>
        <p:txBody>
          <a:bodyPr wrap="square" lIns="0" tIns="0" rIns="0" bIns="0" rtlCol="0">
            <a:spAutoFit/>
          </a:bodyPr>
          <a:lstStyle/>
          <a:p>
            <a:pPr algn="ctr" rtl="0">
              <a:lnSpc>
                <a:spcPct val="110000"/>
              </a:lnSpc>
              <a:spcBef>
                <a:spcPts val="400"/>
              </a:spcBef>
              <a:spcAft>
                <a:spcPts val="400"/>
              </a:spcAft>
            </a:pPr>
            <a:fld id="{42C674B8-9BBC-4FFF-A23E-570BB0655C41}" type="slidenum">
              <a:rPr lang="en-GB" sz="900" smtClean="0"/>
              <a:pPr algn="ctr" rtl="0">
                <a:lnSpc>
                  <a:spcPct val="110000"/>
                </a:lnSpc>
                <a:spcBef>
                  <a:spcPts val="400"/>
                </a:spcBef>
                <a:spcAft>
                  <a:spcPts val="400"/>
                </a:spcAft>
              </a:pPr>
              <a:t>‹#›</a:t>
            </a:fld>
            <a:endParaRPr lang="en-GB" sz="900" dirty="0"/>
          </a:p>
        </p:txBody>
      </p:sp>
      <p:pic>
        <p:nvPicPr>
          <p:cNvPr id="9" name="Ipsos Logo">
            <a:extLst>
              <a:ext uri="{FF2B5EF4-FFF2-40B4-BE49-F238E27FC236}">
                <a16:creationId xmlns:a16="http://schemas.microsoft.com/office/drawing/2014/main" id="{290EC8AD-DB22-A6B7-9B7C-FB20889DD6D0}"/>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263361" y="6173519"/>
            <a:ext cx="492637" cy="446920"/>
          </a:xfrm>
          <a:prstGeom prst="rect">
            <a:avLst/>
          </a:prstGeom>
        </p:spPr>
      </p:pic>
    </p:spTree>
    <p:extLst>
      <p:ext uri="{BB962C8B-B14F-4D97-AF65-F5344CB8AC3E}">
        <p14:creationId xmlns:p14="http://schemas.microsoft.com/office/powerpoint/2010/main" val="1937532335"/>
      </p:ext>
    </p:extLst>
  </p:cSld>
  <p:clrMapOvr>
    <a:masterClrMapping/>
  </p:clrMapOvr>
  <p:extLst>
    <p:ext uri="{DCECCB84-F9BA-43D5-87BE-67443E8EF086}">
      <p15:sldGuideLst xmlns:p15="http://schemas.microsoft.com/office/powerpoint/2012/main">
        <p15:guide id="8" orient="horz" pos="4320">
          <p15:clr>
            <a:srgbClr val="F26B43"/>
          </p15:clr>
        </p15:guide>
      </p15:sldGuideLst>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Large Image right minimal text">
    <p:spTree>
      <p:nvGrpSpPr>
        <p:cNvPr id="1" name=""/>
        <p:cNvGrpSpPr/>
        <p:nvPr/>
      </p:nvGrpSpPr>
      <p:grpSpPr>
        <a:xfrm>
          <a:off x="0" y="0"/>
          <a:ext cx="0" cy="0"/>
          <a:chOff x="0" y="0"/>
          <a:chExt cx="0" cy="0"/>
        </a:xfrm>
      </p:grpSpPr>
      <p:sp>
        <p:nvSpPr>
          <p:cNvPr id="8" name="Title">
            <a:extLst>
              <a:ext uri="{FF2B5EF4-FFF2-40B4-BE49-F238E27FC236}">
                <a16:creationId xmlns:a16="http://schemas.microsoft.com/office/drawing/2014/main" id="{54E27D68-304E-2851-A717-EC07EC07CA87}"/>
              </a:ext>
            </a:extLst>
          </p:cNvPr>
          <p:cNvSpPr>
            <a:spLocks noGrp="1"/>
          </p:cNvSpPr>
          <p:nvPr>
            <p:ph type="title"/>
          </p:nvPr>
        </p:nvSpPr>
        <p:spPr>
          <a:xfrm>
            <a:off x="450000" y="701874"/>
            <a:ext cx="2598737" cy="715669"/>
          </a:xfrm>
        </p:spPr>
        <p:txBody>
          <a:bodyPr/>
          <a:lstStyle/>
          <a:p>
            <a:r>
              <a:rPr lang="en-US"/>
              <a:t>Click to edit Master title style</a:t>
            </a:r>
            <a:endParaRPr lang="en-GB" dirty="0"/>
          </a:p>
        </p:txBody>
      </p:sp>
      <p:sp>
        <p:nvSpPr>
          <p:cNvPr id="7" name="Placeholder">
            <a:extLst>
              <a:ext uri="{FF2B5EF4-FFF2-40B4-BE49-F238E27FC236}">
                <a16:creationId xmlns:a16="http://schemas.microsoft.com/office/drawing/2014/main" id="{65919DFD-5216-47CC-A2D5-A0B970BE9632}"/>
              </a:ext>
            </a:extLst>
          </p:cNvPr>
          <p:cNvSpPr>
            <a:spLocks noGrp="1"/>
          </p:cNvSpPr>
          <p:nvPr>
            <p:ph type="body" sz="quarter" idx="12"/>
          </p:nvPr>
        </p:nvSpPr>
        <p:spPr>
          <a:xfrm>
            <a:off x="442913" y="2133600"/>
            <a:ext cx="2598737" cy="3814763"/>
          </a:xfrm>
          <a:prstGeom prst="rect">
            <a:avLst/>
          </a:prstGeom>
        </p:spPr>
        <p:txBody>
          <a:bodyPr/>
          <a:lstStyle>
            <a:lvl2pPr marL="180975" indent="-180975">
              <a:defRPr lang="en-US" sz="1200" kern="1200" dirty="0">
                <a:solidFill>
                  <a:schemeClr val="tx1"/>
                </a:solidFill>
                <a:latin typeface="+mn-lt"/>
                <a:ea typeface="+mn-ea"/>
                <a:cs typeface="+mn-cs"/>
              </a:defRPr>
            </a:lvl2pPr>
          </a:lstStyle>
          <a:p>
            <a:pPr lvl="0"/>
            <a:r>
              <a:rPr lang="en-US"/>
              <a:t>Click to edit Master text styles</a:t>
            </a:r>
          </a:p>
          <a:p>
            <a:pPr lvl="1"/>
            <a:r>
              <a:rPr lang="en-US"/>
              <a:t>Second level</a:t>
            </a:r>
          </a:p>
          <a:p>
            <a:pPr lvl="2"/>
            <a:r>
              <a:rPr lang="en-US"/>
              <a:t>Third level</a:t>
            </a:r>
          </a:p>
        </p:txBody>
      </p:sp>
      <p:sp>
        <p:nvSpPr>
          <p:cNvPr id="3" name="Picture Placeholder">
            <a:extLst>
              <a:ext uri="{FF2B5EF4-FFF2-40B4-BE49-F238E27FC236}">
                <a16:creationId xmlns:a16="http://schemas.microsoft.com/office/drawing/2014/main" id="{B940E09C-FB56-2356-82CD-53290C1A10A0}"/>
              </a:ext>
              <a:ext uri="{C183D7F6-B498-43B3-948B-1728B52AA6E4}">
                <adec:decorative xmlns:adec="http://schemas.microsoft.com/office/drawing/2017/decorative" val="1"/>
              </a:ext>
            </a:extLst>
          </p:cNvPr>
          <p:cNvSpPr>
            <a:spLocks noGrp="1"/>
          </p:cNvSpPr>
          <p:nvPr>
            <p:ph type="pic" sz="quarter" idx="11" hasCustomPrompt="1"/>
          </p:nvPr>
        </p:nvSpPr>
        <p:spPr>
          <a:xfrm>
            <a:off x="3355975" y="0"/>
            <a:ext cx="8386763" cy="5948363"/>
          </a:xfrm>
          <a:custGeom>
            <a:avLst/>
            <a:gdLst>
              <a:gd name="connsiteX0" fmla="*/ 0 w 8386763"/>
              <a:gd name="connsiteY0" fmla="*/ 0 h 5948363"/>
              <a:gd name="connsiteX1" fmla="*/ 8386763 w 8386763"/>
              <a:gd name="connsiteY1" fmla="*/ 0 h 5948363"/>
              <a:gd name="connsiteX2" fmla="*/ 8386763 w 8386763"/>
              <a:gd name="connsiteY2" fmla="*/ 4779992 h 5948363"/>
              <a:gd name="connsiteX3" fmla="*/ 7218392 w 8386763"/>
              <a:gd name="connsiteY3" fmla="*/ 5948363 h 5948363"/>
              <a:gd name="connsiteX4" fmla="*/ 0 w 8386763"/>
              <a:gd name="connsiteY4" fmla="*/ 5948363 h 59483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86763" h="5948363">
                <a:moveTo>
                  <a:pt x="0" y="0"/>
                </a:moveTo>
                <a:lnTo>
                  <a:pt x="8386763" y="0"/>
                </a:lnTo>
                <a:lnTo>
                  <a:pt x="8386763" y="4779992"/>
                </a:lnTo>
                <a:lnTo>
                  <a:pt x="7218392" y="5948363"/>
                </a:lnTo>
                <a:lnTo>
                  <a:pt x="0" y="5948363"/>
                </a:lnTo>
                <a:close/>
              </a:path>
            </a:pathLst>
          </a:custGeom>
          <a:pattFill prst="dkUpDiag">
            <a:fgClr>
              <a:schemeClr val="bg1">
                <a:lumMod val="85000"/>
              </a:schemeClr>
            </a:fgClr>
            <a:bgClr>
              <a:schemeClr val="bg1"/>
            </a:bgClr>
          </a:pattFill>
        </p:spPr>
        <p:txBody>
          <a:bodyPr vert="horz" wrap="square" lIns="0" tIns="0" rIns="0" bIns="2520000" rtlCol="0" anchor="b">
            <a:noAutofit/>
          </a:bodyPr>
          <a:lstStyle>
            <a:lvl1pPr>
              <a:defRPr lang="en-GB" dirty="0"/>
            </a:lvl1pPr>
          </a:lstStyle>
          <a:p>
            <a:pPr lvl="0" algn="ctr"/>
            <a:r>
              <a:rPr lang="en-GB" dirty="0"/>
              <a:t>Click to insert image</a:t>
            </a:r>
          </a:p>
        </p:txBody>
      </p:sp>
    </p:spTree>
    <p:extLst>
      <p:ext uri="{BB962C8B-B14F-4D97-AF65-F5344CB8AC3E}">
        <p14:creationId xmlns:p14="http://schemas.microsoft.com/office/powerpoint/2010/main" val="629445029"/>
      </p:ext>
    </p:extLst>
  </p:cSld>
  <p:clrMapOvr>
    <a:masterClrMapping/>
  </p:clrMapOvr>
  <p:hf hdr="0" ftr="0" dt="0"/>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Large Image Left minimal Layout">
    <p:spTree>
      <p:nvGrpSpPr>
        <p:cNvPr id="1" name=""/>
        <p:cNvGrpSpPr/>
        <p:nvPr/>
      </p:nvGrpSpPr>
      <p:grpSpPr>
        <a:xfrm>
          <a:off x="0" y="0"/>
          <a:ext cx="0" cy="0"/>
          <a:chOff x="0" y="0"/>
          <a:chExt cx="0" cy="0"/>
        </a:xfrm>
      </p:grpSpPr>
      <p:sp>
        <p:nvSpPr>
          <p:cNvPr id="6" name="Title">
            <a:extLst>
              <a:ext uri="{FF2B5EF4-FFF2-40B4-BE49-F238E27FC236}">
                <a16:creationId xmlns:a16="http://schemas.microsoft.com/office/drawing/2014/main" id="{A647BE65-B969-B69D-209F-96B62E40F087}"/>
              </a:ext>
            </a:extLst>
          </p:cNvPr>
          <p:cNvSpPr>
            <a:spLocks noGrp="1"/>
          </p:cNvSpPr>
          <p:nvPr>
            <p:ph type="title"/>
          </p:nvPr>
        </p:nvSpPr>
        <p:spPr>
          <a:xfrm>
            <a:off x="9148762" y="701874"/>
            <a:ext cx="2600325" cy="715669"/>
          </a:xfrm>
        </p:spPr>
        <p:txBody>
          <a:bodyPr/>
          <a:lstStyle/>
          <a:p>
            <a:r>
              <a:rPr lang="en-US"/>
              <a:t>Click to edit Master title style</a:t>
            </a:r>
            <a:endParaRPr lang="en-GB" dirty="0"/>
          </a:p>
        </p:txBody>
      </p:sp>
      <p:sp>
        <p:nvSpPr>
          <p:cNvPr id="7" name="Placeholder">
            <a:extLst>
              <a:ext uri="{FF2B5EF4-FFF2-40B4-BE49-F238E27FC236}">
                <a16:creationId xmlns:a16="http://schemas.microsoft.com/office/drawing/2014/main" id="{65919DFD-5216-47CC-A2D5-A0B970BE9632}"/>
              </a:ext>
            </a:extLst>
          </p:cNvPr>
          <p:cNvSpPr>
            <a:spLocks noGrp="1"/>
          </p:cNvSpPr>
          <p:nvPr>
            <p:ph type="body" sz="quarter" idx="12"/>
          </p:nvPr>
        </p:nvSpPr>
        <p:spPr>
          <a:xfrm>
            <a:off x="9148763" y="2162629"/>
            <a:ext cx="2562158" cy="3785734"/>
          </a:xfrm>
          <a:prstGeom prst="rect">
            <a:avLst/>
          </a:prstGeom>
        </p:spPr>
        <p:txBody>
          <a:bodyPr/>
          <a:lstStyle>
            <a:lvl2pPr marL="180975" indent="-180975">
              <a:defRPr lang="en-US" sz="1200" kern="1200" dirty="0">
                <a:solidFill>
                  <a:schemeClr val="tx1"/>
                </a:solidFill>
                <a:latin typeface="+mn-lt"/>
                <a:ea typeface="+mn-ea"/>
                <a:cs typeface="+mn-cs"/>
              </a:defRPr>
            </a:lvl2pPr>
          </a:lstStyle>
          <a:p>
            <a:pPr lvl="0"/>
            <a:r>
              <a:rPr lang="en-US"/>
              <a:t>Click to edit Master text styles</a:t>
            </a:r>
          </a:p>
          <a:p>
            <a:pPr lvl="1"/>
            <a:r>
              <a:rPr lang="en-US"/>
              <a:t>Second level</a:t>
            </a:r>
          </a:p>
          <a:p>
            <a:pPr lvl="2"/>
            <a:r>
              <a:rPr lang="en-US"/>
              <a:t>Third level</a:t>
            </a:r>
          </a:p>
        </p:txBody>
      </p:sp>
      <p:sp>
        <p:nvSpPr>
          <p:cNvPr id="3" name="Picture Placeholder">
            <a:extLst>
              <a:ext uri="{FF2B5EF4-FFF2-40B4-BE49-F238E27FC236}">
                <a16:creationId xmlns:a16="http://schemas.microsoft.com/office/drawing/2014/main" id="{925894C0-F0A5-92C3-CA5E-CC0E9E19210A}"/>
              </a:ext>
              <a:ext uri="{C183D7F6-B498-43B3-948B-1728B52AA6E4}">
                <adec:decorative xmlns:adec="http://schemas.microsoft.com/office/drawing/2017/decorative" val="1"/>
              </a:ext>
            </a:extLst>
          </p:cNvPr>
          <p:cNvSpPr>
            <a:spLocks noGrp="1"/>
          </p:cNvSpPr>
          <p:nvPr>
            <p:ph type="pic" sz="quarter" idx="11" hasCustomPrompt="1"/>
          </p:nvPr>
        </p:nvSpPr>
        <p:spPr>
          <a:xfrm>
            <a:off x="454930" y="0"/>
            <a:ext cx="8386763" cy="5948363"/>
          </a:xfrm>
          <a:custGeom>
            <a:avLst/>
            <a:gdLst>
              <a:gd name="connsiteX0" fmla="*/ 0 w 8386763"/>
              <a:gd name="connsiteY0" fmla="*/ 0 h 5948363"/>
              <a:gd name="connsiteX1" fmla="*/ 8386763 w 8386763"/>
              <a:gd name="connsiteY1" fmla="*/ 0 h 5948363"/>
              <a:gd name="connsiteX2" fmla="*/ 8386763 w 8386763"/>
              <a:gd name="connsiteY2" fmla="*/ 4798847 h 5948363"/>
              <a:gd name="connsiteX3" fmla="*/ 7237247 w 8386763"/>
              <a:gd name="connsiteY3" fmla="*/ 5948363 h 5948363"/>
              <a:gd name="connsiteX4" fmla="*/ 0 w 8386763"/>
              <a:gd name="connsiteY4" fmla="*/ 5948363 h 59483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86763" h="5948363">
                <a:moveTo>
                  <a:pt x="0" y="0"/>
                </a:moveTo>
                <a:lnTo>
                  <a:pt x="8386763" y="0"/>
                </a:lnTo>
                <a:lnTo>
                  <a:pt x="8386763" y="4798847"/>
                </a:lnTo>
                <a:lnTo>
                  <a:pt x="7237247" y="5948363"/>
                </a:lnTo>
                <a:lnTo>
                  <a:pt x="0" y="5948363"/>
                </a:lnTo>
                <a:close/>
              </a:path>
            </a:pathLst>
          </a:custGeom>
          <a:pattFill prst="dkUpDiag">
            <a:fgClr>
              <a:schemeClr val="bg1">
                <a:lumMod val="85000"/>
              </a:schemeClr>
            </a:fgClr>
            <a:bgClr>
              <a:schemeClr val="bg1"/>
            </a:bgClr>
          </a:pattFill>
        </p:spPr>
        <p:txBody>
          <a:bodyPr vert="horz" wrap="square" lIns="0" tIns="0" rIns="0" bIns="2520000" rtlCol="0" anchor="b">
            <a:noAutofit/>
          </a:bodyPr>
          <a:lstStyle>
            <a:lvl1pPr>
              <a:defRPr lang="en-GB" dirty="0"/>
            </a:lvl1pPr>
          </a:lstStyle>
          <a:p>
            <a:pPr lvl="0" algn="ctr"/>
            <a:r>
              <a:rPr lang="en-GB" dirty="0"/>
              <a:t>Click to insert image</a:t>
            </a:r>
          </a:p>
        </p:txBody>
      </p:sp>
    </p:spTree>
    <p:extLst>
      <p:ext uri="{BB962C8B-B14F-4D97-AF65-F5344CB8AC3E}">
        <p14:creationId xmlns:p14="http://schemas.microsoft.com/office/powerpoint/2010/main" val="997637864"/>
      </p:ext>
    </p:extLst>
  </p:cSld>
  <p:clrMapOvr>
    <a:masterClrMapping/>
  </p:clrMapOvr>
  <p:hf hdr="0" ftr="0" dt="0"/>
</p:sldLayout>
</file>

<file path=ppt/slideLayouts/slideLayout72.xml><?xml version="1.0" encoding="utf-8"?>
<p:sldLayout xmlns:a="http://schemas.openxmlformats.org/drawingml/2006/main" xmlns:r="http://schemas.openxmlformats.org/officeDocument/2006/relationships" xmlns:p="http://schemas.openxmlformats.org/presentationml/2006/main" userDrawn="1">
  <p:cSld name="Detailed Layout 1">
    <p:bg>
      <p:bgPr>
        <a:solidFill>
          <a:schemeClr val="accent1"/>
        </a:solidFill>
        <a:effectLst/>
      </p:bgPr>
    </p:bg>
    <p:spTree>
      <p:nvGrpSpPr>
        <p:cNvPr id="1" name=""/>
        <p:cNvGrpSpPr/>
        <p:nvPr/>
      </p:nvGrpSpPr>
      <p:grpSpPr>
        <a:xfrm>
          <a:off x="0" y="0"/>
          <a:ext cx="0" cy="0"/>
          <a:chOff x="0" y="0"/>
          <a:chExt cx="0" cy="0"/>
        </a:xfrm>
      </p:grpSpPr>
      <p:sp>
        <p:nvSpPr>
          <p:cNvPr id="15" name="Freeform: Shape 14">
            <a:extLst>
              <a:ext uri="{FF2B5EF4-FFF2-40B4-BE49-F238E27FC236}">
                <a16:creationId xmlns:a16="http://schemas.microsoft.com/office/drawing/2014/main" id="{2F42B381-1039-293E-43D6-2D7C36B20832}"/>
              </a:ext>
            </a:extLst>
          </p:cNvPr>
          <p:cNvSpPr>
            <a:spLocks noGrp="1" noRot="1" noMove="1" noResize="1" noEditPoints="1" noAdjustHandles="1" noChangeArrowheads="1" noChangeShapeType="1"/>
          </p:cNvSpPr>
          <p:nvPr userDrawn="1"/>
        </p:nvSpPr>
        <p:spPr>
          <a:xfrm>
            <a:off x="0" y="-25400"/>
            <a:ext cx="12192000" cy="6883400"/>
          </a:xfrm>
          <a:custGeom>
            <a:avLst/>
            <a:gdLst>
              <a:gd name="connsiteX0" fmla="*/ 450504 w 12192000"/>
              <a:gd name="connsiteY0" fmla="*/ 1 h 6883400"/>
              <a:gd name="connsiteX1" fmla="*/ 450504 w 12192000"/>
              <a:gd name="connsiteY1" fmla="*/ 5981738 h 6883400"/>
              <a:gd name="connsiteX2" fmla="*/ 2688430 w 12192000"/>
              <a:gd name="connsiteY2" fmla="*/ 5981738 h 6883400"/>
              <a:gd name="connsiteX3" fmla="*/ 3046104 w 12192000"/>
              <a:gd name="connsiteY3" fmla="*/ 5624064 h 6883400"/>
              <a:gd name="connsiteX4" fmla="*/ 3046104 w 12192000"/>
              <a:gd name="connsiteY4" fmla="*/ 1 h 6883400"/>
              <a:gd name="connsiteX5" fmla="*/ 0 w 12192000"/>
              <a:gd name="connsiteY5" fmla="*/ 0 h 6883400"/>
              <a:gd name="connsiteX6" fmla="*/ 12192000 w 12192000"/>
              <a:gd name="connsiteY6" fmla="*/ 0 h 6883400"/>
              <a:gd name="connsiteX7" fmla="*/ 12192000 w 12192000"/>
              <a:gd name="connsiteY7" fmla="*/ 6883400 h 6883400"/>
              <a:gd name="connsiteX8" fmla="*/ 0 w 12192000"/>
              <a:gd name="connsiteY8" fmla="*/ 6883400 h 688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883400">
                <a:moveTo>
                  <a:pt x="450504" y="1"/>
                </a:moveTo>
                <a:lnTo>
                  <a:pt x="450504" y="5981738"/>
                </a:lnTo>
                <a:lnTo>
                  <a:pt x="2688430" y="5981738"/>
                </a:lnTo>
                <a:lnTo>
                  <a:pt x="3046104" y="5624064"/>
                </a:lnTo>
                <a:lnTo>
                  <a:pt x="3046104" y="1"/>
                </a:lnTo>
                <a:close/>
                <a:moveTo>
                  <a:pt x="0" y="0"/>
                </a:moveTo>
                <a:lnTo>
                  <a:pt x="12192000" y="0"/>
                </a:lnTo>
                <a:lnTo>
                  <a:pt x="12192000" y="6883400"/>
                </a:lnTo>
                <a:lnTo>
                  <a:pt x="0" y="6883400"/>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t">
            <a:noAutofit/>
          </a:bodyPr>
          <a:lstStyle/>
          <a:p>
            <a:pPr algn="l">
              <a:lnSpc>
                <a:spcPct val="115000"/>
              </a:lnSpc>
              <a:spcBef>
                <a:spcPts val="400"/>
              </a:spcBef>
              <a:spcAft>
                <a:spcPts val="400"/>
              </a:spcAft>
            </a:pPr>
            <a:endParaRPr lang="en-GB" sz="1200" dirty="0">
              <a:solidFill>
                <a:schemeClr val="tx1"/>
              </a:solidFill>
            </a:endParaRPr>
          </a:p>
        </p:txBody>
      </p:sp>
      <p:sp>
        <p:nvSpPr>
          <p:cNvPr id="2" name="Title">
            <a:extLst>
              <a:ext uri="{FF2B5EF4-FFF2-40B4-BE49-F238E27FC236}">
                <a16:creationId xmlns:a16="http://schemas.microsoft.com/office/drawing/2014/main" id="{6D2372C9-E215-1003-F25D-B5AE1F568920}"/>
              </a:ext>
            </a:extLst>
          </p:cNvPr>
          <p:cNvSpPr>
            <a:spLocks noGrp="1"/>
          </p:cNvSpPr>
          <p:nvPr>
            <p:ph type="title" hasCustomPrompt="1"/>
          </p:nvPr>
        </p:nvSpPr>
        <p:spPr>
          <a:xfrm>
            <a:off x="559292" y="701874"/>
            <a:ext cx="2450237" cy="715669"/>
          </a:xfrm>
        </p:spPr>
        <p:txBody>
          <a:bodyPr/>
          <a:lstStyle>
            <a:lvl1pPr>
              <a:defRPr>
                <a:solidFill>
                  <a:schemeClr val="bg1"/>
                </a:solidFill>
              </a:defRPr>
            </a:lvl1pPr>
          </a:lstStyle>
          <a:p>
            <a:r>
              <a:rPr lang="en-US" dirty="0"/>
              <a:t>Layout template for detailed charts</a:t>
            </a:r>
            <a:endParaRPr lang="en-GB" dirty="0"/>
          </a:p>
        </p:txBody>
      </p:sp>
      <p:sp>
        <p:nvSpPr>
          <p:cNvPr id="8" name="Classification">
            <a:extLst>
              <a:ext uri="{FF2B5EF4-FFF2-40B4-BE49-F238E27FC236}">
                <a16:creationId xmlns:a16="http://schemas.microsoft.com/office/drawing/2014/main" id="{1FD5E72A-4FB1-9357-95B0-F84114833434}"/>
              </a:ext>
              <a:ext uri="{C183D7F6-B498-43B3-948B-1728B52AA6E4}">
                <adec:decorative xmlns:adec="http://schemas.microsoft.com/office/drawing/2017/decorative" val="1"/>
              </a:ext>
            </a:extLst>
          </p:cNvPr>
          <p:cNvSpPr txBox="1">
            <a:spLocks/>
          </p:cNvSpPr>
          <p:nvPr userDrawn="1"/>
        </p:nvSpPr>
        <p:spPr>
          <a:xfrm>
            <a:off x="440938" y="6365530"/>
            <a:ext cx="4672238" cy="246221"/>
          </a:xfrm>
          <a:prstGeom prst="rect">
            <a:avLst/>
          </a:prstGeom>
          <a:effectLst/>
        </p:spPr>
        <p:txBody>
          <a:bodyPr vert="horz" wrap="square" lIns="0" tIns="0" rIns="0" bIns="0" rtlCol="0" anchor="b">
            <a:spAutoFit/>
          </a:bodyP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800" dirty="0">
                <a:solidFill>
                  <a:schemeClr val="tx1"/>
                </a:solidFill>
                <a:effectLst/>
              </a:rPr>
              <a:t>© Ipsos | Purchase of In-Game Content: Survey on Parental Supervision | Apr 2026 | Version 2 | Internal/Client Use Only</a:t>
            </a:r>
            <a:endParaRPr lang="en-GB" sz="800" dirty="0">
              <a:solidFill>
                <a:schemeClr val="tx1"/>
              </a:solidFill>
              <a:effectLst/>
            </a:endParaRPr>
          </a:p>
        </p:txBody>
      </p:sp>
      <p:sp>
        <p:nvSpPr>
          <p:cNvPr id="9" name="Slide Number">
            <a:extLst>
              <a:ext uri="{FF2B5EF4-FFF2-40B4-BE49-F238E27FC236}">
                <a16:creationId xmlns:a16="http://schemas.microsoft.com/office/drawing/2014/main" id="{28CB5E03-5B60-497F-CBCB-51C260ABC7C8}"/>
              </a:ext>
              <a:ext uri="{C183D7F6-B498-43B3-948B-1728B52AA6E4}">
                <adec:decorative xmlns:adec="http://schemas.microsoft.com/office/drawing/2017/decorative" val="1"/>
              </a:ext>
            </a:extLst>
          </p:cNvPr>
          <p:cNvSpPr txBox="1"/>
          <p:nvPr userDrawn="1"/>
        </p:nvSpPr>
        <p:spPr>
          <a:xfrm>
            <a:off x="5849681" y="6479951"/>
            <a:ext cx="492637" cy="140488"/>
          </a:xfrm>
          <a:prstGeom prst="rect">
            <a:avLst/>
          </a:prstGeom>
          <a:noFill/>
        </p:spPr>
        <p:txBody>
          <a:bodyPr wrap="square" lIns="0" tIns="0" rIns="0" bIns="0" rtlCol="0">
            <a:spAutoFit/>
          </a:bodyPr>
          <a:lstStyle/>
          <a:p>
            <a:pPr algn="ctr" rtl="0">
              <a:lnSpc>
                <a:spcPct val="110000"/>
              </a:lnSpc>
              <a:spcBef>
                <a:spcPts val="400"/>
              </a:spcBef>
              <a:spcAft>
                <a:spcPts val="400"/>
              </a:spcAft>
            </a:pPr>
            <a:fld id="{42C674B8-9BBC-4FFF-A23E-570BB0655C41}" type="slidenum">
              <a:rPr lang="en-GB" sz="900" smtClean="0"/>
              <a:pPr algn="ctr" rtl="0">
                <a:lnSpc>
                  <a:spcPct val="110000"/>
                </a:lnSpc>
                <a:spcBef>
                  <a:spcPts val="400"/>
                </a:spcBef>
                <a:spcAft>
                  <a:spcPts val="400"/>
                </a:spcAft>
              </a:pPr>
              <a:t>‹#›</a:t>
            </a:fld>
            <a:endParaRPr lang="en-GB" sz="900" dirty="0"/>
          </a:p>
        </p:txBody>
      </p:sp>
      <p:pic>
        <p:nvPicPr>
          <p:cNvPr id="10" name="Ipsos Logo">
            <a:extLst>
              <a:ext uri="{FF2B5EF4-FFF2-40B4-BE49-F238E27FC236}">
                <a16:creationId xmlns:a16="http://schemas.microsoft.com/office/drawing/2014/main" id="{0B97379A-060C-9B8C-6F5A-E84C90EC2643}"/>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263361" y="6173519"/>
            <a:ext cx="492637" cy="446920"/>
          </a:xfrm>
          <a:prstGeom prst="rect">
            <a:avLst/>
          </a:prstGeom>
        </p:spPr>
      </p:pic>
      <p:sp>
        <p:nvSpPr>
          <p:cNvPr id="12" name="Text Placeholder 11">
            <a:extLst>
              <a:ext uri="{FF2B5EF4-FFF2-40B4-BE49-F238E27FC236}">
                <a16:creationId xmlns:a16="http://schemas.microsoft.com/office/drawing/2014/main" id="{02F11785-B413-589E-0FD6-7AB08D468464}"/>
              </a:ext>
            </a:extLst>
          </p:cNvPr>
          <p:cNvSpPr>
            <a:spLocks noGrp="1"/>
          </p:cNvSpPr>
          <p:nvPr>
            <p:ph type="body" sz="quarter" idx="10" hasCustomPrompt="1"/>
          </p:nvPr>
        </p:nvSpPr>
        <p:spPr>
          <a:xfrm>
            <a:off x="558800" y="2362200"/>
            <a:ext cx="2317750" cy="1724025"/>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dirty="0"/>
              <a:t>Change background colour to swap colours here</a:t>
            </a:r>
          </a:p>
        </p:txBody>
      </p:sp>
    </p:spTree>
    <p:extLst>
      <p:ext uri="{BB962C8B-B14F-4D97-AF65-F5344CB8AC3E}">
        <p14:creationId xmlns:p14="http://schemas.microsoft.com/office/powerpoint/2010/main" val="1500314280"/>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userDrawn="1">
  <p:cSld name="Detailed layout text">
    <p:bg>
      <p:bgPr>
        <a:solidFill>
          <a:schemeClr val="accent1"/>
        </a:solidFill>
        <a:effectLst/>
      </p:bgPr>
    </p:bg>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EF5A8724-4541-9190-19BE-6AFAB2B027F2}"/>
              </a:ext>
            </a:extLst>
          </p:cNvPr>
          <p:cNvSpPr/>
          <p:nvPr userDrawn="1"/>
        </p:nvSpPr>
        <p:spPr>
          <a:xfrm>
            <a:off x="0" y="-25400"/>
            <a:ext cx="12192000" cy="6883400"/>
          </a:xfrm>
          <a:custGeom>
            <a:avLst/>
            <a:gdLst>
              <a:gd name="connsiteX0" fmla="*/ 450504 w 12192000"/>
              <a:gd name="connsiteY0" fmla="*/ 1 h 6883400"/>
              <a:gd name="connsiteX1" fmla="*/ 450504 w 12192000"/>
              <a:gd name="connsiteY1" fmla="*/ 5981738 h 6883400"/>
              <a:gd name="connsiteX2" fmla="*/ 2688430 w 12192000"/>
              <a:gd name="connsiteY2" fmla="*/ 5981738 h 6883400"/>
              <a:gd name="connsiteX3" fmla="*/ 3046104 w 12192000"/>
              <a:gd name="connsiteY3" fmla="*/ 5624064 h 6883400"/>
              <a:gd name="connsiteX4" fmla="*/ 3046104 w 12192000"/>
              <a:gd name="connsiteY4" fmla="*/ 1 h 6883400"/>
              <a:gd name="connsiteX5" fmla="*/ 0 w 12192000"/>
              <a:gd name="connsiteY5" fmla="*/ 0 h 6883400"/>
              <a:gd name="connsiteX6" fmla="*/ 12192000 w 12192000"/>
              <a:gd name="connsiteY6" fmla="*/ 0 h 6883400"/>
              <a:gd name="connsiteX7" fmla="*/ 12192000 w 12192000"/>
              <a:gd name="connsiteY7" fmla="*/ 6883400 h 6883400"/>
              <a:gd name="connsiteX8" fmla="*/ 0 w 12192000"/>
              <a:gd name="connsiteY8" fmla="*/ 6883400 h 688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883400">
                <a:moveTo>
                  <a:pt x="450504" y="1"/>
                </a:moveTo>
                <a:lnTo>
                  <a:pt x="450504" y="5981738"/>
                </a:lnTo>
                <a:lnTo>
                  <a:pt x="2688430" y="5981738"/>
                </a:lnTo>
                <a:lnTo>
                  <a:pt x="3046104" y="5624064"/>
                </a:lnTo>
                <a:lnTo>
                  <a:pt x="3046104" y="1"/>
                </a:lnTo>
                <a:close/>
                <a:moveTo>
                  <a:pt x="0" y="0"/>
                </a:moveTo>
                <a:lnTo>
                  <a:pt x="12192000" y="0"/>
                </a:lnTo>
                <a:lnTo>
                  <a:pt x="12192000" y="6883400"/>
                </a:lnTo>
                <a:lnTo>
                  <a:pt x="0" y="6883400"/>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t">
            <a:noAutofit/>
          </a:bodyPr>
          <a:lstStyle/>
          <a:p>
            <a:pPr algn="l">
              <a:lnSpc>
                <a:spcPct val="115000"/>
              </a:lnSpc>
              <a:spcBef>
                <a:spcPts val="400"/>
              </a:spcBef>
              <a:spcAft>
                <a:spcPts val="400"/>
              </a:spcAft>
            </a:pPr>
            <a:endParaRPr lang="en-GB" sz="1200" dirty="0">
              <a:solidFill>
                <a:schemeClr val="tx1"/>
              </a:solidFill>
            </a:endParaRPr>
          </a:p>
        </p:txBody>
      </p:sp>
      <p:sp>
        <p:nvSpPr>
          <p:cNvPr id="2" name="Title">
            <a:extLst>
              <a:ext uri="{FF2B5EF4-FFF2-40B4-BE49-F238E27FC236}">
                <a16:creationId xmlns:a16="http://schemas.microsoft.com/office/drawing/2014/main" id="{6D2372C9-E215-1003-F25D-B5AE1F568920}"/>
              </a:ext>
            </a:extLst>
          </p:cNvPr>
          <p:cNvSpPr>
            <a:spLocks noGrp="1"/>
          </p:cNvSpPr>
          <p:nvPr>
            <p:ph type="title" hasCustomPrompt="1"/>
          </p:nvPr>
        </p:nvSpPr>
        <p:spPr>
          <a:xfrm>
            <a:off x="558000" y="701874"/>
            <a:ext cx="2451600" cy="715669"/>
          </a:xfrm>
        </p:spPr>
        <p:txBody>
          <a:bodyPr/>
          <a:lstStyle>
            <a:lvl1pPr>
              <a:defRPr>
                <a:solidFill>
                  <a:schemeClr val="bg1"/>
                </a:solidFill>
              </a:defRPr>
            </a:lvl1pPr>
          </a:lstStyle>
          <a:p>
            <a:r>
              <a:rPr lang="en-US" dirty="0"/>
              <a:t>Layout template for detailed charts</a:t>
            </a:r>
            <a:endParaRPr lang="en-GB" dirty="0"/>
          </a:p>
        </p:txBody>
      </p:sp>
      <p:sp>
        <p:nvSpPr>
          <p:cNvPr id="3" name="Placeholder">
            <a:extLst>
              <a:ext uri="{FF2B5EF4-FFF2-40B4-BE49-F238E27FC236}">
                <a16:creationId xmlns:a16="http://schemas.microsoft.com/office/drawing/2014/main" id="{98D0F1BA-16E4-EAD4-97CD-9005E8F027D2}"/>
              </a:ext>
            </a:extLst>
          </p:cNvPr>
          <p:cNvSpPr>
            <a:spLocks noGrp="1"/>
          </p:cNvSpPr>
          <p:nvPr>
            <p:ph type="body" sz="quarter" idx="10" hasCustomPrompt="1"/>
          </p:nvPr>
        </p:nvSpPr>
        <p:spPr>
          <a:xfrm>
            <a:off x="3355975" y="701675"/>
            <a:ext cx="8393113" cy="4959350"/>
          </a:xfrm>
          <a:prstGeom prst="rect">
            <a:avLst/>
          </a:prstGeom>
        </p:spPr>
        <p:txBody>
          <a:bodyPr numCol="3" spcCol="288000"/>
          <a:lstStyle>
            <a:lvl1pPr>
              <a:lnSpc>
                <a:spcPct val="120000"/>
              </a:lnSpc>
              <a:spcBef>
                <a:spcPts val="400"/>
              </a:spcBef>
              <a:spcAft>
                <a:spcPts val="400"/>
              </a:spcAft>
              <a:defRPr/>
            </a:lvl1pPr>
            <a:lvl2pPr marL="180975" indent="-180975">
              <a:lnSpc>
                <a:spcPct val="120000"/>
              </a:lnSpc>
              <a:spcBef>
                <a:spcPts val="400"/>
              </a:spcBef>
              <a:spcAft>
                <a:spcPts val="400"/>
              </a:spcAft>
              <a:defRPr lang="en-US" sz="1200" kern="1200" dirty="0">
                <a:solidFill>
                  <a:schemeClr val="tx1"/>
                </a:solidFill>
                <a:latin typeface="+mn-lt"/>
                <a:ea typeface="+mn-ea"/>
                <a:cs typeface="+mn-cs"/>
              </a:defRPr>
            </a:lvl2pPr>
            <a:lvl3pPr>
              <a:lnSpc>
                <a:spcPct val="120000"/>
              </a:lnSpc>
              <a:spcBef>
                <a:spcPts val="400"/>
              </a:spcBef>
              <a:spcAft>
                <a:spcPts val="400"/>
              </a:spcAft>
              <a:defRPr/>
            </a:lvl3pPr>
            <a:lvl4pPr>
              <a:lnSpc>
                <a:spcPct val="120000"/>
              </a:lnSpc>
              <a:spcBef>
                <a:spcPts val="400"/>
              </a:spcBef>
              <a:spcAft>
                <a:spcPts val="400"/>
              </a:spcAft>
              <a:defRPr sz="1200"/>
            </a:lvl4pPr>
            <a:lvl5pPr>
              <a:lnSpc>
                <a:spcPct val="120000"/>
              </a:lnSpc>
              <a:spcBef>
                <a:spcPts val="400"/>
              </a:spcBef>
              <a:spcAft>
                <a:spcPts val="400"/>
              </a:spcAft>
              <a:defRPr sz="1200"/>
            </a:lvl5pPr>
          </a:lstStyle>
          <a:p>
            <a:pPr lvl="0"/>
            <a:r>
              <a:rPr lang="en-US" dirty="0"/>
              <a:t>Three column continuous text box</a:t>
            </a:r>
          </a:p>
          <a:p>
            <a:pPr marL="180975" lvl="1" indent="-180975" algn="l" defTabSz="914400" rtl="0" eaLnBrk="1" latinLnBrk="0" hangingPunct="1">
              <a:lnSpc>
                <a:spcPct val="115000"/>
              </a:lnSpc>
              <a:spcBef>
                <a:spcPts val="400"/>
              </a:spcBef>
              <a:spcAft>
                <a:spcPts val="400"/>
              </a:spcAft>
              <a:buSzPct val="110000"/>
              <a:buFont typeface="Arial" panose="020B0604020202020204" pitchFamily="34" charset="0"/>
              <a:buChar char="•"/>
            </a:pPr>
            <a:r>
              <a:rPr lang="en-US" dirty="0"/>
              <a:t>Second level</a:t>
            </a:r>
          </a:p>
          <a:p>
            <a:pPr lvl="2"/>
            <a:r>
              <a:rPr lang="en-US" dirty="0"/>
              <a:t>Third level</a:t>
            </a:r>
          </a:p>
        </p:txBody>
      </p:sp>
      <p:sp>
        <p:nvSpPr>
          <p:cNvPr id="5" name="Classification">
            <a:extLst>
              <a:ext uri="{FF2B5EF4-FFF2-40B4-BE49-F238E27FC236}">
                <a16:creationId xmlns:a16="http://schemas.microsoft.com/office/drawing/2014/main" id="{B961AA34-75D9-C9A6-7BD0-9D60DE9B0DA1}"/>
              </a:ext>
              <a:ext uri="{C183D7F6-B498-43B3-948B-1728B52AA6E4}">
                <adec:decorative xmlns:adec="http://schemas.microsoft.com/office/drawing/2017/decorative" val="1"/>
              </a:ext>
            </a:extLst>
          </p:cNvPr>
          <p:cNvSpPr txBox="1">
            <a:spLocks/>
          </p:cNvSpPr>
          <p:nvPr userDrawn="1"/>
        </p:nvSpPr>
        <p:spPr>
          <a:xfrm>
            <a:off x="440938" y="6365530"/>
            <a:ext cx="4672238" cy="246221"/>
          </a:xfrm>
          <a:prstGeom prst="rect">
            <a:avLst/>
          </a:prstGeom>
          <a:effectLst/>
        </p:spPr>
        <p:txBody>
          <a:bodyPr vert="horz" wrap="square" lIns="0" tIns="0" rIns="0" bIns="0" rtlCol="0" anchor="b">
            <a:spAutoFit/>
          </a:bodyP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800" dirty="0">
                <a:solidFill>
                  <a:schemeClr val="tx1"/>
                </a:solidFill>
                <a:effectLst/>
              </a:rPr>
              <a:t>© Ipsos | Purchase of In-Game Content: Survey on Parental Supervision | Apr 2026 | Version 2 | Internal/Client Use Only</a:t>
            </a:r>
            <a:endParaRPr lang="en-GB" sz="800" dirty="0">
              <a:solidFill>
                <a:schemeClr val="tx1"/>
              </a:solidFill>
              <a:effectLst/>
            </a:endParaRPr>
          </a:p>
        </p:txBody>
      </p:sp>
      <p:sp>
        <p:nvSpPr>
          <p:cNvPr id="6" name="Slide Number">
            <a:extLst>
              <a:ext uri="{FF2B5EF4-FFF2-40B4-BE49-F238E27FC236}">
                <a16:creationId xmlns:a16="http://schemas.microsoft.com/office/drawing/2014/main" id="{8DA8AF27-09F6-FB80-237B-0B39AE0982A5}"/>
              </a:ext>
              <a:ext uri="{C183D7F6-B498-43B3-948B-1728B52AA6E4}">
                <adec:decorative xmlns:adec="http://schemas.microsoft.com/office/drawing/2017/decorative" val="1"/>
              </a:ext>
            </a:extLst>
          </p:cNvPr>
          <p:cNvSpPr txBox="1"/>
          <p:nvPr userDrawn="1"/>
        </p:nvSpPr>
        <p:spPr>
          <a:xfrm>
            <a:off x="5849681" y="6479951"/>
            <a:ext cx="492637" cy="140488"/>
          </a:xfrm>
          <a:prstGeom prst="rect">
            <a:avLst/>
          </a:prstGeom>
          <a:noFill/>
        </p:spPr>
        <p:txBody>
          <a:bodyPr wrap="square" lIns="0" tIns="0" rIns="0" bIns="0" rtlCol="0">
            <a:spAutoFit/>
          </a:bodyPr>
          <a:lstStyle/>
          <a:p>
            <a:pPr algn="ctr" rtl="0">
              <a:lnSpc>
                <a:spcPct val="110000"/>
              </a:lnSpc>
              <a:spcBef>
                <a:spcPts val="400"/>
              </a:spcBef>
              <a:spcAft>
                <a:spcPts val="400"/>
              </a:spcAft>
            </a:pPr>
            <a:fld id="{42C674B8-9BBC-4FFF-A23E-570BB0655C41}" type="slidenum">
              <a:rPr lang="en-GB" sz="900" smtClean="0"/>
              <a:pPr algn="ctr" rtl="0">
                <a:lnSpc>
                  <a:spcPct val="110000"/>
                </a:lnSpc>
                <a:spcBef>
                  <a:spcPts val="400"/>
                </a:spcBef>
                <a:spcAft>
                  <a:spcPts val="400"/>
                </a:spcAft>
              </a:pPr>
              <a:t>‹#›</a:t>
            </a:fld>
            <a:endParaRPr lang="en-GB" sz="900" dirty="0"/>
          </a:p>
        </p:txBody>
      </p:sp>
      <p:pic>
        <p:nvPicPr>
          <p:cNvPr id="7" name="Ipsos Logo">
            <a:extLst>
              <a:ext uri="{FF2B5EF4-FFF2-40B4-BE49-F238E27FC236}">
                <a16:creationId xmlns:a16="http://schemas.microsoft.com/office/drawing/2014/main" id="{138D959D-8813-58C7-EA34-969E4DADD73F}"/>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263361" y="6173519"/>
            <a:ext cx="492637" cy="446920"/>
          </a:xfrm>
          <a:prstGeom prst="rect">
            <a:avLst/>
          </a:prstGeom>
        </p:spPr>
      </p:pic>
      <p:sp>
        <p:nvSpPr>
          <p:cNvPr id="8" name="Text Placeholder 11">
            <a:extLst>
              <a:ext uri="{FF2B5EF4-FFF2-40B4-BE49-F238E27FC236}">
                <a16:creationId xmlns:a16="http://schemas.microsoft.com/office/drawing/2014/main" id="{B947B3E0-7170-6F72-FE06-FA6FB195BC76}"/>
              </a:ext>
            </a:extLst>
          </p:cNvPr>
          <p:cNvSpPr>
            <a:spLocks noGrp="1"/>
          </p:cNvSpPr>
          <p:nvPr>
            <p:ph type="body" sz="quarter" idx="11" hasCustomPrompt="1"/>
          </p:nvPr>
        </p:nvSpPr>
        <p:spPr>
          <a:xfrm>
            <a:off x="558800" y="2362200"/>
            <a:ext cx="2317750" cy="1724025"/>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dirty="0"/>
              <a:t>Change background colour to swap colours here</a:t>
            </a:r>
          </a:p>
        </p:txBody>
      </p:sp>
    </p:spTree>
    <p:extLst>
      <p:ext uri="{BB962C8B-B14F-4D97-AF65-F5344CB8AC3E}">
        <p14:creationId xmlns:p14="http://schemas.microsoft.com/office/powerpoint/2010/main" val="4280251357"/>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p:cSld name="Image strip with text">
    <p:bg>
      <p:bgPr>
        <a:solidFill>
          <a:schemeClr val="bg1"/>
        </a:solidFill>
        <a:effectLst/>
      </p:bgPr>
    </p:bg>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id="{4C05822E-F8EF-0B26-EE8C-294CF585952F}"/>
              </a:ext>
            </a:extLst>
          </p:cNvPr>
          <p:cNvSpPr>
            <a:spLocks noGrp="1"/>
          </p:cNvSpPr>
          <p:nvPr>
            <p:ph type="title"/>
          </p:nvPr>
        </p:nvSpPr>
        <p:spPr>
          <a:xfrm>
            <a:off x="449263" y="701874"/>
            <a:ext cx="7051812" cy="715669"/>
          </a:xfrm>
        </p:spPr>
        <p:txBody>
          <a:bodyPr/>
          <a:lstStyle/>
          <a:p>
            <a:r>
              <a:rPr lang="en-US"/>
              <a:t>Click to edit Master title style</a:t>
            </a:r>
            <a:endParaRPr lang="en-GB" dirty="0"/>
          </a:p>
        </p:txBody>
      </p:sp>
      <p:sp>
        <p:nvSpPr>
          <p:cNvPr id="5" name="Placeholder">
            <a:extLst>
              <a:ext uri="{FF2B5EF4-FFF2-40B4-BE49-F238E27FC236}">
                <a16:creationId xmlns:a16="http://schemas.microsoft.com/office/drawing/2014/main" id="{65EFF5B5-9A6C-6AFB-ABBA-564B4F8855CF}"/>
              </a:ext>
            </a:extLst>
          </p:cNvPr>
          <p:cNvSpPr>
            <a:spLocks noGrp="1"/>
          </p:cNvSpPr>
          <p:nvPr>
            <p:ph type="body" sz="quarter" idx="11"/>
          </p:nvPr>
        </p:nvSpPr>
        <p:spPr>
          <a:xfrm>
            <a:off x="449263" y="1809749"/>
            <a:ext cx="5499100" cy="4138613"/>
          </a:xfrm>
          <a:prstGeom prst="rect">
            <a:avLst/>
          </a:prstGeom>
        </p:spPr>
        <p:txBody>
          <a:bodyPr numCol="2" spcCol="288000"/>
          <a:lstStyle>
            <a:lvl1pPr marL="0" indent="0">
              <a:lnSpc>
                <a:spcPct val="115000"/>
              </a:lnSpc>
              <a:spcBef>
                <a:spcPts val="400"/>
              </a:spcBef>
              <a:spcAft>
                <a:spcPts val="400"/>
              </a:spcAft>
              <a:buFont typeface="Wingdings 2" panose="05020102010507070707" pitchFamily="18" charset="2"/>
              <a:buNone/>
              <a:defRPr sz="1200"/>
            </a:lvl1pPr>
            <a:lvl2pPr marL="180975" indent="-180975">
              <a:lnSpc>
                <a:spcPct val="115000"/>
              </a:lnSpc>
              <a:spcBef>
                <a:spcPts val="400"/>
              </a:spcBef>
              <a:spcAft>
                <a:spcPts val="400"/>
              </a:spcAft>
              <a:defRPr lang="en-US" sz="1200" kern="1200" dirty="0">
                <a:solidFill>
                  <a:schemeClr val="tx1"/>
                </a:solidFill>
                <a:latin typeface="+mn-lt"/>
                <a:ea typeface="+mn-ea"/>
                <a:cs typeface="+mn-cs"/>
              </a:defRPr>
            </a:lvl2pPr>
            <a:lvl3pPr>
              <a:lnSpc>
                <a:spcPct val="115000"/>
              </a:lnSpc>
              <a:spcBef>
                <a:spcPts val="400"/>
              </a:spcBef>
              <a:spcAft>
                <a:spcPts val="400"/>
              </a:spcAft>
              <a:defRPr sz="1200"/>
            </a:lvl3pPr>
            <a:lvl4pPr>
              <a:lnSpc>
                <a:spcPct val="120000"/>
              </a:lnSpc>
              <a:spcBef>
                <a:spcPts val="400"/>
              </a:spcBef>
              <a:spcAft>
                <a:spcPts val="400"/>
              </a:spcAft>
              <a:defRPr sz="1200"/>
            </a:lvl4pPr>
            <a:lvl5pPr>
              <a:lnSpc>
                <a:spcPct val="120000"/>
              </a:lnSpc>
              <a:spcBef>
                <a:spcPts val="400"/>
              </a:spcBef>
              <a:spcAft>
                <a:spcPts val="400"/>
              </a:spcAft>
              <a:defRPr sz="1200"/>
            </a:lvl5pPr>
          </a:lstStyle>
          <a:p>
            <a:pPr lvl="0"/>
            <a:r>
              <a:rPr lang="en-US"/>
              <a:t>Click to edit Master text styles</a:t>
            </a:r>
          </a:p>
          <a:p>
            <a:pPr lvl="1"/>
            <a:r>
              <a:rPr lang="en-US"/>
              <a:t>Second level</a:t>
            </a:r>
          </a:p>
          <a:p>
            <a:pPr lvl="2"/>
            <a:r>
              <a:rPr lang="en-US"/>
              <a:t>Third level</a:t>
            </a:r>
          </a:p>
        </p:txBody>
      </p:sp>
      <p:sp>
        <p:nvSpPr>
          <p:cNvPr id="16" name="Picture Placeholder">
            <a:extLst>
              <a:ext uri="{FF2B5EF4-FFF2-40B4-BE49-F238E27FC236}">
                <a16:creationId xmlns:a16="http://schemas.microsoft.com/office/drawing/2014/main" id="{1F1C54D2-D2EE-04BE-5F32-CEBA48FF0D37}"/>
              </a:ext>
              <a:ext uri="{C183D7F6-B498-43B3-948B-1728B52AA6E4}">
                <adec:decorative xmlns:adec="http://schemas.microsoft.com/office/drawing/2017/decorative" val="1"/>
              </a:ext>
            </a:extLst>
          </p:cNvPr>
          <p:cNvSpPr>
            <a:spLocks noGrp="1"/>
          </p:cNvSpPr>
          <p:nvPr>
            <p:ph type="pic" sz="quarter" idx="10"/>
          </p:nvPr>
        </p:nvSpPr>
        <p:spPr>
          <a:xfrm>
            <a:off x="3600450" y="1"/>
            <a:ext cx="8591550" cy="6858000"/>
          </a:xfrm>
          <a:custGeom>
            <a:avLst/>
            <a:gdLst>
              <a:gd name="connsiteX0" fmla="*/ 6857996 w 8591550"/>
              <a:gd name="connsiteY0" fmla="*/ 0 h 6858000"/>
              <a:gd name="connsiteX1" fmla="*/ 8591550 w 8591550"/>
              <a:gd name="connsiteY1" fmla="*/ 0 h 6858000"/>
              <a:gd name="connsiteX2" fmla="*/ 8591550 w 8591550"/>
              <a:gd name="connsiteY2" fmla="*/ 3852860 h 6858000"/>
              <a:gd name="connsiteX3" fmla="*/ 5586410 w 8591550"/>
              <a:gd name="connsiteY3" fmla="*/ 6858000 h 6858000"/>
              <a:gd name="connsiteX4" fmla="*/ 0 w 8591550"/>
              <a:gd name="connsiteY4" fmla="*/ 6858000 h 6858000"/>
              <a:gd name="connsiteX5" fmla="*/ 0 w 8591550"/>
              <a:gd name="connsiteY5" fmla="*/ 685799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591550" h="6858000">
                <a:moveTo>
                  <a:pt x="6857996" y="0"/>
                </a:moveTo>
                <a:lnTo>
                  <a:pt x="8591550" y="0"/>
                </a:lnTo>
                <a:lnTo>
                  <a:pt x="8591550" y="3852860"/>
                </a:lnTo>
                <a:lnTo>
                  <a:pt x="5586410" y="6858000"/>
                </a:lnTo>
                <a:lnTo>
                  <a:pt x="0" y="6858000"/>
                </a:lnTo>
                <a:lnTo>
                  <a:pt x="0" y="6857996"/>
                </a:lnTo>
                <a:close/>
              </a:path>
            </a:pathLst>
          </a:custGeom>
          <a:pattFill prst="dkVert">
            <a:fgClr>
              <a:schemeClr val="bg1">
                <a:lumMod val="85000"/>
              </a:schemeClr>
            </a:fgClr>
            <a:bgClr>
              <a:schemeClr val="bg1"/>
            </a:bgClr>
          </a:pattFill>
        </p:spPr>
        <p:txBody>
          <a:bodyPr vert="horz" wrap="square" lIns="0" tIns="0" rIns="0" bIns="2520000" rtlCol="0" anchor="b">
            <a:noAutofit/>
          </a:bodyPr>
          <a:lstStyle>
            <a:lvl1pPr algn="ctr">
              <a:defRPr lang="en-GB"/>
            </a:lvl1pPr>
          </a:lstStyle>
          <a:p>
            <a:pPr lvl="0"/>
            <a:r>
              <a:rPr lang="en-US" dirty="0"/>
              <a:t>Click icon to add picture</a:t>
            </a:r>
            <a:endParaRPr lang="en-GB" dirty="0"/>
          </a:p>
        </p:txBody>
      </p:sp>
      <p:sp>
        <p:nvSpPr>
          <p:cNvPr id="4" name="Classification">
            <a:extLst>
              <a:ext uri="{FF2B5EF4-FFF2-40B4-BE49-F238E27FC236}">
                <a16:creationId xmlns:a16="http://schemas.microsoft.com/office/drawing/2014/main" id="{2A357368-6911-F108-4C72-BC6BCD6C22E2}"/>
              </a:ext>
              <a:ext uri="{C183D7F6-B498-43B3-948B-1728B52AA6E4}">
                <adec:decorative xmlns:adec="http://schemas.microsoft.com/office/drawing/2017/decorative" val="1"/>
              </a:ext>
            </a:extLst>
          </p:cNvPr>
          <p:cNvSpPr txBox="1">
            <a:spLocks/>
          </p:cNvSpPr>
          <p:nvPr/>
        </p:nvSpPr>
        <p:spPr>
          <a:xfrm>
            <a:off x="440939" y="6251108"/>
            <a:ext cx="1925190" cy="369332"/>
          </a:xfrm>
          <a:prstGeom prst="rect">
            <a:avLst/>
          </a:prstGeom>
          <a:effectLst/>
        </p:spPr>
        <p:txBody>
          <a:bodyPr vert="horz" wrap="square" lIns="0" tIns="0" rIns="0" bIns="0" rtlCol="0" anchor="b">
            <a:spAutoFit/>
          </a:bodyP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800" dirty="0">
                <a:solidFill>
                  <a:schemeClr val="tx1"/>
                </a:solidFill>
                <a:effectLst/>
              </a:rPr>
              <a:t>© Ipsos | Purchase of In-Game Content: Survey on Parental Supervision | Apr 2026 | Version 2 | Internal/Client Use Only</a:t>
            </a:r>
            <a:endParaRPr lang="en-GB" sz="800" dirty="0">
              <a:solidFill>
                <a:schemeClr val="tx1"/>
              </a:solidFill>
              <a:effectLst/>
            </a:endParaRPr>
          </a:p>
        </p:txBody>
      </p:sp>
      <p:pic>
        <p:nvPicPr>
          <p:cNvPr id="2" name="Ipsos Logo">
            <a:extLst>
              <a:ext uri="{FF2B5EF4-FFF2-40B4-BE49-F238E27FC236}">
                <a16:creationId xmlns:a16="http://schemas.microsoft.com/office/drawing/2014/main" id="{5736C387-1E30-3967-00C5-67A2D4B1A6FD}"/>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263361" y="6173519"/>
            <a:ext cx="492637" cy="446920"/>
          </a:xfrm>
          <a:prstGeom prst="rect">
            <a:avLst/>
          </a:prstGeom>
        </p:spPr>
      </p:pic>
    </p:spTree>
    <p:extLst>
      <p:ext uri="{BB962C8B-B14F-4D97-AF65-F5344CB8AC3E}">
        <p14:creationId xmlns:p14="http://schemas.microsoft.com/office/powerpoint/2010/main" val="293149152"/>
      </p:ext>
    </p:extLst>
  </p:cSld>
  <p:clrMapOvr>
    <a:masterClrMapping/>
  </p:clrMapOvr>
  <p:hf hdr="0" ftr="0" dt="0"/>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Team Biographies">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24ADF9F4-0984-90BB-D24E-468E60FF06E5}"/>
              </a:ext>
            </a:extLst>
          </p:cNvPr>
          <p:cNvSpPr>
            <a:spLocks noGrp="1"/>
          </p:cNvSpPr>
          <p:nvPr>
            <p:ph type="title" hasCustomPrompt="1"/>
          </p:nvPr>
        </p:nvSpPr>
        <p:spPr/>
        <p:txBody>
          <a:bodyPr/>
          <a:lstStyle>
            <a:lvl1pPr>
              <a:defRPr/>
            </a:lvl1pPr>
          </a:lstStyle>
          <a:p>
            <a:r>
              <a:rPr lang="en-US" dirty="0"/>
              <a:t>Biographies / Team Slide</a:t>
            </a:r>
            <a:endParaRPr lang="en-GB" dirty="0"/>
          </a:p>
        </p:txBody>
      </p:sp>
      <p:sp>
        <p:nvSpPr>
          <p:cNvPr id="16" name="Name 1">
            <a:extLst>
              <a:ext uri="{FF2B5EF4-FFF2-40B4-BE49-F238E27FC236}">
                <a16:creationId xmlns:a16="http://schemas.microsoft.com/office/drawing/2014/main" id="{41154020-330A-4307-8B18-1E1750724F82}"/>
              </a:ext>
            </a:extLst>
          </p:cNvPr>
          <p:cNvSpPr>
            <a:spLocks noGrp="1"/>
          </p:cNvSpPr>
          <p:nvPr>
            <p:ph type="body" sz="quarter" idx="22" hasCustomPrompt="1"/>
          </p:nvPr>
        </p:nvSpPr>
        <p:spPr>
          <a:xfrm>
            <a:off x="442913" y="1736725"/>
            <a:ext cx="1573660" cy="458202"/>
          </a:xfrm>
          <a:prstGeom prst="rect">
            <a:avLst/>
          </a:prstGeom>
        </p:spPr>
        <p:txBody>
          <a:bodyPr wrap="square" anchor="t">
            <a:spAutoFit/>
          </a:bodyPr>
          <a:lstStyle>
            <a:lvl1pPr>
              <a:spcBef>
                <a:spcPts val="0"/>
              </a:spcBef>
              <a:spcAft>
                <a:spcPts val="0"/>
              </a:spcAft>
              <a:defRPr sz="1400" b="1" cap="none" baseline="0">
                <a:solidFill>
                  <a:schemeClr val="tx1"/>
                </a:solidFill>
              </a:defRPr>
            </a:lvl1pPr>
            <a:lvl2pPr marL="0" indent="0">
              <a:spcBef>
                <a:spcPts val="0"/>
              </a:spcBef>
              <a:spcAft>
                <a:spcPts val="0"/>
              </a:spcAft>
              <a:buFont typeface="Barlow" panose="020B0604020202020204" pitchFamily="34" charset="0"/>
              <a:buNone/>
              <a:defRPr sz="1400" b="1" cap="none" baseline="0">
                <a:solidFill>
                  <a:schemeClr val="tx1"/>
                </a:solidFill>
              </a:defRPr>
            </a:lvl2pPr>
          </a:lstStyle>
          <a:p>
            <a:pPr lvl="0"/>
            <a:r>
              <a:rPr lang="en-GB" dirty="0"/>
              <a:t>First name</a:t>
            </a:r>
          </a:p>
          <a:p>
            <a:pPr lvl="1"/>
            <a:r>
              <a:rPr lang="en-GB" dirty="0"/>
              <a:t>Last name</a:t>
            </a:r>
          </a:p>
        </p:txBody>
      </p:sp>
      <p:sp>
        <p:nvSpPr>
          <p:cNvPr id="6" name="Picture Placeholder 1">
            <a:extLst>
              <a:ext uri="{FF2B5EF4-FFF2-40B4-BE49-F238E27FC236}">
                <a16:creationId xmlns:a16="http://schemas.microsoft.com/office/drawing/2014/main" id="{1D022528-6EBA-C4A0-BEB6-F9204610C897}"/>
              </a:ext>
              <a:ext uri="{C183D7F6-B498-43B3-948B-1728B52AA6E4}">
                <adec:decorative xmlns:adec="http://schemas.microsoft.com/office/drawing/2017/decorative" val="1"/>
              </a:ext>
            </a:extLst>
          </p:cNvPr>
          <p:cNvSpPr>
            <a:spLocks noGrp="1"/>
          </p:cNvSpPr>
          <p:nvPr>
            <p:ph type="pic" sz="quarter" idx="19"/>
          </p:nvPr>
        </p:nvSpPr>
        <p:spPr>
          <a:xfrm>
            <a:off x="455613" y="2323852"/>
            <a:ext cx="1573660" cy="1573200"/>
          </a:xfrm>
          <a:custGeom>
            <a:avLst/>
            <a:gdLst>
              <a:gd name="connsiteX0" fmla="*/ 0 w 1573660"/>
              <a:gd name="connsiteY0" fmla="*/ 0 h 1573200"/>
              <a:gd name="connsiteX1" fmla="*/ 1573660 w 1573660"/>
              <a:gd name="connsiteY1" fmla="*/ 0 h 1573200"/>
              <a:gd name="connsiteX2" fmla="*/ 1573660 w 1573660"/>
              <a:gd name="connsiteY2" fmla="*/ 1349792 h 1573200"/>
              <a:gd name="connsiteX3" fmla="*/ 1350252 w 1573660"/>
              <a:gd name="connsiteY3" fmla="*/ 1573200 h 1573200"/>
              <a:gd name="connsiteX4" fmla="*/ 0 w 1573660"/>
              <a:gd name="connsiteY4" fmla="*/ 1573200 h 1573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3660" h="1573200">
                <a:moveTo>
                  <a:pt x="0" y="0"/>
                </a:moveTo>
                <a:lnTo>
                  <a:pt x="1573660" y="0"/>
                </a:lnTo>
                <a:lnTo>
                  <a:pt x="1573660" y="1349792"/>
                </a:lnTo>
                <a:lnTo>
                  <a:pt x="1350252" y="1573200"/>
                </a:lnTo>
                <a:lnTo>
                  <a:pt x="0" y="1573200"/>
                </a:lnTo>
                <a:close/>
              </a:path>
            </a:pathLst>
          </a:custGeom>
          <a:pattFill prst="dkUpDiag">
            <a:fgClr>
              <a:schemeClr val="bg1">
                <a:lumMod val="85000"/>
              </a:schemeClr>
            </a:fgClr>
            <a:bgClr>
              <a:schemeClr val="bg1"/>
            </a:bgClr>
          </a:pattFill>
        </p:spPr>
        <p:txBody>
          <a:bodyPr vert="horz" wrap="square" lIns="0" tIns="0" rIns="0" bIns="0" rtlCol="0" anchor="b">
            <a:noAutofit/>
          </a:bodyPr>
          <a:lstStyle>
            <a:lvl1pPr>
              <a:defRPr lang="en-GB" dirty="0"/>
            </a:lvl1pPr>
          </a:lstStyle>
          <a:p>
            <a:pPr lvl="0" algn="ctr"/>
            <a:r>
              <a:rPr lang="en-US" dirty="0"/>
              <a:t>Click icon to add picture</a:t>
            </a:r>
            <a:endParaRPr lang="en-GB" dirty="0"/>
          </a:p>
        </p:txBody>
      </p:sp>
      <p:sp>
        <p:nvSpPr>
          <p:cNvPr id="15" name="Placeholder 1">
            <a:extLst>
              <a:ext uri="{FF2B5EF4-FFF2-40B4-BE49-F238E27FC236}">
                <a16:creationId xmlns:a16="http://schemas.microsoft.com/office/drawing/2014/main" id="{A81DA3D4-EF88-48E1-A722-44D4D0FA10B6}"/>
              </a:ext>
            </a:extLst>
          </p:cNvPr>
          <p:cNvSpPr>
            <a:spLocks noGrp="1"/>
          </p:cNvSpPr>
          <p:nvPr>
            <p:ph type="body" sz="quarter" idx="23" hasCustomPrompt="1"/>
          </p:nvPr>
        </p:nvSpPr>
        <p:spPr>
          <a:xfrm>
            <a:off x="442913" y="4045998"/>
            <a:ext cx="1573660" cy="1903877"/>
          </a:xfrm>
          <a:prstGeom prst="rect">
            <a:avLst/>
          </a:prstGeom>
        </p:spPr>
        <p:txBody>
          <a:bodyPr wrap="square" anchor="t">
            <a:noAutofit/>
          </a:bodyPr>
          <a:lstStyle>
            <a:lvl1pPr>
              <a:spcBef>
                <a:spcPts val="0"/>
              </a:spcBef>
              <a:spcAft>
                <a:spcPts val="0"/>
              </a:spcAft>
              <a:defRPr>
                <a:solidFill>
                  <a:schemeClr val="tx1"/>
                </a:solidFill>
              </a:defRPr>
            </a:lvl1pPr>
            <a:lvl2pPr marL="0" indent="0">
              <a:spcBef>
                <a:spcPts val="0"/>
              </a:spcBef>
              <a:spcAft>
                <a:spcPts val="0"/>
              </a:spcAft>
              <a:buFont typeface="Barlow" panose="020B0604020202020204" pitchFamily="34" charset="0"/>
              <a:buNone/>
              <a:defRPr>
                <a:solidFill>
                  <a:schemeClr val="bg1"/>
                </a:solidFill>
              </a:defRPr>
            </a:lvl2pPr>
          </a:lstStyle>
          <a:p>
            <a:pPr lvl="0"/>
            <a:r>
              <a:rPr lang="en-GB" dirty="0"/>
              <a:t>Title and brief role description here</a:t>
            </a:r>
          </a:p>
        </p:txBody>
      </p:sp>
      <p:sp>
        <p:nvSpPr>
          <p:cNvPr id="20" name="Name 2">
            <a:extLst>
              <a:ext uri="{FF2B5EF4-FFF2-40B4-BE49-F238E27FC236}">
                <a16:creationId xmlns:a16="http://schemas.microsoft.com/office/drawing/2014/main" id="{71613F17-97E2-4491-9EF3-F01FFDE6E863}"/>
              </a:ext>
            </a:extLst>
          </p:cNvPr>
          <p:cNvSpPr>
            <a:spLocks noGrp="1"/>
          </p:cNvSpPr>
          <p:nvPr>
            <p:ph type="body" sz="quarter" idx="25" hasCustomPrompt="1"/>
          </p:nvPr>
        </p:nvSpPr>
        <p:spPr>
          <a:xfrm>
            <a:off x="2379122" y="1736725"/>
            <a:ext cx="1573660" cy="458202"/>
          </a:xfrm>
          <a:prstGeom prst="rect">
            <a:avLst/>
          </a:prstGeom>
        </p:spPr>
        <p:txBody>
          <a:bodyPr wrap="square" anchor="t">
            <a:spAutoFit/>
          </a:bodyPr>
          <a:lstStyle>
            <a:lvl1pPr>
              <a:spcBef>
                <a:spcPts val="0"/>
              </a:spcBef>
              <a:spcAft>
                <a:spcPts val="0"/>
              </a:spcAft>
              <a:defRPr sz="1400" b="1" cap="none" baseline="0">
                <a:solidFill>
                  <a:schemeClr val="tx1"/>
                </a:solidFill>
              </a:defRPr>
            </a:lvl1pPr>
            <a:lvl2pPr marL="0" indent="0">
              <a:spcBef>
                <a:spcPts val="0"/>
              </a:spcBef>
              <a:spcAft>
                <a:spcPts val="0"/>
              </a:spcAft>
              <a:buFont typeface="Barlow" panose="020B0604020202020204" pitchFamily="34" charset="0"/>
              <a:buNone/>
              <a:defRPr sz="1400" b="1" cap="none" baseline="0">
                <a:solidFill>
                  <a:schemeClr val="tx1"/>
                </a:solidFill>
              </a:defRPr>
            </a:lvl2pPr>
          </a:lstStyle>
          <a:p>
            <a:pPr lvl="0"/>
            <a:r>
              <a:rPr lang="en-GB" dirty="0"/>
              <a:t>First name</a:t>
            </a:r>
          </a:p>
          <a:p>
            <a:pPr lvl="1"/>
            <a:r>
              <a:rPr lang="en-GB" dirty="0"/>
              <a:t>Last name</a:t>
            </a:r>
          </a:p>
        </p:txBody>
      </p:sp>
      <p:sp>
        <p:nvSpPr>
          <p:cNvPr id="7" name="Picture Placeholder 2">
            <a:extLst>
              <a:ext uri="{FF2B5EF4-FFF2-40B4-BE49-F238E27FC236}">
                <a16:creationId xmlns:a16="http://schemas.microsoft.com/office/drawing/2014/main" id="{BCAD9EA5-E736-4B69-C6BA-B70AA49A3DC7}"/>
              </a:ext>
              <a:ext uri="{C183D7F6-B498-43B3-948B-1728B52AA6E4}">
                <adec:decorative xmlns:adec="http://schemas.microsoft.com/office/drawing/2017/decorative" val="1"/>
              </a:ext>
            </a:extLst>
          </p:cNvPr>
          <p:cNvSpPr>
            <a:spLocks noGrp="1"/>
          </p:cNvSpPr>
          <p:nvPr>
            <p:ph type="pic" sz="quarter" idx="39"/>
          </p:nvPr>
        </p:nvSpPr>
        <p:spPr>
          <a:xfrm>
            <a:off x="2390052" y="2333862"/>
            <a:ext cx="1573660" cy="1573200"/>
          </a:xfrm>
          <a:custGeom>
            <a:avLst/>
            <a:gdLst>
              <a:gd name="connsiteX0" fmla="*/ 0 w 1573660"/>
              <a:gd name="connsiteY0" fmla="*/ 0 h 1573200"/>
              <a:gd name="connsiteX1" fmla="*/ 1573660 w 1573660"/>
              <a:gd name="connsiteY1" fmla="*/ 0 h 1573200"/>
              <a:gd name="connsiteX2" fmla="*/ 1573660 w 1573660"/>
              <a:gd name="connsiteY2" fmla="*/ 1349792 h 1573200"/>
              <a:gd name="connsiteX3" fmla="*/ 1350252 w 1573660"/>
              <a:gd name="connsiteY3" fmla="*/ 1573200 h 1573200"/>
              <a:gd name="connsiteX4" fmla="*/ 0 w 1573660"/>
              <a:gd name="connsiteY4" fmla="*/ 1573200 h 1573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3660" h="1573200">
                <a:moveTo>
                  <a:pt x="0" y="0"/>
                </a:moveTo>
                <a:lnTo>
                  <a:pt x="1573660" y="0"/>
                </a:lnTo>
                <a:lnTo>
                  <a:pt x="1573660" y="1349792"/>
                </a:lnTo>
                <a:lnTo>
                  <a:pt x="1350252" y="1573200"/>
                </a:lnTo>
                <a:lnTo>
                  <a:pt x="0" y="1573200"/>
                </a:lnTo>
                <a:close/>
              </a:path>
            </a:pathLst>
          </a:custGeom>
          <a:pattFill prst="dkUpDiag">
            <a:fgClr>
              <a:schemeClr val="bg1">
                <a:lumMod val="85000"/>
              </a:schemeClr>
            </a:fgClr>
            <a:bgClr>
              <a:schemeClr val="bg1"/>
            </a:bgClr>
          </a:pattFill>
        </p:spPr>
        <p:txBody>
          <a:bodyPr vert="horz" wrap="square" lIns="0" tIns="0" rIns="0" bIns="0" rtlCol="0" anchor="b">
            <a:noAutofit/>
          </a:bodyPr>
          <a:lstStyle>
            <a:lvl1pPr>
              <a:defRPr lang="en-GB" dirty="0"/>
            </a:lvl1pPr>
          </a:lstStyle>
          <a:p>
            <a:pPr lvl="0" algn="ctr"/>
            <a:r>
              <a:rPr lang="en-US" dirty="0"/>
              <a:t>Click icon to add picture</a:t>
            </a:r>
            <a:endParaRPr lang="en-GB" dirty="0"/>
          </a:p>
        </p:txBody>
      </p:sp>
      <p:sp>
        <p:nvSpPr>
          <p:cNvPr id="21" name="Placeholder 2">
            <a:extLst>
              <a:ext uri="{FF2B5EF4-FFF2-40B4-BE49-F238E27FC236}">
                <a16:creationId xmlns:a16="http://schemas.microsoft.com/office/drawing/2014/main" id="{6F22912B-7D36-4077-8BFB-FDA6B7BA0EA9}"/>
              </a:ext>
            </a:extLst>
          </p:cNvPr>
          <p:cNvSpPr>
            <a:spLocks noGrp="1"/>
          </p:cNvSpPr>
          <p:nvPr>
            <p:ph type="body" sz="quarter" idx="26" hasCustomPrompt="1"/>
          </p:nvPr>
        </p:nvSpPr>
        <p:spPr>
          <a:xfrm>
            <a:off x="2379892" y="4045998"/>
            <a:ext cx="1573660" cy="1903877"/>
          </a:xfrm>
          <a:prstGeom prst="rect">
            <a:avLst/>
          </a:prstGeom>
        </p:spPr>
        <p:txBody>
          <a:bodyPr wrap="square" anchor="t">
            <a:noAutofit/>
          </a:bodyPr>
          <a:lstStyle>
            <a:lvl1pPr>
              <a:spcBef>
                <a:spcPts val="0"/>
              </a:spcBef>
              <a:spcAft>
                <a:spcPts val="0"/>
              </a:spcAft>
              <a:defRPr>
                <a:solidFill>
                  <a:schemeClr val="tx1"/>
                </a:solidFill>
              </a:defRPr>
            </a:lvl1pPr>
            <a:lvl2pPr marL="0" indent="0">
              <a:spcBef>
                <a:spcPts val="0"/>
              </a:spcBef>
              <a:spcAft>
                <a:spcPts val="0"/>
              </a:spcAft>
              <a:buFont typeface="Barlow" panose="020B0604020202020204" pitchFamily="34" charset="0"/>
              <a:buNone/>
              <a:defRPr>
                <a:solidFill>
                  <a:schemeClr val="bg1"/>
                </a:solidFill>
              </a:defRPr>
            </a:lvl2pPr>
          </a:lstStyle>
          <a:p>
            <a:pPr lvl="0"/>
            <a:r>
              <a:rPr lang="en-GB" dirty="0"/>
              <a:t>Title and brief role description here</a:t>
            </a:r>
          </a:p>
        </p:txBody>
      </p:sp>
      <p:sp>
        <p:nvSpPr>
          <p:cNvPr id="24" name="Name 3">
            <a:extLst>
              <a:ext uri="{FF2B5EF4-FFF2-40B4-BE49-F238E27FC236}">
                <a16:creationId xmlns:a16="http://schemas.microsoft.com/office/drawing/2014/main" id="{4ACD92D7-D8E5-4F1B-8FF3-A92BC817BD5B}"/>
              </a:ext>
            </a:extLst>
          </p:cNvPr>
          <p:cNvSpPr>
            <a:spLocks noGrp="1"/>
          </p:cNvSpPr>
          <p:nvPr>
            <p:ph type="body" sz="quarter" idx="28" hasCustomPrompt="1"/>
          </p:nvPr>
        </p:nvSpPr>
        <p:spPr>
          <a:xfrm>
            <a:off x="4315331" y="1736725"/>
            <a:ext cx="1573660" cy="458202"/>
          </a:xfrm>
          <a:prstGeom prst="rect">
            <a:avLst/>
          </a:prstGeom>
        </p:spPr>
        <p:txBody>
          <a:bodyPr wrap="square" anchor="t">
            <a:spAutoFit/>
          </a:bodyPr>
          <a:lstStyle>
            <a:lvl1pPr>
              <a:spcBef>
                <a:spcPts val="0"/>
              </a:spcBef>
              <a:spcAft>
                <a:spcPts val="0"/>
              </a:spcAft>
              <a:defRPr sz="1400" b="1" cap="none" baseline="0">
                <a:solidFill>
                  <a:schemeClr val="tx1"/>
                </a:solidFill>
              </a:defRPr>
            </a:lvl1pPr>
            <a:lvl2pPr marL="0" indent="0">
              <a:spcBef>
                <a:spcPts val="0"/>
              </a:spcBef>
              <a:spcAft>
                <a:spcPts val="0"/>
              </a:spcAft>
              <a:buFont typeface="Barlow" panose="020B0604020202020204" pitchFamily="34" charset="0"/>
              <a:buNone/>
              <a:defRPr sz="1400" b="1" cap="none" baseline="0">
                <a:solidFill>
                  <a:schemeClr val="tx1"/>
                </a:solidFill>
              </a:defRPr>
            </a:lvl2pPr>
          </a:lstStyle>
          <a:p>
            <a:pPr lvl="0"/>
            <a:r>
              <a:rPr lang="en-GB" dirty="0"/>
              <a:t>First name</a:t>
            </a:r>
          </a:p>
          <a:p>
            <a:pPr lvl="1"/>
            <a:r>
              <a:rPr lang="en-GB" dirty="0"/>
              <a:t>Last name</a:t>
            </a:r>
          </a:p>
        </p:txBody>
      </p:sp>
      <p:sp>
        <p:nvSpPr>
          <p:cNvPr id="8" name="Picture Placeholder 3">
            <a:extLst>
              <a:ext uri="{FF2B5EF4-FFF2-40B4-BE49-F238E27FC236}">
                <a16:creationId xmlns:a16="http://schemas.microsoft.com/office/drawing/2014/main" id="{357D52C6-2870-E30F-D4E4-6FE20FD88ED3}"/>
              </a:ext>
              <a:ext uri="{C183D7F6-B498-43B3-948B-1728B52AA6E4}">
                <adec:decorative xmlns:adec="http://schemas.microsoft.com/office/drawing/2017/decorative" val="1"/>
              </a:ext>
            </a:extLst>
          </p:cNvPr>
          <p:cNvSpPr>
            <a:spLocks noGrp="1"/>
          </p:cNvSpPr>
          <p:nvPr>
            <p:ph type="pic" sz="quarter" idx="40"/>
          </p:nvPr>
        </p:nvSpPr>
        <p:spPr>
          <a:xfrm>
            <a:off x="4324491" y="2333862"/>
            <a:ext cx="1573660" cy="1573200"/>
          </a:xfrm>
          <a:custGeom>
            <a:avLst/>
            <a:gdLst>
              <a:gd name="connsiteX0" fmla="*/ 0 w 1573660"/>
              <a:gd name="connsiteY0" fmla="*/ 0 h 1573200"/>
              <a:gd name="connsiteX1" fmla="*/ 1573660 w 1573660"/>
              <a:gd name="connsiteY1" fmla="*/ 0 h 1573200"/>
              <a:gd name="connsiteX2" fmla="*/ 1573660 w 1573660"/>
              <a:gd name="connsiteY2" fmla="*/ 1349792 h 1573200"/>
              <a:gd name="connsiteX3" fmla="*/ 1350252 w 1573660"/>
              <a:gd name="connsiteY3" fmla="*/ 1573200 h 1573200"/>
              <a:gd name="connsiteX4" fmla="*/ 0 w 1573660"/>
              <a:gd name="connsiteY4" fmla="*/ 1573200 h 1573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3660" h="1573200">
                <a:moveTo>
                  <a:pt x="0" y="0"/>
                </a:moveTo>
                <a:lnTo>
                  <a:pt x="1573660" y="0"/>
                </a:lnTo>
                <a:lnTo>
                  <a:pt x="1573660" y="1349792"/>
                </a:lnTo>
                <a:lnTo>
                  <a:pt x="1350252" y="1573200"/>
                </a:lnTo>
                <a:lnTo>
                  <a:pt x="0" y="1573200"/>
                </a:lnTo>
                <a:close/>
              </a:path>
            </a:pathLst>
          </a:custGeom>
          <a:pattFill prst="dkUpDiag">
            <a:fgClr>
              <a:schemeClr val="bg1">
                <a:lumMod val="85000"/>
              </a:schemeClr>
            </a:fgClr>
            <a:bgClr>
              <a:schemeClr val="bg1"/>
            </a:bgClr>
          </a:pattFill>
        </p:spPr>
        <p:txBody>
          <a:bodyPr vert="horz" wrap="square" lIns="0" tIns="0" rIns="0" bIns="0" rtlCol="0" anchor="b">
            <a:noAutofit/>
          </a:bodyPr>
          <a:lstStyle>
            <a:lvl1pPr>
              <a:defRPr lang="en-GB" dirty="0"/>
            </a:lvl1pPr>
          </a:lstStyle>
          <a:p>
            <a:pPr lvl="0" algn="ctr"/>
            <a:r>
              <a:rPr lang="en-US" dirty="0"/>
              <a:t>Click icon to add picture</a:t>
            </a:r>
            <a:endParaRPr lang="en-GB" dirty="0"/>
          </a:p>
        </p:txBody>
      </p:sp>
      <p:sp>
        <p:nvSpPr>
          <p:cNvPr id="25" name="Placeholder 3">
            <a:extLst>
              <a:ext uri="{FF2B5EF4-FFF2-40B4-BE49-F238E27FC236}">
                <a16:creationId xmlns:a16="http://schemas.microsoft.com/office/drawing/2014/main" id="{459EAA34-4CBD-4836-8FB9-E4972A4D4702}"/>
              </a:ext>
            </a:extLst>
          </p:cNvPr>
          <p:cNvSpPr>
            <a:spLocks noGrp="1"/>
          </p:cNvSpPr>
          <p:nvPr>
            <p:ph type="body" sz="quarter" idx="29" hasCustomPrompt="1"/>
          </p:nvPr>
        </p:nvSpPr>
        <p:spPr>
          <a:xfrm>
            <a:off x="4316871" y="4045998"/>
            <a:ext cx="1573660" cy="1903877"/>
          </a:xfrm>
          <a:prstGeom prst="rect">
            <a:avLst/>
          </a:prstGeom>
        </p:spPr>
        <p:txBody>
          <a:bodyPr wrap="square" anchor="t">
            <a:noAutofit/>
          </a:bodyPr>
          <a:lstStyle>
            <a:lvl1pPr>
              <a:spcBef>
                <a:spcPts val="0"/>
              </a:spcBef>
              <a:spcAft>
                <a:spcPts val="0"/>
              </a:spcAft>
              <a:defRPr>
                <a:solidFill>
                  <a:schemeClr val="tx1"/>
                </a:solidFill>
              </a:defRPr>
            </a:lvl1pPr>
            <a:lvl2pPr marL="0" indent="0">
              <a:spcBef>
                <a:spcPts val="0"/>
              </a:spcBef>
              <a:spcAft>
                <a:spcPts val="0"/>
              </a:spcAft>
              <a:buFont typeface="Barlow" panose="020B0604020202020204" pitchFamily="34" charset="0"/>
              <a:buNone/>
              <a:defRPr>
                <a:solidFill>
                  <a:schemeClr val="bg1"/>
                </a:solidFill>
              </a:defRPr>
            </a:lvl2pPr>
          </a:lstStyle>
          <a:p>
            <a:pPr lvl="0"/>
            <a:r>
              <a:rPr lang="en-GB" dirty="0"/>
              <a:t>Title and brief role description here</a:t>
            </a:r>
          </a:p>
        </p:txBody>
      </p:sp>
      <p:sp>
        <p:nvSpPr>
          <p:cNvPr id="27" name="Name 4">
            <a:extLst>
              <a:ext uri="{FF2B5EF4-FFF2-40B4-BE49-F238E27FC236}">
                <a16:creationId xmlns:a16="http://schemas.microsoft.com/office/drawing/2014/main" id="{95119930-DF3D-4F95-9821-DD803BEC06B8}"/>
              </a:ext>
            </a:extLst>
          </p:cNvPr>
          <p:cNvSpPr>
            <a:spLocks noGrp="1"/>
          </p:cNvSpPr>
          <p:nvPr>
            <p:ph type="body" sz="quarter" idx="31" hasCustomPrompt="1"/>
          </p:nvPr>
        </p:nvSpPr>
        <p:spPr>
          <a:xfrm>
            <a:off x="6251540" y="1748727"/>
            <a:ext cx="1573660" cy="458202"/>
          </a:xfrm>
          <a:prstGeom prst="rect">
            <a:avLst/>
          </a:prstGeom>
        </p:spPr>
        <p:txBody>
          <a:bodyPr wrap="square" anchor="t">
            <a:spAutoFit/>
          </a:bodyPr>
          <a:lstStyle>
            <a:lvl1pPr>
              <a:spcBef>
                <a:spcPts val="0"/>
              </a:spcBef>
              <a:spcAft>
                <a:spcPts val="0"/>
              </a:spcAft>
              <a:defRPr sz="1400" b="1" cap="none" baseline="0">
                <a:solidFill>
                  <a:schemeClr val="tx1"/>
                </a:solidFill>
              </a:defRPr>
            </a:lvl1pPr>
            <a:lvl2pPr marL="0" indent="0">
              <a:spcBef>
                <a:spcPts val="0"/>
              </a:spcBef>
              <a:spcAft>
                <a:spcPts val="0"/>
              </a:spcAft>
              <a:buFont typeface="Barlow" panose="020B0604020202020204" pitchFamily="34" charset="0"/>
              <a:buNone/>
              <a:defRPr sz="1400" b="1" cap="none" baseline="0">
                <a:solidFill>
                  <a:schemeClr val="tx1"/>
                </a:solidFill>
              </a:defRPr>
            </a:lvl2pPr>
          </a:lstStyle>
          <a:p>
            <a:pPr lvl="0"/>
            <a:r>
              <a:rPr lang="en-GB" dirty="0"/>
              <a:t>First name</a:t>
            </a:r>
          </a:p>
          <a:p>
            <a:pPr lvl="1"/>
            <a:r>
              <a:rPr lang="en-GB" dirty="0"/>
              <a:t>Last name</a:t>
            </a:r>
          </a:p>
        </p:txBody>
      </p:sp>
      <p:sp>
        <p:nvSpPr>
          <p:cNvPr id="9" name="Picture Placeholder 4">
            <a:extLst>
              <a:ext uri="{FF2B5EF4-FFF2-40B4-BE49-F238E27FC236}">
                <a16:creationId xmlns:a16="http://schemas.microsoft.com/office/drawing/2014/main" id="{074A36C6-E21E-40D7-90B6-E4EE4ED33126}"/>
              </a:ext>
              <a:ext uri="{C183D7F6-B498-43B3-948B-1728B52AA6E4}">
                <adec:decorative xmlns:adec="http://schemas.microsoft.com/office/drawing/2017/decorative" val="1"/>
              </a:ext>
            </a:extLst>
          </p:cNvPr>
          <p:cNvSpPr>
            <a:spLocks noGrp="1"/>
          </p:cNvSpPr>
          <p:nvPr>
            <p:ph type="pic" sz="quarter" idx="41"/>
          </p:nvPr>
        </p:nvSpPr>
        <p:spPr>
          <a:xfrm>
            <a:off x="6258930" y="2333862"/>
            <a:ext cx="1573660" cy="1573200"/>
          </a:xfrm>
          <a:custGeom>
            <a:avLst/>
            <a:gdLst>
              <a:gd name="connsiteX0" fmla="*/ 0 w 1573660"/>
              <a:gd name="connsiteY0" fmla="*/ 0 h 1573200"/>
              <a:gd name="connsiteX1" fmla="*/ 1573660 w 1573660"/>
              <a:gd name="connsiteY1" fmla="*/ 0 h 1573200"/>
              <a:gd name="connsiteX2" fmla="*/ 1573660 w 1573660"/>
              <a:gd name="connsiteY2" fmla="*/ 1349792 h 1573200"/>
              <a:gd name="connsiteX3" fmla="*/ 1350252 w 1573660"/>
              <a:gd name="connsiteY3" fmla="*/ 1573200 h 1573200"/>
              <a:gd name="connsiteX4" fmla="*/ 0 w 1573660"/>
              <a:gd name="connsiteY4" fmla="*/ 1573200 h 1573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3660" h="1573200">
                <a:moveTo>
                  <a:pt x="0" y="0"/>
                </a:moveTo>
                <a:lnTo>
                  <a:pt x="1573660" y="0"/>
                </a:lnTo>
                <a:lnTo>
                  <a:pt x="1573660" y="1349792"/>
                </a:lnTo>
                <a:lnTo>
                  <a:pt x="1350252" y="1573200"/>
                </a:lnTo>
                <a:lnTo>
                  <a:pt x="0" y="1573200"/>
                </a:lnTo>
                <a:close/>
              </a:path>
            </a:pathLst>
          </a:custGeom>
          <a:pattFill prst="dkUpDiag">
            <a:fgClr>
              <a:schemeClr val="bg1">
                <a:lumMod val="85000"/>
              </a:schemeClr>
            </a:fgClr>
            <a:bgClr>
              <a:schemeClr val="bg1"/>
            </a:bgClr>
          </a:pattFill>
        </p:spPr>
        <p:txBody>
          <a:bodyPr vert="horz" wrap="square" lIns="0" tIns="0" rIns="0" bIns="0" rtlCol="0" anchor="b">
            <a:noAutofit/>
          </a:bodyPr>
          <a:lstStyle>
            <a:lvl1pPr>
              <a:defRPr lang="en-GB" dirty="0"/>
            </a:lvl1pPr>
          </a:lstStyle>
          <a:p>
            <a:pPr lvl="0" algn="ctr"/>
            <a:r>
              <a:rPr lang="en-US" dirty="0"/>
              <a:t>Click icon to add picture</a:t>
            </a:r>
            <a:endParaRPr lang="en-GB" dirty="0"/>
          </a:p>
        </p:txBody>
      </p:sp>
      <p:sp>
        <p:nvSpPr>
          <p:cNvPr id="28" name="Placeholder 4">
            <a:extLst>
              <a:ext uri="{FF2B5EF4-FFF2-40B4-BE49-F238E27FC236}">
                <a16:creationId xmlns:a16="http://schemas.microsoft.com/office/drawing/2014/main" id="{F1EC47F3-3364-4097-9549-A48AAC2F5219}"/>
              </a:ext>
            </a:extLst>
          </p:cNvPr>
          <p:cNvSpPr>
            <a:spLocks noGrp="1"/>
          </p:cNvSpPr>
          <p:nvPr>
            <p:ph type="body" sz="quarter" idx="32" hasCustomPrompt="1"/>
          </p:nvPr>
        </p:nvSpPr>
        <p:spPr>
          <a:xfrm>
            <a:off x="6253850" y="4058000"/>
            <a:ext cx="1573660" cy="1903877"/>
          </a:xfrm>
          <a:prstGeom prst="rect">
            <a:avLst/>
          </a:prstGeom>
        </p:spPr>
        <p:txBody>
          <a:bodyPr wrap="square" anchor="t">
            <a:noAutofit/>
          </a:bodyPr>
          <a:lstStyle>
            <a:lvl1pPr>
              <a:spcBef>
                <a:spcPts val="0"/>
              </a:spcBef>
              <a:spcAft>
                <a:spcPts val="0"/>
              </a:spcAft>
              <a:defRPr>
                <a:solidFill>
                  <a:schemeClr val="tx1"/>
                </a:solidFill>
              </a:defRPr>
            </a:lvl1pPr>
            <a:lvl2pPr marL="0" indent="0">
              <a:spcBef>
                <a:spcPts val="0"/>
              </a:spcBef>
              <a:spcAft>
                <a:spcPts val="0"/>
              </a:spcAft>
              <a:buFont typeface="Barlow" panose="020B0604020202020204" pitchFamily="34" charset="0"/>
              <a:buNone/>
              <a:defRPr>
                <a:solidFill>
                  <a:schemeClr val="bg1"/>
                </a:solidFill>
              </a:defRPr>
            </a:lvl2pPr>
          </a:lstStyle>
          <a:p>
            <a:pPr lvl="0"/>
            <a:r>
              <a:rPr lang="en-GB" dirty="0"/>
              <a:t>Title and brief role description here</a:t>
            </a:r>
          </a:p>
        </p:txBody>
      </p:sp>
      <p:sp>
        <p:nvSpPr>
          <p:cNvPr id="30" name="Name 5">
            <a:extLst>
              <a:ext uri="{FF2B5EF4-FFF2-40B4-BE49-F238E27FC236}">
                <a16:creationId xmlns:a16="http://schemas.microsoft.com/office/drawing/2014/main" id="{8BC3BB59-8297-4139-8EEB-7AA6A362059C}"/>
              </a:ext>
            </a:extLst>
          </p:cNvPr>
          <p:cNvSpPr>
            <a:spLocks noGrp="1"/>
          </p:cNvSpPr>
          <p:nvPr>
            <p:ph type="body" sz="quarter" idx="34" hasCustomPrompt="1"/>
          </p:nvPr>
        </p:nvSpPr>
        <p:spPr>
          <a:xfrm>
            <a:off x="8187749" y="1748727"/>
            <a:ext cx="1573660" cy="458202"/>
          </a:xfrm>
          <a:prstGeom prst="rect">
            <a:avLst/>
          </a:prstGeom>
        </p:spPr>
        <p:txBody>
          <a:bodyPr wrap="square" anchor="t">
            <a:spAutoFit/>
          </a:bodyPr>
          <a:lstStyle>
            <a:lvl1pPr>
              <a:spcBef>
                <a:spcPts val="0"/>
              </a:spcBef>
              <a:spcAft>
                <a:spcPts val="0"/>
              </a:spcAft>
              <a:defRPr sz="1400" b="1" cap="none" baseline="0">
                <a:solidFill>
                  <a:schemeClr val="tx1"/>
                </a:solidFill>
              </a:defRPr>
            </a:lvl1pPr>
            <a:lvl2pPr marL="0" indent="0">
              <a:spcBef>
                <a:spcPts val="0"/>
              </a:spcBef>
              <a:spcAft>
                <a:spcPts val="0"/>
              </a:spcAft>
              <a:buFont typeface="Barlow" panose="020B0604020202020204" pitchFamily="34" charset="0"/>
              <a:buNone/>
              <a:defRPr sz="1400" b="1" cap="none" baseline="0">
                <a:solidFill>
                  <a:schemeClr val="tx1"/>
                </a:solidFill>
              </a:defRPr>
            </a:lvl2pPr>
          </a:lstStyle>
          <a:p>
            <a:pPr lvl="0"/>
            <a:r>
              <a:rPr lang="en-GB" dirty="0"/>
              <a:t>First name</a:t>
            </a:r>
          </a:p>
          <a:p>
            <a:pPr lvl="1"/>
            <a:r>
              <a:rPr lang="en-GB" dirty="0"/>
              <a:t>Last name</a:t>
            </a:r>
          </a:p>
        </p:txBody>
      </p:sp>
      <p:sp>
        <p:nvSpPr>
          <p:cNvPr id="19" name="Picture Placeholder 5">
            <a:extLst>
              <a:ext uri="{FF2B5EF4-FFF2-40B4-BE49-F238E27FC236}">
                <a16:creationId xmlns:a16="http://schemas.microsoft.com/office/drawing/2014/main" id="{F63214CF-5EA4-B6FC-063D-D3496667EF2D}"/>
              </a:ext>
              <a:ext uri="{C183D7F6-B498-43B3-948B-1728B52AA6E4}">
                <adec:decorative xmlns:adec="http://schemas.microsoft.com/office/drawing/2017/decorative" val="1"/>
              </a:ext>
            </a:extLst>
          </p:cNvPr>
          <p:cNvSpPr>
            <a:spLocks noGrp="1"/>
          </p:cNvSpPr>
          <p:nvPr>
            <p:ph type="pic" sz="quarter" idx="42"/>
          </p:nvPr>
        </p:nvSpPr>
        <p:spPr>
          <a:xfrm>
            <a:off x="8193369" y="2333862"/>
            <a:ext cx="1573660" cy="1573200"/>
          </a:xfrm>
          <a:custGeom>
            <a:avLst/>
            <a:gdLst>
              <a:gd name="connsiteX0" fmla="*/ 0 w 1573660"/>
              <a:gd name="connsiteY0" fmla="*/ 0 h 1573200"/>
              <a:gd name="connsiteX1" fmla="*/ 1573660 w 1573660"/>
              <a:gd name="connsiteY1" fmla="*/ 0 h 1573200"/>
              <a:gd name="connsiteX2" fmla="*/ 1573660 w 1573660"/>
              <a:gd name="connsiteY2" fmla="*/ 1349792 h 1573200"/>
              <a:gd name="connsiteX3" fmla="*/ 1350252 w 1573660"/>
              <a:gd name="connsiteY3" fmla="*/ 1573200 h 1573200"/>
              <a:gd name="connsiteX4" fmla="*/ 0 w 1573660"/>
              <a:gd name="connsiteY4" fmla="*/ 1573200 h 1573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3660" h="1573200">
                <a:moveTo>
                  <a:pt x="0" y="0"/>
                </a:moveTo>
                <a:lnTo>
                  <a:pt x="1573660" y="0"/>
                </a:lnTo>
                <a:lnTo>
                  <a:pt x="1573660" y="1349792"/>
                </a:lnTo>
                <a:lnTo>
                  <a:pt x="1350252" y="1573200"/>
                </a:lnTo>
                <a:lnTo>
                  <a:pt x="0" y="1573200"/>
                </a:lnTo>
                <a:close/>
              </a:path>
            </a:pathLst>
          </a:custGeom>
          <a:pattFill prst="dkUpDiag">
            <a:fgClr>
              <a:schemeClr val="bg1">
                <a:lumMod val="85000"/>
              </a:schemeClr>
            </a:fgClr>
            <a:bgClr>
              <a:schemeClr val="bg1"/>
            </a:bgClr>
          </a:pattFill>
        </p:spPr>
        <p:txBody>
          <a:bodyPr vert="horz" wrap="square" lIns="0" tIns="0" rIns="0" bIns="0" rtlCol="0" anchor="b">
            <a:noAutofit/>
          </a:bodyPr>
          <a:lstStyle>
            <a:lvl1pPr>
              <a:defRPr lang="en-GB" dirty="0"/>
            </a:lvl1pPr>
          </a:lstStyle>
          <a:p>
            <a:pPr lvl="0" algn="ctr"/>
            <a:r>
              <a:rPr lang="en-US" dirty="0"/>
              <a:t>Click icon to add picture</a:t>
            </a:r>
            <a:endParaRPr lang="en-GB" dirty="0"/>
          </a:p>
        </p:txBody>
      </p:sp>
      <p:sp>
        <p:nvSpPr>
          <p:cNvPr id="31" name="Placeholder 5">
            <a:extLst>
              <a:ext uri="{FF2B5EF4-FFF2-40B4-BE49-F238E27FC236}">
                <a16:creationId xmlns:a16="http://schemas.microsoft.com/office/drawing/2014/main" id="{3539E75B-AA24-4E49-B21A-8AAB8E62C410}"/>
              </a:ext>
            </a:extLst>
          </p:cNvPr>
          <p:cNvSpPr>
            <a:spLocks noGrp="1"/>
          </p:cNvSpPr>
          <p:nvPr>
            <p:ph type="body" sz="quarter" idx="35" hasCustomPrompt="1"/>
          </p:nvPr>
        </p:nvSpPr>
        <p:spPr>
          <a:xfrm>
            <a:off x="8190829" y="4058000"/>
            <a:ext cx="1573660" cy="1903877"/>
          </a:xfrm>
          <a:prstGeom prst="rect">
            <a:avLst/>
          </a:prstGeom>
        </p:spPr>
        <p:txBody>
          <a:bodyPr wrap="square" anchor="t">
            <a:noAutofit/>
          </a:bodyPr>
          <a:lstStyle>
            <a:lvl1pPr>
              <a:spcBef>
                <a:spcPts val="0"/>
              </a:spcBef>
              <a:spcAft>
                <a:spcPts val="0"/>
              </a:spcAft>
              <a:defRPr>
                <a:solidFill>
                  <a:schemeClr val="tx1"/>
                </a:solidFill>
              </a:defRPr>
            </a:lvl1pPr>
            <a:lvl2pPr marL="0" indent="0">
              <a:spcBef>
                <a:spcPts val="0"/>
              </a:spcBef>
              <a:spcAft>
                <a:spcPts val="0"/>
              </a:spcAft>
              <a:buFont typeface="Barlow" panose="020B0604020202020204" pitchFamily="34" charset="0"/>
              <a:buNone/>
              <a:defRPr>
                <a:solidFill>
                  <a:schemeClr val="bg1"/>
                </a:solidFill>
              </a:defRPr>
            </a:lvl2pPr>
          </a:lstStyle>
          <a:p>
            <a:pPr lvl="0"/>
            <a:r>
              <a:rPr lang="en-GB" dirty="0"/>
              <a:t>Title and brief role description here</a:t>
            </a:r>
          </a:p>
        </p:txBody>
      </p:sp>
      <p:sp>
        <p:nvSpPr>
          <p:cNvPr id="33" name="Name 6">
            <a:extLst>
              <a:ext uri="{FF2B5EF4-FFF2-40B4-BE49-F238E27FC236}">
                <a16:creationId xmlns:a16="http://schemas.microsoft.com/office/drawing/2014/main" id="{3F21806D-0731-464D-A660-3F50C5CAF670}"/>
              </a:ext>
            </a:extLst>
          </p:cNvPr>
          <p:cNvSpPr>
            <a:spLocks noGrp="1"/>
          </p:cNvSpPr>
          <p:nvPr>
            <p:ph type="body" sz="quarter" idx="37" hasCustomPrompt="1"/>
          </p:nvPr>
        </p:nvSpPr>
        <p:spPr>
          <a:xfrm>
            <a:off x="10123957" y="1735212"/>
            <a:ext cx="1573660" cy="458202"/>
          </a:xfrm>
          <a:prstGeom prst="rect">
            <a:avLst/>
          </a:prstGeom>
        </p:spPr>
        <p:txBody>
          <a:bodyPr wrap="square" anchor="t">
            <a:spAutoFit/>
          </a:bodyPr>
          <a:lstStyle>
            <a:lvl1pPr>
              <a:spcBef>
                <a:spcPts val="0"/>
              </a:spcBef>
              <a:spcAft>
                <a:spcPts val="0"/>
              </a:spcAft>
              <a:defRPr sz="1400" b="1" cap="none" baseline="0">
                <a:solidFill>
                  <a:schemeClr val="tx1"/>
                </a:solidFill>
              </a:defRPr>
            </a:lvl1pPr>
            <a:lvl2pPr marL="0" indent="0">
              <a:spcBef>
                <a:spcPts val="0"/>
              </a:spcBef>
              <a:spcAft>
                <a:spcPts val="0"/>
              </a:spcAft>
              <a:buFont typeface="Barlow" panose="020B0604020202020204" pitchFamily="34" charset="0"/>
              <a:buNone/>
              <a:defRPr sz="1400" b="1" cap="none" baseline="0">
                <a:solidFill>
                  <a:schemeClr val="tx1"/>
                </a:solidFill>
              </a:defRPr>
            </a:lvl2pPr>
          </a:lstStyle>
          <a:p>
            <a:pPr lvl="0"/>
            <a:r>
              <a:rPr lang="en-GB" dirty="0"/>
              <a:t>First name</a:t>
            </a:r>
          </a:p>
          <a:p>
            <a:pPr lvl="1"/>
            <a:r>
              <a:rPr lang="en-GB" dirty="0"/>
              <a:t>Last name</a:t>
            </a:r>
          </a:p>
        </p:txBody>
      </p:sp>
      <p:sp>
        <p:nvSpPr>
          <p:cNvPr id="23" name="Picture Placeholder 6">
            <a:extLst>
              <a:ext uri="{FF2B5EF4-FFF2-40B4-BE49-F238E27FC236}">
                <a16:creationId xmlns:a16="http://schemas.microsoft.com/office/drawing/2014/main" id="{95C42D8A-99F6-7643-7FD4-13CD14652A53}"/>
              </a:ext>
              <a:ext uri="{C183D7F6-B498-43B3-948B-1728B52AA6E4}">
                <adec:decorative xmlns:adec="http://schemas.microsoft.com/office/drawing/2017/decorative" val="1"/>
              </a:ext>
            </a:extLst>
          </p:cNvPr>
          <p:cNvSpPr>
            <a:spLocks noGrp="1"/>
          </p:cNvSpPr>
          <p:nvPr>
            <p:ph type="pic" sz="quarter" idx="43"/>
          </p:nvPr>
        </p:nvSpPr>
        <p:spPr>
          <a:xfrm>
            <a:off x="10127809" y="2333862"/>
            <a:ext cx="1573660" cy="1573200"/>
          </a:xfrm>
          <a:custGeom>
            <a:avLst/>
            <a:gdLst>
              <a:gd name="connsiteX0" fmla="*/ 0 w 1573660"/>
              <a:gd name="connsiteY0" fmla="*/ 0 h 1573200"/>
              <a:gd name="connsiteX1" fmla="*/ 1573660 w 1573660"/>
              <a:gd name="connsiteY1" fmla="*/ 0 h 1573200"/>
              <a:gd name="connsiteX2" fmla="*/ 1573660 w 1573660"/>
              <a:gd name="connsiteY2" fmla="*/ 1349792 h 1573200"/>
              <a:gd name="connsiteX3" fmla="*/ 1350252 w 1573660"/>
              <a:gd name="connsiteY3" fmla="*/ 1573200 h 1573200"/>
              <a:gd name="connsiteX4" fmla="*/ 0 w 1573660"/>
              <a:gd name="connsiteY4" fmla="*/ 1573200 h 1573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3660" h="1573200">
                <a:moveTo>
                  <a:pt x="0" y="0"/>
                </a:moveTo>
                <a:lnTo>
                  <a:pt x="1573660" y="0"/>
                </a:lnTo>
                <a:lnTo>
                  <a:pt x="1573660" y="1349792"/>
                </a:lnTo>
                <a:lnTo>
                  <a:pt x="1350252" y="1573200"/>
                </a:lnTo>
                <a:lnTo>
                  <a:pt x="0" y="1573200"/>
                </a:lnTo>
                <a:close/>
              </a:path>
            </a:pathLst>
          </a:custGeom>
          <a:pattFill prst="dkUpDiag">
            <a:fgClr>
              <a:schemeClr val="bg1">
                <a:lumMod val="85000"/>
              </a:schemeClr>
            </a:fgClr>
            <a:bgClr>
              <a:schemeClr val="bg1"/>
            </a:bgClr>
          </a:pattFill>
        </p:spPr>
        <p:txBody>
          <a:bodyPr vert="horz" wrap="square" lIns="0" tIns="0" rIns="0" bIns="0" rtlCol="0" anchor="b">
            <a:noAutofit/>
          </a:bodyPr>
          <a:lstStyle>
            <a:lvl1pPr>
              <a:defRPr lang="en-GB" dirty="0"/>
            </a:lvl1pPr>
          </a:lstStyle>
          <a:p>
            <a:pPr lvl="0" algn="ctr"/>
            <a:r>
              <a:rPr lang="en-US" dirty="0"/>
              <a:t>Click icon to add picture</a:t>
            </a:r>
            <a:endParaRPr lang="en-GB" dirty="0"/>
          </a:p>
        </p:txBody>
      </p:sp>
      <p:sp>
        <p:nvSpPr>
          <p:cNvPr id="34" name="Placeholder 6">
            <a:extLst>
              <a:ext uri="{FF2B5EF4-FFF2-40B4-BE49-F238E27FC236}">
                <a16:creationId xmlns:a16="http://schemas.microsoft.com/office/drawing/2014/main" id="{E534BACD-3BA5-4149-ABE3-6C66E16EC23C}"/>
              </a:ext>
            </a:extLst>
          </p:cNvPr>
          <p:cNvSpPr>
            <a:spLocks noGrp="1"/>
          </p:cNvSpPr>
          <p:nvPr>
            <p:ph type="body" sz="quarter" idx="38" hasCustomPrompt="1"/>
          </p:nvPr>
        </p:nvSpPr>
        <p:spPr>
          <a:xfrm>
            <a:off x="10127809" y="4044485"/>
            <a:ext cx="1573660" cy="1903877"/>
          </a:xfrm>
          <a:prstGeom prst="rect">
            <a:avLst/>
          </a:prstGeom>
        </p:spPr>
        <p:txBody>
          <a:bodyPr wrap="square" anchor="t">
            <a:noAutofit/>
          </a:bodyPr>
          <a:lstStyle>
            <a:lvl1pPr>
              <a:spcBef>
                <a:spcPts val="0"/>
              </a:spcBef>
              <a:spcAft>
                <a:spcPts val="0"/>
              </a:spcAft>
              <a:defRPr>
                <a:solidFill>
                  <a:schemeClr val="tx1"/>
                </a:solidFill>
              </a:defRPr>
            </a:lvl1pPr>
            <a:lvl2pPr marL="0" indent="0">
              <a:spcBef>
                <a:spcPts val="0"/>
              </a:spcBef>
              <a:spcAft>
                <a:spcPts val="0"/>
              </a:spcAft>
              <a:buFont typeface="Barlow" panose="020B0604020202020204" pitchFamily="34" charset="0"/>
              <a:buNone/>
              <a:defRPr>
                <a:solidFill>
                  <a:schemeClr val="bg1"/>
                </a:solidFill>
              </a:defRPr>
            </a:lvl2pPr>
          </a:lstStyle>
          <a:p>
            <a:pPr lvl="0"/>
            <a:r>
              <a:rPr lang="en-GB" dirty="0"/>
              <a:t>Title and brief role description here</a:t>
            </a:r>
          </a:p>
        </p:txBody>
      </p:sp>
    </p:spTree>
    <p:extLst>
      <p:ext uri="{BB962C8B-B14F-4D97-AF65-F5344CB8AC3E}">
        <p14:creationId xmlns:p14="http://schemas.microsoft.com/office/powerpoint/2010/main" val="2737271563"/>
      </p:ext>
    </p:extLst>
  </p:cSld>
  <p:clrMapOvr>
    <a:masterClrMapping/>
  </p:clrMapOvr>
  <p:extLst>
    <p:ext uri="{DCECCB84-F9BA-43D5-87BE-67443E8EF086}">
      <p15:sldGuideLst xmlns:p15="http://schemas.microsoft.com/office/powerpoint/2012/main"/>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preserve="1">
  <p:cSld name="Quote/Statement slide">
    <p:bg>
      <p:bgPr>
        <a:solidFill>
          <a:schemeClr val="tx2"/>
        </a:solidFill>
        <a:effectLst/>
      </p:bgPr>
    </p:bg>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B024DFEA-2014-1751-E480-8A66CDCDA552}"/>
              </a:ext>
            </a:extLst>
          </p:cNvPr>
          <p:cNvSpPr>
            <a:spLocks noGrp="1"/>
          </p:cNvSpPr>
          <p:nvPr>
            <p:ph type="title" hasCustomPrompt="1"/>
          </p:nvPr>
        </p:nvSpPr>
        <p:spPr>
          <a:xfrm>
            <a:off x="431999" y="1898850"/>
            <a:ext cx="7010201" cy="715669"/>
          </a:xfrm>
        </p:spPr>
        <p:txBody>
          <a:bodyPr/>
          <a:lstStyle>
            <a:lvl1pPr>
              <a:lnSpc>
                <a:spcPct val="100000"/>
              </a:lnSpc>
              <a:defRPr sz="3200" b="1" cap="none" baseline="0">
                <a:solidFill>
                  <a:schemeClr val="tx1"/>
                </a:solidFill>
                <a:latin typeface="+mn-lt"/>
              </a:defRPr>
            </a:lvl1pPr>
          </a:lstStyle>
          <a:p>
            <a:r>
              <a:rPr lang="en-US" dirty="0"/>
              <a:t>Quote or statement here – </a:t>
            </a:r>
            <a:br>
              <a:rPr lang="en-US" dirty="0"/>
            </a:br>
            <a:r>
              <a:rPr lang="en-US" dirty="0"/>
              <a:t>only black text is fully accessible on teal, green or orange</a:t>
            </a:r>
            <a:endParaRPr lang="en-GB" dirty="0"/>
          </a:p>
        </p:txBody>
      </p:sp>
      <p:sp>
        <p:nvSpPr>
          <p:cNvPr id="4" name="Triangle">
            <a:extLst>
              <a:ext uri="{FF2B5EF4-FFF2-40B4-BE49-F238E27FC236}">
                <a16:creationId xmlns:a16="http://schemas.microsoft.com/office/drawing/2014/main" id="{AE7DDF0E-41B4-9738-7FF8-6113726879FE}"/>
              </a:ext>
              <a:ext uri="{C183D7F6-B498-43B3-948B-1728B52AA6E4}">
                <adec:decorative xmlns:adec="http://schemas.microsoft.com/office/drawing/2017/decorative" val="1"/>
              </a:ext>
            </a:extLst>
          </p:cNvPr>
          <p:cNvSpPr/>
          <p:nvPr userDrawn="1"/>
        </p:nvSpPr>
        <p:spPr>
          <a:xfrm rot="16200000">
            <a:off x="9281601" y="3947601"/>
            <a:ext cx="2910399" cy="2910399"/>
          </a:xfrm>
          <a:prstGeom prst="rtTriangl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12000"/>
              </a:lnSpc>
              <a:spcBef>
                <a:spcPts val="400"/>
              </a:spcBef>
              <a:spcAft>
                <a:spcPts val="400"/>
              </a:spcAft>
            </a:pPr>
            <a:endParaRPr lang="en-GB" sz="1200" dirty="0">
              <a:solidFill>
                <a:schemeClr val="tx1"/>
              </a:solidFill>
            </a:endParaRPr>
          </a:p>
        </p:txBody>
      </p:sp>
      <p:sp>
        <p:nvSpPr>
          <p:cNvPr id="12" name="Classification">
            <a:extLst>
              <a:ext uri="{FF2B5EF4-FFF2-40B4-BE49-F238E27FC236}">
                <a16:creationId xmlns:a16="http://schemas.microsoft.com/office/drawing/2014/main" id="{1C5B0F71-0889-8AA3-1424-358FEF2E8AF4}"/>
              </a:ext>
              <a:ext uri="{C183D7F6-B498-43B3-948B-1728B52AA6E4}">
                <adec:decorative xmlns:adec="http://schemas.microsoft.com/office/drawing/2017/decorative" val="1"/>
              </a:ext>
            </a:extLst>
          </p:cNvPr>
          <p:cNvSpPr txBox="1">
            <a:spLocks/>
          </p:cNvSpPr>
          <p:nvPr userDrawn="1"/>
        </p:nvSpPr>
        <p:spPr>
          <a:xfrm>
            <a:off x="440938" y="6365530"/>
            <a:ext cx="4672238" cy="246221"/>
          </a:xfrm>
          <a:prstGeom prst="rect">
            <a:avLst/>
          </a:prstGeom>
          <a:effectLst/>
        </p:spPr>
        <p:txBody>
          <a:bodyPr vert="horz" wrap="square" lIns="0" tIns="0" rIns="0" bIns="0" rtlCol="0" anchor="b">
            <a:spAutoFit/>
          </a:bodyP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800" dirty="0">
                <a:solidFill>
                  <a:schemeClr val="bg1"/>
                </a:solidFill>
                <a:effectLst/>
              </a:rPr>
              <a:t>© Ipsos | Purchase of In-Game Content: Survey on Parental Supervision | Apr 2026 | Version 2 | Internal/Client Use Only</a:t>
            </a:r>
            <a:endParaRPr lang="en-GB" sz="800" dirty="0">
              <a:solidFill>
                <a:schemeClr val="bg1"/>
              </a:solidFill>
              <a:effectLst/>
            </a:endParaRPr>
          </a:p>
        </p:txBody>
      </p:sp>
      <p:sp>
        <p:nvSpPr>
          <p:cNvPr id="11" name="Slide Number">
            <a:extLst>
              <a:ext uri="{FF2B5EF4-FFF2-40B4-BE49-F238E27FC236}">
                <a16:creationId xmlns:a16="http://schemas.microsoft.com/office/drawing/2014/main" id="{BE4B9BBA-B9E4-5FF2-9CD0-5259512082F0}"/>
              </a:ext>
              <a:ext uri="{C183D7F6-B498-43B3-948B-1728B52AA6E4}">
                <adec:decorative xmlns:adec="http://schemas.microsoft.com/office/drawing/2017/decorative" val="1"/>
              </a:ext>
            </a:extLst>
          </p:cNvPr>
          <p:cNvSpPr txBox="1"/>
          <p:nvPr userDrawn="1"/>
        </p:nvSpPr>
        <p:spPr>
          <a:xfrm>
            <a:off x="5849681" y="6479951"/>
            <a:ext cx="492637" cy="140488"/>
          </a:xfrm>
          <a:prstGeom prst="rect">
            <a:avLst/>
          </a:prstGeom>
          <a:noFill/>
        </p:spPr>
        <p:txBody>
          <a:bodyPr wrap="square" lIns="0" tIns="0" rIns="0" bIns="0" rtlCol="0">
            <a:spAutoFit/>
          </a:bodyPr>
          <a:lstStyle/>
          <a:p>
            <a:pPr algn="ctr" rtl="0">
              <a:lnSpc>
                <a:spcPct val="110000"/>
              </a:lnSpc>
              <a:spcBef>
                <a:spcPts val="400"/>
              </a:spcBef>
              <a:spcAft>
                <a:spcPts val="400"/>
              </a:spcAft>
            </a:pPr>
            <a:fld id="{42C674B8-9BBC-4FFF-A23E-570BB0655C41}" type="slidenum">
              <a:rPr lang="en-GB" sz="900" smtClean="0">
                <a:solidFill>
                  <a:schemeClr val="bg1"/>
                </a:solidFill>
              </a:rPr>
              <a:pPr algn="ctr" rtl="0">
                <a:lnSpc>
                  <a:spcPct val="110000"/>
                </a:lnSpc>
                <a:spcBef>
                  <a:spcPts val="400"/>
                </a:spcBef>
                <a:spcAft>
                  <a:spcPts val="400"/>
                </a:spcAft>
              </a:pPr>
              <a:t>‹#›</a:t>
            </a:fld>
            <a:endParaRPr lang="en-GB" sz="900" dirty="0">
              <a:solidFill>
                <a:schemeClr val="bg1"/>
              </a:solidFill>
            </a:endParaRPr>
          </a:p>
        </p:txBody>
      </p:sp>
      <p:pic>
        <p:nvPicPr>
          <p:cNvPr id="5" name="Ipsos Logo">
            <a:extLst>
              <a:ext uri="{FF2B5EF4-FFF2-40B4-BE49-F238E27FC236}">
                <a16:creationId xmlns:a16="http://schemas.microsoft.com/office/drawing/2014/main" id="{C8313A58-2212-9452-4CBE-3D4E7E92AA44}"/>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263361" y="6173519"/>
            <a:ext cx="492637" cy="446920"/>
          </a:xfrm>
          <a:prstGeom prst="rect">
            <a:avLst/>
          </a:prstGeom>
        </p:spPr>
      </p:pic>
    </p:spTree>
    <p:extLst>
      <p:ext uri="{BB962C8B-B14F-4D97-AF65-F5344CB8AC3E}">
        <p14:creationId xmlns:p14="http://schemas.microsoft.com/office/powerpoint/2010/main" val="4059068361"/>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name="Side by side">
    <p:spTree>
      <p:nvGrpSpPr>
        <p:cNvPr id="1" name=""/>
        <p:cNvGrpSpPr/>
        <p:nvPr/>
      </p:nvGrpSpPr>
      <p:grpSpPr>
        <a:xfrm>
          <a:off x="0" y="0"/>
          <a:ext cx="0" cy="0"/>
          <a:chOff x="0" y="0"/>
          <a:chExt cx="0" cy="0"/>
        </a:xfrm>
      </p:grpSpPr>
      <p:sp>
        <p:nvSpPr>
          <p:cNvPr id="7" name="Title" descr="Header">
            <a:extLst>
              <a:ext uri="{FF2B5EF4-FFF2-40B4-BE49-F238E27FC236}">
                <a16:creationId xmlns:a16="http://schemas.microsoft.com/office/drawing/2014/main" id="{B80FCDC1-4ADD-40AF-8A4F-44573B1258DA}"/>
              </a:ext>
            </a:extLst>
          </p:cNvPr>
          <p:cNvSpPr>
            <a:spLocks noGrp="1"/>
          </p:cNvSpPr>
          <p:nvPr>
            <p:ph type="title"/>
          </p:nvPr>
        </p:nvSpPr>
        <p:spPr/>
        <p:txBody>
          <a:bodyPr/>
          <a:lstStyle/>
          <a:p>
            <a:r>
              <a:rPr lang="en-US"/>
              <a:t>Click to edit Master title style</a:t>
            </a:r>
            <a:endParaRPr lang="en-GB"/>
          </a:p>
        </p:txBody>
      </p:sp>
      <p:sp>
        <p:nvSpPr>
          <p:cNvPr id="3" name="Placeholder 1">
            <a:extLst>
              <a:ext uri="{FF2B5EF4-FFF2-40B4-BE49-F238E27FC236}">
                <a16:creationId xmlns:a16="http://schemas.microsoft.com/office/drawing/2014/main" id="{1703231E-4063-4D72-A4F3-5BF19050C303}"/>
              </a:ext>
            </a:extLst>
          </p:cNvPr>
          <p:cNvSpPr>
            <a:spLocks noGrp="1"/>
          </p:cNvSpPr>
          <p:nvPr>
            <p:ph idx="1" hasCustomPrompt="1"/>
          </p:nvPr>
        </p:nvSpPr>
        <p:spPr>
          <a:xfrm>
            <a:off x="450000" y="1808163"/>
            <a:ext cx="5456880" cy="3861312"/>
          </a:xfrm>
          <a:prstGeom prst="rect">
            <a:avLst/>
          </a:prstGeom>
        </p:spPr>
        <p:txBody>
          <a:bodyPr>
            <a:noAutofit/>
          </a:bodyPr>
          <a:lstStyle>
            <a:lvl1pPr>
              <a:spcBef>
                <a:spcPts val="400"/>
              </a:spcBef>
              <a:defRPr sz="1400">
                <a:solidFill>
                  <a:schemeClr val="tx1"/>
                </a:solidFill>
              </a:defRPr>
            </a:lvl1pPr>
            <a:lvl2pPr marL="180975" indent="-180975">
              <a:spcBef>
                <a:spcPts val="400"/>
              </a:spcBef>
              <a:buSzPct val="110000"/>
              <a:buFont typeface="Arial" panose="020B0604020202020204" pitchFamily="34" charset="0"/>
              <a:buChar char="•"/>
              <a:defRPr sz="1400">
                <a:solidFill>
                  <a:schemeClr val="tx1"/>
                </a:solidFill>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dirty="0"/>
              <a:t>Your text here</a:t>
            </a:r>
          </a:p>
          <a:p>
            <a:pPr lvl="1"/>
            <a:r>
              <a:rPr lang="en-GB" dirty="0"/>
              <a:t>Text level 1</a:t>
            </a:r>
          </a:p>
          <a:p>
            <a:pPr lvl="2"/>
            <a:r>
              <a:rPr lang="en-GB" dirty="0"/>
              <a:t>Text level 2</a:t>
            </a:r>
          </a:p>
        </p:txBody>
      </p:sp>
      <p:sp>
        <p:nvSpPr>
          <p:cNvPr id="10" name="Placeholder 2">
            <a:extLst>
              <a:ext uri="{FF2B5EF4-FFF2-40B4-BE49-F238E27FC236}">
                <a16:creationId xmlns:a16="http://schemas.microsoft.com/office/drawing/2014/main" id="{58EBDB8A-A132-411F-B6B9-59DC085B79E1}"/>
              </a:ext>
            </a:extLst>
          </p:cNvPr>
          <p:cNvSpPr>
            <a:spLocks noGrp="1"/>
          </p:cNvSpPr>
          <p:nvPr>
            <p:ph idx="15" hasCustomPrompt="1"/>
          </p:nvPr>
        </p:nvSpPr>
        <p:spPr>
          <a:xfrm>
            <a:off x="6273992" y="1808163"/>
            <a:ext cx="5456880" cy="3861312"/>
          </a:xfrm>
          <a:prstGeom prst="rect">
            <a:avLst/>
          </a:prstGeom>
        </p:spPr>
        <p:txBody>
          <a:bodyPr>
            <a:noAutofit/>
          </a:bodyPr>
          <a:lstStyle>
            <a:lvl1pPr>
              <a:spcBef>
                <a:spcPts val="400"/>
              </a:spcBef>
              <a:defRPr sz="1400">
                <a:solidFill>
                  <a:schemeClr val="tx1"/>
                </a:solidFill>
              </a:defRPr>
            </a:lvl1pPr>
            <a:lvl2pPr marL="180975" indent="-180975">
              <a:spcBef>
                <a:spcPts val="400"/>
              </a:spcBef>
              <a:defRPr lang="en-GB" sz="1400" kern="1200" dirty="0">
                <a:solidFill>
                  <a:schemeClr val="tx1"/>
                </a:solidFill>
                <a:latin typeface="+mn-lt"/>
                <a:ea typeface="+mn-ea"/>
                <a:cs typeface="+mn-cs"/>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dirty="0"/>
              <a:t>Your text here</a:t>
            </a:r>
          </a:p>
          <a:p>
            <a:pPr marL="180975" lvl="1" indent="-180975" algn="l" defTabSz="914400" rtl="0" eaLnBrk="1" latinLnBrk="0" hangingPunct="1">
              <a:lnSpc>
                <a:spcPct val="115000"/>
              </a:lnSpc>
              <a:spcBef>
                <a:spcPts val="400"/>
              </a:spcBef>
              <a:spcAft>
                <a:spcPts val="400"/>
              </a:spcAft>
              <a:buSzPct val="110000"/>
              <a:buFont typeface="Arial" panose="020B0604020202020204" pitchFamily="34" charset="0"/>
              <a:buChar char="•"/>
            </a:pPr>
            <a:r>
              <a:rPr lang="en-GB" dirty="0"/>
              <a:t>Text level 1</a:t>
            </a:r>
          </a:p>
          <a:p>
            <a:pPr lvl="2"/>
            <a:r>
              <a:rPr lang="en-GB" dirty="0"/>
              <a:t>Text level 2</a:t>
            </a:r>
          </a:p>
        </p:txBody>
      </p:sp>
    </p:spTree>
    <p:extLst>
      <p:ext uri="{BB962C8B-B14F-4D97-AF65-F5344CB8AC3E}">
        <p14:creationId xmlns:p14="http://schemas.microsoft.com/office/powerpoint/2010/main" val="3800235810"/>
      </p:ext>
    </p:extLst>
  </p:cSld>
  <p:clrMapOvr>
    <a:masterClrMapping/>
  </p:clrMapOvr>
  <p:extLst>
    <p:ext uri="{DCECCB84-F9BA-43D5-87BE-67443E8EF086}">
      <p15:sldGuideLst xmlns:p15="http://schemas.microsoft.com/office/powerpoint/2012/main">
        <p15:guide id="1" orient="horz" pos="4320">
          <p15:clr>
            <a:srgbClr val="F26B43"/>
          </p15:clr>
        </p15:guide>
      </p15:sldGuideLst>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preserve="1">
  <p:cSld name="Quote style 1">
    <p:bg>
      <p:bgPr>
        <a:gradFill>
          <a:gsLst>
            <a:gs pos="24000">
              <a:schemeClr val="accent1">
                <a:lumMod val="35000"/>
              </a:schemeClr>
            </a:gs>
            <a:gs pos="100000">
              <a:schemeClr val="accent1"/>
            </a:gs>
          </a:gsLst>
          <a:lin ang="13500000" scaled="0"/>
        </a:gradFill>
        <a:effectLst/>
      </p:bgPr>
    </p:bg>
    <p:spTree>
      <p:nvGrpSpPr>
        <p:cNvPr id="1" name=""/>
        <p:cNvGrpSpPr/>
        <p:nvPr/>
      </p:nvGrpSpPr>
      <p:grpSpPr>
        <a:xfrm>
          <a:off x="0" y="0"/>
          <a:ext cx="0" cy="0"/>
          <a:chOff x="0" y="0"/>
          <a:chExt cx="0" cy="0"/>
        </a:xfrm>
      </p:grpSpPr>
      <p:sp>
        <p:nvSpPr>
          <p:cNvPr id="21" name="Quote">
            <a:extLst>
              <a:ext uri="{FF2B5EF4-FFF2-40B4-BE49-F238E27FC236}">
                <a16:creationId xmlns:a16="http://schemas.microsoft.com/office/drawing/2014/main" id="{04EB49EF-74A2-4A31-99CF-80E2BAF35EC6}"/>
              </a:ext>
            </a:extLst>
          </p:cNvPr>
          <p:cNvSpPr>
            <a:spLocks noGrp="1"/>
          </p:cNvSpPr>
          <p:nvPr>
            <p:ph type="body" sz="quarter" idx="15" hasCustomPrompt="1"/>
          </p:nvPr>
        </p:nvSpPr>
        <p:spPr>
          <a:xfrm>
            <a:off x="3008550" y="2313873"/>
            <a:ext cx="7524198" cy="2636591"/>
          </a:xfrm>
          <a:prstGeom prst="rect">
            <a:avLst/>
          </a:prstGeom>
        </p:spPr>
        <p:txBody>
          <a:bodyPr anchor="t">
            <a:normAutofit/>
          </a:bodyPr>
          <a:lstStyle>
            <a:lvl1pPr marL="0" indent="0">
              <a:buNone/>
              <a:defRPr sz="3200">
                <a:solidFill>
                  <a:schemeClr val="bg1"/>
                </a:solidFill>
              </a:defRPr>
            </a:lvl1pPr>
          </a:lstStyle>
          <a:p>
            <a:pPr lvl="0"/>
            <a:r>
              <a:rPr lang="en-GB" dirty="0"/>
              <a:t>Insert your quote here</a:t>
            </a:r>
          </a:p>
        </p:txBody>
      </p:sp>
      <p:sp>
        <p:nvSpPr>
          <p:cNvPr id="5" name="Triangle">
            <a:extLst>
              <a:ext uri="{FF2B5EF4-FFF2-40B4-BE49-F238E27FC236}">
                <a16:creationId xmlns:a16="http://schemas.microsoft.com/office/drawing/2014/main" id="{92369341-2A1C-B6BE-3FEC-A2BEC04F6AA8}"/>
              </a:ext>
              <a:ext uri="{C183D7F6-B498-43B3-948B-1728B52AA6E4}">
                <adec:decorative xmlns:adec="http://schemas.microsoft.com/office/drawing/2017/decorative" val="1"/>
              </a:ext>
            </a:extLst>
          </p:cNvPr>
          <p:cNvSpPr/>
          <p:nvPr userDrawn="1"/>
        </p:nvSpPr>
        <p:spPr bwMode="auto">
          <a:xfrm rot="5400000">
            <a:off x="0" y="0"/>
            <a:ext cx="3124200" cy="3124200"/>
          </a:xfrm>
          <a:prstGeom prst="rtTriangl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12000"/>
              </a:lnSpc>
              <a:spcBef>
                <a:spcPts val="400"/>
              </a:spcBef>
              <a:spcAft>
                <a:spcPts val="400"/>
              </a:spcAft>
            </a:pPr>
            <a:endParaRPr lang="en-GB" sz="1200" dirty="0">
              <a:solidFill>
                <a:schemeClr val="tx1"/>
              </a:solidFill>
            </a:endParaRPr>
          </a:p>
        </p:txBody>
      </p:sp>
      <p:sp>
        <p:nvSpPr>
          <p:cNvPr id="9" name="Classification">
            <a:extLst>
              <a:ext uri="{FF2B5EF4-FFF2-40B4-BE49-F238E27FC236}">
                <a16:creationId xmlns:a16="http://schemas.microsoft.com/office/drawing/2014/main" id="{87AAF9A5-97ED-3121-02DE-E041C61DC066}"/>
              </a:ext>
              <a:ext uri="{C183D7F6-B498-43B3-948B-1728B52AA6E4}">
                <adec:decorative xmlns:adec="http://schemas.microsoft.com/office/drawing/2017/decorative" val="1"/>
              </a:ext>
            </a:extLst>
          </p:cNvPr>
          <p:cNvSpPr txBox="1">
            <a:spLocks/>
          </p:cNvSpPr>
          <p:nvPr userDrawn="1"/>
        </p:nvSpPr>
        <p:spPr>
          <a:xfrm>
            <a:off x="440938" y="6365530"/>
            <a:ext cx="4672238" cy="246221"/>
          </a:xfrm>
          <a:prstGeom prst="rect">
            <a:avLst/>
          </a:prstGeom>
          <a:effectLst/>
        </p:spPr>
        <p:txBody>
          <a:bodyPr vert="horz" wrap="square" lIns="0" tIns="0" rIns="0" bIns="0" rtlCol="0" anchor="b">
            <a:spAutoFit/>
          </a:bodyP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800" dirty="0">
                <a:solidFill>
                  <a:schemeClr val="bg1"/>
                </a:solidFill>
                <a:effectLst/>
              </a:rPr>
              <a:t>© Ipsos | Purchase of In-Game Content: Survey on Parental Supervision | Apr 2026 | Version 2 | Internal/Client Use Only</a:t>
            </a:r>
            <a:endParaRPr lang="en-GB" sz="800" dirty="0">
              <a:solidFill>
                <a:schemeClr val="bg1"/>
              </a:solidFill>
              <a:effectLst/>
            </a:endParaRPr>
          </a:p>
        </p:txBody>
      </p:sp>
      <p:sp>
        <p:nvSpPr>
          <p:cNvPr id="8" name="Slide Number">
            <a:extLst>
              <a:ext uri="{FF2B5EF4-FFF2-40B4-BE49-F238E27FC236}">
                <a16:creationId xmlns:a16="http://schemas.microsoft.com/office/drawing/2014/main" id="{D37E2842-3D57-CC10-EC4F-9181EFE34C2A}"/>
              </a:ext>
              <a:ext uri="{C183D7F6-B498-43B3-948B-1728B52AA6E4}">
                <adec:decorative xmlns:adec="http://schemas.microsoft.com/office/drawing/2017/decorative" val="1"/>
              </a:ext>
            </a:extLst>
          </p:cNvPr>
          <p:cNvSpPr txBox="1"/>
          <p:nvPr userDrawn="1"/>
        </p:nvSpPr>
        <p:spPr>
          <a:xfrm>
            <a:off x="5849681" y="6479951"/>
            <a:ext cx="492637" cy="140488"/>
          </a:xfrm>
          <a:prstGeom prst="rect">
            <a:avLst/>
          </a:prstGeom>
          <a:noFill/>
        </p:spPr>
        <p:txBody>
          <a:bodyPr wrap="square" lIns="0" tIns="0" rIns="0" bIns="0" rtlCol="0">
            <a:spAutoFit/>
          </a:bodyPr>
          <a:lstStyle/>
          <a:p>
            <a:pPr algn="ctr" rtl="0">
              <a:lnSpc>
                <a:spcPct val="110000"/>
              </a:lnSpc>
              <a:spcBef>
                <a:spcPts val="400"/>
              </a:spcBef>
              <a:spcAft>
                <a:spcPts val="400"/>
              </a:spcAft>
            </a:pPr>
            <a:fld id="{42C674B8-9BBC-4FFF-A23E-570BB0655C41}" type="slidenum">
              <a:rPr lang="en-GB" sz="900" smtClean="0">
                <a:solidFill>
                  <a:schemeClr val="bg1"/>
                </a:solidFill>
              </a:rPr>
              <a:pPr algn="ctr" rtl="0">
                <a:lnSpc>
                  <a:spcPct val="110000"/>
                </a:lnSpc>
                <a:spcBef>
                  <a:spcPts val="400"/>
                </a:spcBef>
                <a:spcAft>
                  <a:spcPts val="400"/>
                </a:spcAft>
              </a:pPr>
              <a:t>‹#›</a:t>
            </a:fld>
            <a:endParaRPr lang="en-GB" sz="900" dirty="0">
              <a:solidFill>
                <a:schemeClr val="bg1"/>
              </a:solidFill>
            </a:endParaRPr>
          </a:p>
        </p:txBody>
      </p:sp>
      <p:pic>
        <p:nvPicPr>
          <p:cNvPr id="3" name="Ipsos Logo">
            <a:extLst>
              <a:ext uri="{FF2B5EF4-FFF2-40B4-BE49-F238E27FC236}">
                <a16:creationId xmlns:a16="http://schemas.microsoft.com/office/drawing/2014/main" id="{2B071C74-0F19-EA2F-036E-1B05F328FC73}"/>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263361" y="6173519"/>
            <a:ext cx="492637" cy="446920"/>
          </a:xfrm>
          <a:prstGeom prst="rect">
            <a:avLst/>
          </a:prstGeom>
        </p:spPr>
      </p:pic>
    </p:spTree>
    <p:extLst>
      <p:ext uri="{BB962C8B-B14F-4D97-AF65-F5344CB8AC3E}">
        <p14:creationId xmlns:p14="http://schemas.microsoft.com/office/powerpoint/2010/main" val="3641436325"/>
      </p:ext>
    </p:extLst>
  </p:cSld>
  <p:clrMapOvr>
    <a:masterClrMapping/>
  </p:clrMapOvr>
  <p:extLst>
    <p:ext uri="{DCECCB84-F9BA-43D5-87BE-67443E8EF086}">
      <p15:sldGuideLst xmlns:p15="http://schemas.microsoft.com/office/powerpoint/2012/main">
        <p15:guide id="4" orient="horz" pos="600">
          <p15:clr>
            <a:srgbClr val="F26B43"/>
          </p15:clr>
        </p15:guide>
      </p15:sldGuideLst>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p:cSld name="Quote Style 2">
    <p:bg>
      <p:bgPr>
        <a:solidFill>
          <a:schemeClr val="accent4"/>
        </a:solidFill>
        <a:effectLst/>
      </p:bgPr>
    </p:bg>
    <p:spTree>
      <p:nvGrpSpPr>
        <p:cNvPr id="1" name=""/>
        <p:cNvGrpSpPr/>
        <p:nvPr/>
      </p:nvGrpSpPr>
      <p:grpSpPr>
        <a:xfrm>
          <a:off x="0" y="0"/>
          <a:ext cx="0" cy="0"/>
          <a:chOff x="0" y="0"/>
          <a:chExt cx="0" cy="0"/>
        </a:xfrm>
      </p:grpSpPr>
      <p:sp>
        <p:nvSpPr>
          <p:cNvPr id="21" name="Quote">
            <a:extLst>
              <a:ext uri="{FF2B5EF4-FFF2-40B4-BE49-F238E27FC236}">
                <a16:creationId xmlns:a16="http://schemas.microsoft.com/office/drawing/2014/main" id="{04EB49EF-74A2-4A31-99CF-80E2BAF35EC6}"/>
              </a:ext>
            </a:extLst>
          </p:cNvPr>
          <p:cNvSpPr>
            <a:spLocks noGrp="1"/>
          </p:cNvSpPr>
          <p:nvPr>
            <p:ph type="body" sz="quarter" idx="15" hasCustomPrompt="1"/>
          </p:nvPr>
        </p:nvSpPr>
        <p:spPr>
          <a:xfrm>
            <a:off x="1117571" y="2110704"/>
            <a:ext cx="7731153" cy="2636591"/>
          </a:xfrm>
          <a:prstGeom prst="rect">
            <a:avLst/>
          </a:prstGeom>
        </p:spPr>
        <p:txBody>
          <a:bodyPr anchor="t">
            <a:normAutofit/>
          </a:bodyPr>
          <a:lstStyle>
            <a:lvl1pPr marL="0" indent="0">
              <a:buNone/>
              <a:defRPr sz="2800">
                <a:solidFill>
                  <a:schemeClr val="bg1"/>
                </a:solidFill>
              </a:defRPr>
            </a:lvl1pPr>
          </a:lstStyle>
          <a:p>
            <a:pPr lvl="0"/>
            <a:r>
              <a:rPr lang="en-GB" dirty="0"/>
              <a:t>Insert your quote here</a:t>
            </a:r>
          </a:p>
        </p:txBody>
      </p:sp>
      <p:sp>
        <p:nvSpPr>
          <p:cNvPr id="5" name="Triangle">
            <a:extLst>
              <a:ext uri="{FF2B5EF4-FFF2-40B4-BE49-F238E27FC236}">
                <a16:creationId xmlns:a16="http://schemas.microsoft.com/office/drawing/2014/main" id="{5E6CCB16-8027-823A-186E-7DACFA70762B}"/>
              </a:ext>
              <a:ext uri="{C183D7F6-B498-43B3-948B-1728B52AA6E4}">
                <adec:decorative xmlns:adec="http://schemas.microsoft.com/office/drawing/2017/decorative" val="1"/>
              </a:ext>
            </a:extLst>
          </p:cNvPr>
          <p:cNvSpPr/>
          <p:nvPr userDrawn="1"/>
        </p:nvSpPr>
        <p:spPr>
          <a:xfrm rot="16200000">
            <a:off x="9086850" y="3733800"/>
            <a:ext cx="3124200" cy="3124200"/>
          </a:xfrm>
          <a:prstGeom prst="rtTriangl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12000"/>
              </a:lnSpc>
              <a:spcBef>
                <a:spcPts val="400"/>
              </a:spcBef>
              <a:spcAft>
                <a:spcPts val="400"/>
              </a:spcAft>
            </a:pPr>
            <a:endParaRPr lang="en-GB" sz="1200" dirty="0">
              <a:solidFill>
                <a:schemeClr val="tx1"/>
              </a:solidFill>
            </a:endParaRPr>
          </a:p>
        </p:txBody>
      </p:sp>
      <p:sp>
        <p:nvSpPr>
          <p:cNvPr id="9" name="Classification">
            <a:extLst>
              <a:ext uri="{FF2B5EF4-FFF2-40B4-BE49-F238E27FC236}">
                <a16:creationId xmlns:a16="http://schemas.microsoft.com/office/drawing/2014/main" id="{9A7F0732-5FE1-1906-422A-09BFADEA9DDC}"/>
              </a:ext>
              <a:ext uri="{C183D7F6-B498-43B3-948B-1728B52AA6E4}">
                <adec:decorative xmlns:adec="http://schemas.microsoft.com/office/drawing/2017/decorative" val="1"/>
              </a:ext>
            </a:extLst>
          </p:cNvPr>
          <p:cNvSpPr txBox="1">
            <a:spLocks/>
          </p:cNvSpPr>
          <p:nvPr userDrawn="1"/>
        </p:nvSpPr>
        <p:spPr>
          <a:xfrm>
            <a:off x="440938" y="6365530"/>
            <a:ext cx="4672238" cy="246221"/>
          </a:xfrm>
          <a:prstGeom prst="rect">
            <a:avLst/>
          </a:prstGeom>
          <a:effectLst/>
        </p:spPr>
        <p:txBody>
          <a:bodyPr vert="horz" wrap="square" lIns="0" tIns="0" rIns="0" bIns="0" rtlCol="0" anchor="b">
            <a:spAutoFit/>
          </a:bodyP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800" dirty="0">
                <a:solidFill>
                  <a:schemeClr val="bg1"/>
                </a:solidFill>
                <a:effectLst/>
              </a:rPr>
              <a:t>© Ipsos | Purchase of In-Game Content: Survey on Parental Supervision | Apr 2026 | Version 2 | Internal/Client Use Only</a:t>
            </a:r>
            <a:endParaRPr lang="en-GB" sz="800" dirty="0">
              <a:solidFill>
                <a:schemeClr val="bg1"/>
              </a:solidFill>
              <a:effectLst/>
            </a:endParaRPr>
          </a:p>
        </p:txBody>
      </p:sp>
      <p:sp>
        <p:nvSpPr>
          <p:cNvPr id="8" name="Slide Number">
            <a:extLst>
              <a:ext uri="{FF2B5EF4-FFF2-40B4-BE49-F238E27FC236}">
                <a16:creationId xmlns:a16="http://schemas.microsoft.com/office/drawing/2014/main" id="{92A9A7B3-31B0-9E04-B931-0D35E84DED68}"/>
              </a:ext>
              <a:ext uri="{C183D7F6-B498-43B3-948B-1728B52AA6E4}">
                <adec:decorative xmlns:adec="http://schemas.microsoft.com/office/drawing/2017/decorative" val="1"/>
              </a:ext>
            </a:extLst>
          </p:cNvPr>
          <p:cNvSpPr txBox="1"/>
          <p:nvPr userDrawn="1"/>
        </p:nvSpPr>
        <p:spPr>
          <a:xfrm>
            <a:off x="5849681" y="6479951"/>
            <a:ext cx="492637" cy="140488"/>
          </a:xfrm>
          <a:prstGeom prst="rect">
            <a:avLst/>
          </a:prstGeom>
          <a:noFill/>
        </p:spPr>
        <p:txBody>
          <a:bodyPr wrap="square" lIns="0" tIns="0" rIns="0" bIns="0" rtlCol="0">
            <a:spAutoFit/>
          </a:bodyPr>
          <a:lstStyle/>
          <a:p>
            <a:pPr algn="ctr" rtl="0">
              <a:lnSpc>
                <a:spcPct val="110000"/>
              </a:lnSpc>
              <a:spcBef>
                <a:spcPts val="400"/>
              </a:spcBef>
              <a:spcAft>
                <a:spcPts val="400"/>
              </a:spcAft>
            </a:pPr>
            <a:fld id="{42C674B8-9BBC-4FFF-A23E-570BB0655C41}" type="slidenum">
              <a:rPr lang="en-GB" sz="900" smtClean="0">
                <a:solidFill>
                  <a:schemeClr val="bg1"/>
                </a:solidFill>
              </a:rPr>
              <a:pPr algn="ctr" rtl="0">
                <a:lnSpc>
                  <a:spcPct val="110000"/>
                </a:lnSpc>
                <a:spcBef>
                  <a:spcPts val="400"/>
                </a:spcBef>
                <a:spcAft>
                  <a:spcPts val="400"/>
                </a:spcAft>
              </a:pPr>
              <a:t>‹#›</a:t>
            </a:fld>
            <a:endParaRPr lang="en-GB" sz="900" dirty="0">
              <a:solidFill>
                <a:schemeClr val="bg1"/>
              </a:solidFill>
            </a:endParaRPr>
          </a:p>
        </p:txBody>
      </p:sp>
      <p:pic>
        <p:nvPicPr>
          <p:cNvPr id="3" name="Ipsos Logo">
            <a:extLst>
              <a:ext uri="{FF2B5EF4-FFF2-40B4-BE49-F238E27FC236}">
                <a16:creationId xmlns:a16="http://schemas.microsoft.com/office/drawing/2014/main" id="{3E29EF74-455B-BB39-180E-E2AFABF3D4B6}"/>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263361" y="6173519"/>
            <a:ext cx="492637" cy="446920"/>
          </a:xfrm>
          <a:prstGeom prst="rect">
            <a:avLst/>
          </a:prstGeom>
        </p:spPr>
      </p:pic>
    </p:spTree>
    <p:extLst>
      <p:ext uri="{BB962C8B-B14F-4D97-AF65-F5344CB8AC3E}">
        <p14:creationId xmlns:p14="http://schemas.microsoft.com/office/powerpoint/2010/main" val="1157449182"/>
      </p:ext>
    </p:extLst>
  </p:cSld>
  <p:clrMapOvr>
    <a:masterClrMapping/>
  </p:clrMapOvr>
  <p:extLst>
    <p:ext uri="{DCECCB84-F9BA-43D5-87BE-67443E8EF086}">
      <p15:sldGuideLst xmlns:p15="http://schemas.microsoft.com/office/powerpoint/2012/main">
        <p15:guide id="4" orient="horz" pos="600">
          <p15:clr>
            <a:srgbClr val="F26B43"/>
          </p15:clr>
        </p15:guide>
      </p15:sldGuideLst>
    </p:ext>
  </p:extLst>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preserve="1">
  <p:cSld name="Quote style 3">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id="{6838E746-8C0D-4144-AC8E-FA9CF117C223}"/>
              </a:ext>
            </a:extLst>
          </p:cNvPr>
          <p:cNvSpPr>
            <a:spLocks noGrp="1"/>
          </p:cNvSpPr>
          <p:nvPr>
            <p:ph type="title" hasCustomPrompt="1"/>
          </p:nvPr>
        </p:nvSpPr>
        <p:spPr bwMode="white">
          <a:xfrm>
            <a:off x="450000" y="811950"/>
            <a:ext cx="5407103" cy="3742438"/>
          </a:xfrm>
        </p:spPr>
        <p:txBody>
          <a:bodyPr anchor="t"/>
          <a:lstStyle>
            <a:lvl1pPr>
              <a:defRPr sz="3600" cap="none" spc="0" baseline="0">
                <a:solidFill>
                  <a:schemeClr val="bg1"/>
                </a:solidFill>
                <a:latin typeface="+mn-lt"/>
              </a:defRPr>
            </a:lvl1pPr>
          </a:lstStyle>
          <a:p>
            <a:r>
              <a:rPr lang="en-GB" dirty="0"/>
              <a:t>Summary text background image (text can be recoloured depending on image colour)</a:t>
            </a:r>
            <a:endParaRPr lang="fr-FR" dirty="0"/>
          </a:p>
        </p:txBody>
      </p:sp>
      <p:sp>
        <p:nvSpPr>
          <p:cNvPr id="4" name="Picture Placeholder">
            <a:extLst>
              <a:ext uri="{FF2B5EF4-FFF2-40B4-BE49-F238E27FC236}">
                <a16:creationId xmlns:a16="http://schemas.microsoft.com/office/drawing/2014/main" id="{A8B69072-8F91-57EB-1C5E-B1807F844055}"/>
              </a:ext>
              <a:ext uri="{C183D7F6-B498-43B3-948B-1728B52AA6E4}">
                <adec:decorative xmlns:adec="http://schemas.microsoft.com/office/drawing/2017/decorative" val="1"/>
              </a:ext>
            </a:extLst>
          </p:cNvPr>
          <p:cNvSpPr>
            <a:spLocks noGrp="1"/>
          </p:cNvSpPr>
          <p:nvPr>
            <p:ph type="pic" sz="quarter" idx="15" hasCustomPrompt="1"/>
          </p:nvPr>
        </p:nvSpPr>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3733800 h 6858000"/>
              <a:gd name="connsiteX3" fmla="*/ 9067800 w 12192000"/>
              <a:gd name="connsiteY3" fmla="*/ 6858000 h 6858000"/>
              <a:gd name="connsiteX4" fmla="*/ 0 w 12192000"/>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0" h="6858000">
                <a:moveTo>
                  <a:pt x="0" y="0"/>
                </a:moveTo>
                <a:lnTo>
                  <a:pt x="12192000" y="0"/>
                </a:lnTo>
                <a:lnTo>
                  <a:pt x="12192000" y="3733800"/>
                </a:lnTo>
                <a:lnTo>
                  <a:pt x="9067800" y="6858000"/>
                </a:lnTo>
                <a:lnTo>
                  <a:pt x="0" y="6858000"/>
                </a:lnTo>
                <a:close/>
              </a:path>
            </a:pathLst>
          </a:custGeom>
          <a:pattFill prst="dkUpDiag">
            <a:fgClr>
              <a:schemeClr val="bg1">
                <a:lumMod val="85000"/>
              </a:schemeClr>
            </a:fgClr>
            <a:bgClr>
              <a:schemeClr val="bg1"/>
            </a:bgClr>
          </a:pattFill>
        </p:spPr>
        <p:txBody>
          <a:bodyPr vert="horz" wrap="square" lIns="0" tIns="0" rIns="0" bIns="2520000" rtlCol="0" anchor="b">
            <a:noAutofit/>
          </a:bodyPr>
          <a:lstStyle>
            <a:lvl1pPr>
              <a:defRPr lang="en-GB" dirty="0"/>
            </a:lvl1pPr>
          </a:lstStyle>
          <a:p>
            <a:pPr lvl="0" algn="ctr"/>
            <a:r>
              <a:rPr lang="en-GB" dirty="0"/>
              <a:t>Click icon in centre to add image</a:t>
            </a:r>
            <a:br>
              <a:rPr lang="en-GB" dirty="0"/>
            </a:br>
            <a:r>
              <a:rPr lang="en-GB" dirty="0"/>
              <a:t>Send image to back so elements show on the page</a:t>
            </a:r>
          </a:p>
          <a:p>
            <a:pPr lvl="0" algn="ctr"/>
            <a:endParaRPr lang="en-GB" dirty="0"/>
          </a:p>
          <a:p>
            <a:pPr lvl="0" algn="ctr"/>
            <a:endParaRPr lang="en-GB" dirty="0"/>
          </a:p>
          <a:p>
            <a:pPr lvl="0" algn="ctr"/>
            <a:endParaRPr lang="en-GB" dirty="0"/>
          </a:p>
        </p:txBody>
      </p:sp>
      <p:pic>
        <p:nvPicPr>
          <p:cNvPr id="6" name="Ipsos Logo">
            <a:extLst>
              <a:ext uri="{FF2B5EF4-FFF2-40B4-BE49-F238E27FC236}">
                <a16:creationId xmlns:a16="http://schemas.microsoft.com/office/drawing/2014/main" id="{52B28BDF-4159-E6C3-47E8-C045FBADA50C}"/>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263361" y="6173519"/>
            <a:ext cx="492637" cy="446920"/>
          </a:xfrm>
          <a:prstGeom prst="rect">
            <a:avLst/>
          </a:prstGeom>
        </p:spPr>
      </p:pic>
    </p:spTree>
    <p:extLst>
      <p:ext uri="{BB962C8B-B14F-4D97-AF65-F5344CB8AC3E}">
        <p14:creationId xmlns:p14="http://schemas.microsoft.com/office/powerpoint/2010/main" val="1360890299"/>
      </p:ext>
    </p:extLst>
  </p:cSld>
  <p:clrMapOvr>
    <a:masterClrMapping/>
  </p:clrMapOvr>
  <p:hf hdr="0" ftr="0" dt="0"/>
  <p:extLst>
    <p:ext uri="{DCECCB84-F9BA-43D5-87BE-67443E8EF086}">
      <p15:sldGuideLst xmlns:p15="http://schemas.microsoft.com/office/powerpoint/2012/main"/>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preserve="1">
  <p:cSld name="Full bleed image layout">
    <p:spTree>
      <p:nvGrpSpPr>
        <p:cNvPr id="1" name=""/>
        <p:cNvGrpSpPr/>
        <p:nvPr/>
      </p:nvGrpSpPr>
      <p:grpSpPr>
        <a:xfrm>
          <a:off x="0" y="0"/>
          <a:ext cx="0" cy="0"/>
          <a:chOff x="0" y="0"/>
          <a:chExt cx="0" cy="0"/>
        </a:xfrm>
      </p:grpSpPr>
      <p:sp>
        <p:nvSpPr>
          <p:cNvPr id="3" name="Picture Placeholder">
            <a:extLst>
              <a:ext uri="{FF2B5EF4-FFF2-40B4-BE49-F238E27FC236}">
                <a16:creationId xmlns:a16="http://schemas.microsoft.com/office/drawing/2014/main" id="{A0EF3274-3DAF-E90F-9AC0-22CB0B64614D}"/>
              </a:ext>
              <a:ext uri="{C183D7F6-B498-43B3-948B-1728B52AA6E4}">
                <adec:decorative xmlns:adec="http://schemas.microsoft.com/office/drawing/2017/decorative" val="1"/>
              </a:ext>
            </a:extLst>
          </p:cNvPr>
          <p:cNvSpPr>
            <a:spLocks noGrp="1"/>
          </p:cNvSpPr>
          <p:nvPr>
            <p:ph type="pic" sz="quarter" idx="10" hasCustomPrompt="1"/>
          </p:nvPr>
        </p:nvSpPr>
        <p:spPr>
          <a:xfrm>
            <a:off x="0" y="0"/>
            <a:ext cx="12192000" cy="6858000"/>
          </a:xfrm>
          <a:prstGeom prst="rect">
            <a:avLst/>
          </a:prstGeom>
          <a:pattFill prst="wdUpDiag">
            <a:fgClr>
              <a:schemeClr val="bg1">
                <a:lumMod val="95000"/>
              </a:schemeClr>
            </a:fgClr>
            <a:bgClr>
              <a:schemeClr val="bg1"/>
            </a:bgClr>
          </a:pattFill>
        </p:spPr>
        <p:txBody>
          <a:bodyPr vert="horz" lIns="0" tIns="0" rIns="0" bIns="0" rtlCol="0" anchor="ctr">
            <a:noAutofit/>
          </a:bodyPr>
          <a:lstStyle>
            <a:lvl1pPr algn="ctr">
              <a:defRPr lang="en-GB"/>
            </a:lvl1pPr>
          </a:lstStyle>
          <a:p>
            <a:pPr lvl="0"/>
            <a:br>
              <a:rPr lang="en-US" dirty="0"/>
            </a:br>
            <a:br>
              <a:rPr lang="en-US" dirty="0"/>
            </a:br>
            <a:br>
              <a:rPr lang="en-US" dirty="0"/>
            </a:br>
            <a:br>
              <a:rPr lang="en-US" dirty="0"/>
            </a:br>
            <a:br>
              <a:rPr lang="en-US" dirty="0"/>
            </a:br>
            <a:r>
              <a:rPr lang="en-US" dirty="0"/>
              <a:t>Click icon to add picture</a:t>
            </a:r>
            <a:endParaRPr lang="en-GB" dirty="0"/>
          </a:p>
        </p:txBody>
      </p:sp>
    </p:spTree>
    <p:extLst>
      <p:ext uri="{BB962C8B-B14F-4D97-AF65-F5344CB8AC3E}">
        <p14:creationId xmlns:p14="http://schemas.microsoft.com/office/powerpoint/2010/main" val="554120185"/>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preserve="1" userDrawn="1">
  <p:cSld name="Full bleed video layout">
    <p:spTree>
      <p:nvGrpSpPr>
        <p:cNvPr id="1" name=""/>
        <p:cNvGrpSpPr/>
        <p:nvPr/>
      </p:nvGrpSpPr>
      <p:grpSpPr>
        <a:xfrm>
          <a:off x="0" y="0"/>
          <a:ext cx="0" cy="0"/>
          <a:chOff x="0" y="0"/>
          <a:chExt cx="0" cy="0"/>
        </a:xfrm>
      </p:grpSpPr>
      <p:sp>
        <p:nvSpPr>
          <p:cNvPr id="4" name="Media Placeholder">
            <a:extLst>
              <a:ext uri="{FF2B5EF4-FFF2-40B4-BE49-F238E27FC236}">
                <a16:creationId xmlns:a16="http://schemas.microsoft.com/office/drawing/2014/main" id="{F33785E0-DBDC-A691-50F6-D30517E18DC3}"/>
              </a:ext>
              <a:ext uri="{C183D7F6-B498-43B3-948B-1728B52AA6E4}">
                <adec:decorative xmlns:adec="http://schemas.microsoft.com/office/drawing/2017/decorative" val="1"/>
              </a:ext>
            </a:extLst>
          </p:cNvPr>
          <p:cNvSpPr>
            <a:spLocks noGrp="1"/>
          </p:cNvSpPr>
          <p:nvPr>
            <p:ph type="media" sz="quarter" idx="10" hasCustomPrompt="1"/>
          </p:nvPr>
        </p:nvSpPr>
        <p:spPr>
          <a:xfrm>
            <a:off x="0" y="0"/>
            <a:ext cx="12192000" cy="6858000"/>
          </a:xfrm>
          <a:prstGeom prst="rect">
            <a:avLst/>
          </a:prstGeom>
          <a:pattFill prst="wdUpDiag">
            <a:fgClr>
              <a:schemeClr val="bg1">
                <a:lumMod val="95000"/>
              </a:schemeClr>
            </a:fgClr>
            <a:bgClr>
              <a:schemeClr val="bg1"/>
            </a:bgClr>
          </a:pattFill>
        </p:spPr>
        <p:txBody>
          <a:bodyPr vert="horz" lIns="0" tIns="0" rIns="0" bIns="0" rtlCol="0" anchor="ctr">
            <a:noAutofit/>
          </a:bodyPr>
          <a:lstStyle>
            <a:lvl1pPr>
              <a:defRPr lang="en-GB"/>
            </a:lvl1pPr>
          </a:lstStyle>
          <a:p>
            <a:pPr lvl="0" algn="ctr"/>
            <a:br>
              <a:rPr lang="en-GB" dirty="0"/>
            </a:br>
            <a:br>
              <a:rPr lang="en-GB" dirty="0"/>
            </a:br>
            <a:br>
              <a:rPr lang="en-GB" dirty="0"/>
            </a:br>
            <a:br>
              <a:rPr lang="en-GB" dirty="0"/>
            </a:br>
            <a:br>
              <a:rPr lang="en-GB" dirty="0"/>
            </a:br>
            <a:br>
              <a:rPr lang="en-GB" dirty="0"/>
            </a:br>
            <a:r>
              <a:rPr lang="en-GB" dirty="0"/>
              <a:t>Full bleed video layout</a:t>
            </a:r>
          </a:p>
        </p:txBody>
      </p:sp>
    </p:spTree>
    <p:extLst>
      <p:ext uri="{BB962C8B-B14F-4D97-AF65-F5344CB8AC3E}">
        <p14:creationId xmlns:p14="http://schemas.microsoft.com/office/powerpoint/2010/main" val="3418720159"/>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Text and diagram">
    <p:spTree>
      <p:nvGrpSpPr>
        <p:cNvPr id="1" name=""/>
        <p:cNvGrpSpPr/>
        <p:nvPr/>
      </p:nvGrpSpPr>
      <p:grpSpPr>
        <a:xfrm>
          <a:off x="0" y="0"/>
          <a:ext cx="0" cy="0"/>
          <a:chOff x="0" y="0"/>
          <a:chExt cx="0" cy="0"/>
        </a:xfrm>
      </p:grpSpPr>
      <p:sp>
        <p:nvSpPr>
          <p:cNvPr id="5" name="Title" descr="Header">
            <a:extLst>
              <a:ext uri="{FF2B5EF4-FFF2-40B4-BE49-F238E27FC236}">
                <a16:creationId xmlns:a16="http://schemas.microsoft.com/office/drawing/2014/main" id="{4E7DB10B-B766-4A3C-BABF-17B2D91DB2CE}"/>
              </a:ext>
              <a:ext uri="{C183D7F6-B498-43B3-948B-1728B52AA6E4}">
                <adec:decorative xmlns:adec="http://schemas.microsoft.com/office/drawing/2017/decorative" val="0"/>
              </a:ext>
            </a:extLst>
          </p:cNvPr>
          <p:cNvSpPr>
            <a:spLocks noGrp="1"/>
          </p:cNvSpPr>
          <p:nvPr>
            <p:ph type="title"/>
          </p:nvPr>
        </p:nvSpPr>
        <p:spPr/>
        <p:txBody>
          <a:bodyPr/>
          <a:lstStyle/>
          <a:p>
            <a:r>
              <a:rPr lang="en-US"/>
              <a:t>Click to edit Master title style</a:t>
            </a:r>
            <a:endParaRPr lang="en-GB"/>
          </a:p>
        </p:txBody>
      </p:sp>
      <p:sp>
        <p:nvSpPr>
          <p:cNvPr id="3" name="Placeholder">
            <a:extLst>
              <a:ext uri="{FF2B5EF4-FFF2-40B4-BE49-F238E27FC236}">
                <a16:creationId xmlns:a16="http://schemas.microsoft.com/office/drawing/2014/main" id="{1703231E-4063-4D72-A4F3-5BF19050C303}"/>
              </a:ext>
              <a:ext uri="{C183D7F6-B498-43B3-948B-1728B52AA6E4}">
                <adec:decorative xmlns:adec="http://schemas.microsoft.com/office/drawing/2017/decorative" val="0"/>
              </a:ext>
            </a:extLst>
          </p:cNvPr>
          <p:cNvSpPr>
            <a:spLocks noGrp="1"/>
          </p:cNvSpPr>
          <p:nvPr>
            <p:ph idx="1" hasCustomPrompt="1"/>
          </p:nvPr>
        </p:nvSpPr>
        <p:spPr>
          <a:xfrm>
            <a:off x="450001" y="1792800"/>
            <a:ext cx="2591650" cy="3876675"/>
          </a:xfrm>
          <a:prstGeom prst="rect">
            <a:avLst/>
          </a:prstGeom>
        </p:spPr>
        <p:txBody>
          <a:bodyPr>
            <a:noAutofit/>
          </a:bodyPr>
          <a:lstStyle>
            <a:lvl1pPr>
              <a:spcBef>
                <a:spcPts val="400"/>
              </a:spcBef>
              <a:defRPr sz="1200">
                <a:solidFill>
                  <a:schemeClr val="tx1"/>
                </a:solidFill>
              </a:defRPr>
            </a:lvl1pPr>
            <a:lvl2pPr marL="180975" indent="-180975">
              <a:spcBef>
                <a:spcPts val="400"/>
              </a:spcBef>
              <a:buSzPct val="100000"/>
              <a:defRPr lang="en-GB" sz="1200" kern="1200" dirty="0">
                <a:solidFill>
                  <a:schemeClr val="tx1"/>
                </a:solidFill>
                <a:latin typeface="+mn-lt"/>
                <a:ea typeface="+mn-ea"/>
                <a:cs typeface="+mn-cs"/>
              </a:defRPr>
            </a:lvl2pPr>
            <a:lvl3pPr>
              <a:spcBef>
                <a:spcPts val="400"/>
              </a:spcBef>
              <a:defRPr sz="1200">
                <a:solidFill>
                  <a:schemeClr val="tx1"/>
                </a:solidFill>
              </a:defRPr>
            </a:lvl3pPr>
            <a:lvl4pPr>
              <a:defRPr>
                <a:solidFill>
                  <a:schemeClr val="bg2"/>
                </a:solidFill>
              </a:defRPr>
            </a:lvl4pPr>
            <a:lvl5pPr>
              <a:defRPr>
                <a:solidFill>
                  <a:schemeClr val="bg2"/>
                </a:solidFill>
              </a:defRPr>
            </a:lvl5pPr>
          </a:lstStyle>
          <a:p>
            <a:pPr lvl="0"/>
            <a:r>
              <a:rPr lang="en-GB" dirty="0"/>
              <a:t>Your text here</a:t>
            </a:r>
          </a:p>
          <a:p>
            <a:pPr marL="180975" lvl="1" indent="-180975" algn="l" defTabSz="914400" rtl="0" eaLnBrk="1" latinLnBrk="0" hangingPunct="1">
              <a:lnSpc>
                <a:spcPct val="115000"/>
              </a:lnSpc>
              <a:spcBef>
                <a:spcPts val="400"/>
              </a:spcBef>
              <a:spcAft>
                <a:spcPts val="400"/>
              </a:spcAft>
              <a:buSzPct val="110000"/>
              <a:buFont typeface="Arial" panose="020B0604020202020204" pitchFamily="34" charset="0"/>
              <a:buChar char="•"/>
            </a:pPr>
            <a:r>
              <a:rPr lang="en-GB" dirty="0"/>
              <a:t>Text level 1</a:t>
            </a:r>
          </a:p>
          <a:p>
            <a:pPr lvl="2"/>
            <a:r>
              <a:rPr lang="en-GB" dirty="0"/>
              <a:t>Text level 2</a:t>
            </a:r>
          </a:p>
        </p:txBody>
      </p:sp>
      <p:sp>
        <p:nvSpPr>
          <p:cNvPr id="8" name="Chart / Diagram">
            <a:extLst>
              <a:ext uri="{FF2B5EF4-FFF2-40B4-BE49-F238E27FC236}">
                <a16:creationId xmlns:a16="http://schemas.microsoft.com/office/drawing/2014/main" id="{08D894DB-FF91-4B8E-8C44-72A8DC9940DE}"/>
              </a:ext>
              <a:ext uri="{C183D7F6-B498-43B3-948B-1728B52AA6E4}">
                <adec:decorative xmlns:adec="http://schemas.microsoft.com/office/drawing/2017/decorative" val="0"/>
              </a:ext>
            </a:extLst>
          </p:cNvPr>
          <p:cNvSpPr>
            <a:spLocks noGrp="1"/>
          </p:cNvSpPr>
          <p:nvPr>
            <p:ph sz="quarter" idx="19" hasCustomPrompt="1"/>
          </p:nvPr>
        </p:nvSpPr>
        <p:spPr>
          <a:xfrm>
            <a:off x="3355975" y="1792800"/>
            <a:ext cx="8410071" cy="3877200"/>
          </a:xfrm>
          <a:prstGeom prst="rect">
            <a:avLst/>
          </a:prstGeom>
          <a:solidFill>
            <a:schemeClr val="bg1">
              <a:lumMod val="95000"/>
            </a:schemeClr>
          </a:solidFill>
        </p:spPr>
        <p:txBody>
          <a:bodyPr/>
          <a:lstStyle>
            <a:lvl1pPr>
              <a:defRPr sz="1400"/>
            </a:lvl1pPr>
            <a:lvl2pPr>
              <a:defRPr sz="1200"/>
            </a:lvl2pPr>
            <a:lvl3pPr>
              <a:defRPr sz="1200"/>
            </a:lvl3pPr>
            <a:lvl4pPr>
              <a:defRPr sz="1200"/>
            </a:lvl4pPr>
            <a:lvl5pPr>
              <a:defRPr sz="1200"/>
            </a:lvl5pPr>
          </a:lstStyle>
          <a:p>
            <a:pPr lvl="0"/>
            <a:r>
              <a:rPr lang="en-US" dirty="0"/>
              <a:t>Insert diagram or visual content here</a:t>
            </a:r>
          </a:p>
        </p:txBody>
      </p:sp>
      <p:sp>
        <p:nvSpPr>
          <p:cNvPr id="11" name="Base &amp; Source">
            <a:extLst>
              <a:ext uri="{FF2B5EF4-FFF2-40B4-BE49-F238E27FC236}">
                <a16:creationId xmlns:a16="http://schemas.microsoft.com/office/drawing/2014/main" id="{C52F8B06-1F56-44E1-9BCB-34E6B0549078}"/>
              </a:ext>
            </a:extLst>
          </p:cNvPr>
          <p:cNvSpPr>
            <a:spLocks noGrp="1"/>
          </p:cNvSpPr>
          <p:nvPr>
            <p:ph type="body" sz="quarter" idx="18" hasCustomPrompt="1"/>
          </p:nvPr>
        </p:nvSpPr>
        <p:spPr>
          <a:xfrm>
            <a:off x="452897" y="5823783"/>
            <a:ext cx="11277975" cy="124906"/>
          </a:xfrm>
          <a:prstGeom prst="rect">
            <a:avLst/>
          </a:prstGeom>
        </p:spPr>
        <p:txBody>
          <a:bodyPr wrap="square" lIns="0" anchor="b">
            <a:spAutoFit/>
          </a:bodyPr>
          <a:lstStyle>
            <a:lvl1pPr marL="0" indent="0" algn="r">
              <a:buNone/>
              <a:defRPr sz="800" b="0" i="1">
                <a:solidFill>
                  <a:schemeClr val="tx1">
                    <a:lumMod val="75000"/>
                    <a:lumOff val="25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dirty="0"/>
              <a:t>Base and source info (delete if not necessary)</a:t>
            </a:r>
          </a:p>
        </p:txBody>
      </p:sp>
    </p:spTree>
    <p:extLst>
      <p:ext uri="{BB962C8B-B14F-4D97-AF65-F5344CB8AC3E}">
        <p14:creationId xmlns:p14="http://schemas.microsoft.com/office/powerpoint/2010/main" val="2723542648"/>
      </p:ext>
    </p:extLst>
  </p:cSld>
  <p:clrMapOvr>
    <a:masterClrMapping/>
  </p:clrMapOvr>
  <p:hf hdr="0" ftr="0" dt="0"/>
  <p:extLst>
    <p:ext uri="{DCECCB84-F9BA-43D5-87BE-67443E8EF086}">
      <p15:sldGuideLst xmlns:p15="http://schemas.microsoft.com/office/powerpoint/2012/main"/>
    </p:ext>
  </p:extLst>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p:cSld name="THANK YOU SLIDE">
    <p:bg>
      <p:bgPr>
        <a:solidFill>
          <a:schemeClr val="accent1"/>
        </a:solidFill>
        <a:effectLst/>
      </p:bgPr>
    </p:bg>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B66D97C3-1B7F-5C9F-E63F-96F1A14B6253}"/>
              </a:ext>
            </a:extLst>
          </p:cNvPr>
          <p:cNvSpPr>
            <a:spLocks noGrp="1"/>
          </p:cNvSpPr>
          <p:nvPr>
            <p:ph type="title" hasCustomPrompt="1"/>
          </p:nvPr>
        </p:nvSpPr>
        <p:spPr>
          <a:xfrm>
            <a:off x="428624" y="1092494"/>
            <a:ext cx="5391605" cy="715669"/>
          </a:xfrm>
        </p:spPr>
        <p:txBody>
          <a:bodyPr/>
          <a:lstStyle>
            <a:lvl1pPr>
              <a:defRPr sz="4800">
                <a:solidFill>
                  <a:schemeClr val="bg1"/>
                </a:solidFill>
                <a:latin typeface="+mj-lt"/>
              </a:defRPr>
            </a:lvl1pPr>
          </a:lstStyle>
          <a:p>
            <a:r>
              <a:rPr lang="en-US" dirty="0"/>
              <a:t>CLICK TO EDIT MASTER TITLE STYLE</a:t>
            </a:r>
            <a:endParaRPr lang="en-GB" dirty="0"/>
          </a:p>
        </p:txBody>
      </p:sp>
      <p:sp>
        <p:nvSpPr>
          <p:cNvPr id="6" name="Subtitle">
            <a:extLst>
              <a:ext uri="{FF2B5EF4-FFF2-40B4-BE49-F238E27FC236}">
                <a16:creationId xmlns:a16="http://schemas.microsoft.com/office/drawing/2014/main" id="{D0EB7A7D-8D5E-F9FC-C8D3-285DE34876F7}"/>
              </a:ext>
            </a:extLst>
          </p:cNvPr>
          <p:cNvSpPr>
            <a:spLocks noGrp="1"/>
          </p:cNvSpPr>
          <p:nvPr>
            <p:ph type="body" sz="quarter" idx="12" hasCustomPrompt="1"/>
          </p:nvPr>
        </p:nvSpPr>
        <p:spPr>
          <a:xfrm>
            <a:off x="431800" y="3494989"/>
            <a:ext cx="3551238" cy="1274763"/>
          </a:xfrm>
          <a:prstGeom prst="rect">
            <a:avLst/>
          </a:prstGeom>
        </p:spPr>
        <p:txBody>
          <a:bodyPr/>
          <a:lstStyle>
            <a:lvl1pPr>
              <a:defRPr sz="2000">
                <a:solidFill>
                  <a:schemeClr val="bg1"/>
                </a:solidFill>
              </a:defRPr>
            </a:lvl1pPr>
            <a:lvl2pPr marL="0" indent="0">
              <a:buNone/>
              <a:defRPr/>
            </a:lvl2pPr>
          </a:lstStyle>
          <a:p>
            <a:pPr lvl="0"/>
            <a:r>
              <a:rPr lang="en-US" dirty="0"/>
              <a:t>Optional additional information</a:t>
            </a:r>
          </a:p>
        </p:txBody>
      </p:sp>
      <p:sp>
        <p:nvSpPr>
          <p:cNvPr id="5" name="Classification">
            <a:extLst>
              <a:ext uri="{FF2B5EF4-FFF2-40B4-BE49-F238E27FC236}">
                <a16:creationId xmlns:a16="http://schemas.microsoft.com/office/drawing/2014/main" id="{A2DBDE31-A0D1-C0E0-CFCE-D83929DAC7B6}"/>
              </a:ext>
              <a:ext uri="{C183D7F6-B498-43B3-948B-1728B52AA6E4}">
                <adec:decorative xmlns:adec="http://schemas.microsoft.com/office/drawing/2017/decorative" val="1"/>
              </a:ext>
            </a:extLst>
          </p:cNvPr>
          <p:cNvSpPr txBox="1">
            <a:spLocks/>
          </p:cNvSpPr>
          <p:nvPr/>
        </p:nvSpPr>
        <p:spPr>
          <a:xfrm>
            <a:off x="440938" y="6127997"/>
            <a:ext cx="1695772" cy="492443"/>
          </a:xfrm>
          <a:prstGeom prst="rect">
            <a:avLst/>
          </a:prstGeom>
          <a:effectLst/>
        </p:spPr>
        <p:txBody>
          <a:bodyPr vert="horz" wrap="square" lIns="0" tIns="0" rIns="0" bIns="0" rtlCol="0" anchor="b">
            <a:spAutoFit/>
          </a:bodyP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800" dirty="0">
                <a:solidFill>
                  <a:schemeClr val="bg1"/>
                </a:solidFill>
                <a:effectLst/>
              </a:rPr>
              <a:t>© Ipsos | Purchase of In-Game Content: Survey on Parental Supervision | Apr 2026 | Version 2 | Internal/Client Use Only</a:t>
            </a:r>
            <a:endParaRPr lang="en-GB" sz="800" dirty="0">
              <a:solidFill>
                <a:schemeClr val="bg1"/>
              </a:solidFill>
              <a:effectLst/>
            </a:endParaRPr>
          </a:p>
        </p:txBody>
      </p:sp>
      <p:sp>
        <p:nvSpPr>
          <p:cNvPr id="3" name="Classification">
            <a:extLst>
              <a:ext uri="{FF2B5EF4-FFF2-40B4-BE49-F238E27FC236}">
                <a16:creationId xmlns:a16="http://schemas.microsoft.com/office/drawing/2014/main" id="{17D0DCBF-ACFF-8F0D-8623-B163A6852A26}"/>
              </a:ext>
              <a:ext uri="{C183D7F6-B498-43B3-948B-1728B52AA6E4}">
                <adec:decorative xmlns:adec="http://schemas.microsoft.com/office/drawing/2017/decorative" val="1"/>
              </a:ext>
            </a:extLst>
          </p:cNvPr>
          <p:cNvSpPr txBox="1">
            <a:spLocks/>
          </p:cNvSpPr>
          <p:nvPr userDrawn="1"/>
        </p:nvSpPr>
        <p:spPr>
          <a:xfrm>
            <a:off x="440938" y="6127997"/>
            <a:ext cx="1695772" cy="492443"/>
          </a:xfrm>
          <a:prstGeom prst="rect">
            <a:avLst/>
          </a:prstGeom>
          <a:effectLst/>
        </p:spPr>
        <p:txBody>
          <a:bodyPr vert="horz" wrap="square" lIns="0" tIns="0" rIns="0" bIns="0" rtlCol="0" anchor="b">
            <a:spAutoFit/>
          </a:bodyP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800" dirty="0">
                <a:solidFill>
                  <a:schemeClr val="bg1"/>
                </a:solidFill>
                <a:effectLst/>
              </a:rPr>
              <a:t>© Ipsos | Purchase of In-Game Content: Survey on Parental Supervision | Apr 2026 | Version 2 | Internal/Client Use Only</a:t>
            </a:r>
            <a:endParaRPr lang="en-GB" sz="800" dirty="0">
              <a:solidFill>
                <a:schemeClr val="bg1"/>
              </a:solidFill>
              <a:effectLst/>
            </a:endParaRPr>
          </a:p>
        </p:txBody>
      </p:sp>
      <p:sp>
        <p:nvSpPr>
          <p:cNvPr id="7" name="Parallelogram">
            <a:extLst>
              <a:ext uri="{FF2B5EF4-FFF2-40B4-BE49-F238E27FC236}">
                <a16:creationId xmlns:a16="http://schemas.microsoft.com/office/drawing/2014/main" id="{C86459C7-F324-154A-1F62-11C161E6B251}"/>
              </a:ext>
              <a:ext uri="{C183D7F6-B498-43B3-948B-1728B52AA6E4}">
                <adec:decorative xmlns:adec="http://schemas.microsoft.com/office/drawing/2017/decorative" val="1"/>
              </a:ext>
            </a:extLst>
          </p:cNvPr>
          <p:cNvSpPr/>
          <p:nvPr userDrawn="1"/>
        </p:nvSpPr>
        <p:spPr>
          <a:xfrm rot="16200000">
            <a:off x="3619500" y="-1714500"/>
            <a:ext cx="6858000" cy="10287000"/>
          </a:xfrm>
          <a:custGeom>
            <a:avLst/>
            <a:gdLst>
              <a:gd name="connsiteX0" fmla="*/ 6858000 w 6858000"/>
              <a:gd name="connsiteY0" fmla="*/ 6858000 h 10287000"/>
              <a:gd name="connsiteX1" fmla="*/ 6858000 w 6858000"/>
              <a:gd name="connsiteY1" fmla="*/ 10287000 h 10287000"/>
              <a:gd name="connsiteX2" fmla="*/ 3370139 w 6858000"/>
              <a:gd name="connsiteY2" fmla="*/ 10287000 h 10287000"/>
              <a:gd name="connsiteX3" fmla="*/ 0 w 6858000"/>
              <a:gd name="connsiteY3" fmla="*/ 6916861 h 10287000"/>
              <a:gd name="connsiteX4" fmla="*/ 0 w 6858000"/>
              <a:gd name="connsiteY4" fmla="*/ 0 h 10287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58000" h="10287000">
                <a:moveTo>
                  <a:pt x="6858000" y="6858000"/>
                </a:moveTo>
                <a:lnTo>
                  <a:pt x="6858000" y="10287000"/>
                </a:lnTo>
                <a:lnTo>
                  <a:pt x="3370139" y="10287000"/>
                </a:lnTo>
                <a:lnTo>
                  <a:pt x="0" y="6916861"/>
                </a:lnTo>
                <a:lnTo>
                  <a:pt x="0" y="0"/>
                </a:lnTo>
                <a:close/>
              </a:path>
            </a:pathLst>
          </a:custGeom>
          <a:solidFill>
            <a:srgbClr val="000000">
              <a:alpha val="4509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t">
            <a:noAutofit/>
          </a:bodyPr>
          <a:lstStyle/>
          <a:p>
            <a:pPr algn="l">
              <a:lnSpc>
                <a:spcPct val="112000"/>
              </a:lnSpc>
              <a:spcBef>
                <a:spcPts val="400"/>
              </a:spcBef>
              <a:spcAft>
                <a:spcPts val="400"/>
              </a:spcAft>
            </a:pPr>
            <a:endParaRPr lang="en-GB" sz="2400" dirty="0">
              <a:solidFill>
                <a:schemeClr val="tx1"/>
              </a:solidFill>
            </a:endParaRPr>
          </a:p>
        </p:txBody>
      </p:sp>
      <p:pic>
        <p:nvPicPr>
          <p:cNvPr id="9" name="Ipsos Logo">
            <a:extLst>
              <a:ext uri="{FF2B5EF4-FFF2-40B4-BE49-F238E27FC236}">
                <a16:creationId xmlns:a16="http://schemas.microsoft.com/office/drawing/2014/main" id="{E6892621-D909-ED6B-C812-2829C2183A85}"/>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263361" y="6173519"/>
            <a:ext cx="492637" cy="446920"/>
          </a:xfrm>
          <a:prstGeom prst="rect">
            <a:avLst/>
          </a:prstGeom>
        </p:spPr>
      </p:pic>
    </p:spTree>
    <p:extLst>
      <p:ext uri="{BB962C8B-B14F-4D97-AF65-F5344CB8AC3E}">
        <p14:creationId xmlns:p14="http://schemas.microsoft.com/office/powerpoint/2010/main" val="1718138253"/>
      </p:ext>
    </p:extLst>
  </p:cSld>
  <p:clrMapOvr>
    <a:masterClrMapping/>
  </p:clrMapOvr>
  <p:hf hdr="0" ftr="0" dt="0"/>
</p:sldLayout>
</file>

<file path=ppt/slideLayouts/slideLayout85.xml><?xml version="1.0" encoding="utf-8"?>
<p:sldLayout xmlns:a="http://schemas.openxmlformats.org/drawingml/2006/main" xmlns:r="http://schemas.openxmlformats.org/officeDocument/2006/relationships" xmlns:p="http://schemas.openxmlformats.org/presentationml/2006/main" showMasterSp="0">
  <p:cSld name="Display2">
    <p:bg>
      <p:bgPr>
        <a:solidFill>
          <a:schemeClr val="accent1"/>
        </a:solidFill>
        <a:effectLst/>
      </p:bgPr>
    </p:bg>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B66D97C3-1B7F-5C9F-E63F-96F1A14B6253}"/>
              </a:ext>
            </a:extLst>
          </p:cNvPr>
          <p:cNvSpPr>
            <a:spLocks noGrp="1"/>
          </p:cNvSpPr>
          <p:nvPr>
            <p:ph type="title"/>
          </p:nvPr>
        </p:nvSpPr>
        <p:spPr>
          <a:xfrm>
            <a:off x="428624" y="1092494"/>
            <a:ext cx="5391605" cy="715669"/>
          </a:xfrm>
        </p:spPr>
        <p:txBody>
          <a:bodyPr/>
          <a:lstStyle>
            <a:lvl1pPr>
              <a:defRPr sz="4800" cap="all" baseline="0">
                <a:solidFill>
                  <a:schemeClr val="bg1"/>
                </a:solidFill>
                <a:latin typeface="+mj-lt"/>
              </a:defRPr>
            </a:lvl1pPr>
          </a:lstStyle>
          <a:p>
            <a:r>
              <a:rPr lang="en-US"/>
              <a:t>Click to edit Master title style</a:t>
            </a:r>
            <a:endParaRPr lang="en-GB" dirty="0"/>
          </a:p>
        </p:txBody>
      </p:sp>
      <p:sp>
        <p:nvSpPr>
          <p:cNvPr id="6" name="Subtitle">
            <a:extLst>
              <a:ext uri="{FF2B5EF4-FFF2-40B4-BE49-F238E27FC236}">
                <a16:creationId xmlns:a16="http://schemas.microsoft.com/office/drawing/2014/main" id="{433BB7AA-54DD-4BAB-0FD5-D287A85CE469}"/>
              </a:ext>
            </a:extLst>
          </p:cNvPr>
          <p:cNvSpPr>
            <a:spLocks noGrp="1"/>
          </p:cNvSpPr>
          <p:nvPr>
            <p:ph type="body" sz="quarter" idx="12" hasCustomPrompt="1"/>
          </p:nvPr>
        </p:nvSpPr>
        <p:spPr>
          <a:xfrm>
            <a:off x="431800" y="3494989"/>
            <a:ext cx="3551238" cy="1274763"/>
          </a:xfrm>
          <a:prstGeom prst="rect">
            <a:avLst/>
          </a:prstGeom>
        </p:spPr>
        <p:txBody>
          <a:bodyPr/>
          <a:lstStyle>
            <a:lvl1pPr>
              <a:defRPr sz="2000">
                <a:solidFill>
                  <a:schemeClr val="bg1"/>
                </a:solidFill>
              </a:defRPr>
            </a:lvl1pPr>
            <a:lvl2pPr marL="0" indent="0">
              <a:buNone/>
              <a:defRPr/>
            </a:lvl2pPr>
          </a:lstStyle>
          <a:p>
            <a:pPr lvl="0"/>
            <a:r>
              <a:rPr lang="en-US" dirty="0"/>
              <a:t>Optional additional information</a:t>
            </a:r>
          </a:p>
        </p:txBody>
      </p:sp>
      <p:sp>
        <p:nvSpPr>
          <p:cNvPr id="7" name="Picture Placeholder">
            <a:extLst>
              <a:ext uri="{FF2B5EF4-FFF2-40B4-BE49-F238E27FC236}">
                <a16:creationId xmlns:a16="http://schemas.microsoft.com/office/drawing/2014/main" id="{67F8163F-D370-5C4C-500A-7D576C590BB1}"/>
              </a:ext>
              <a:ext uri="{C183D7F6-B498-43B3-948B-1728B52AA6E4}">
                <adec:decorative xmlns:adec="http://schemas.microsoft.com/office/drawing/2017/decorative" val="1"/>
              </a:ext>
            </a:extLst>
          </p:cNvPr>
          <p:cNvSpPr>
            <a:spLocks noGrp="1"/>
          </p:cNvSpPr>
          <p:nvPr>
            <p:ph type="pic" sz="quarter" idx="11"/>
          </p:nvPr>
        </p:nvSpPr>
        <p:spPr>
          <a:xfrm>
            <a:off x="1905000" y="0"/>
            <a:ext cx="10287001" cy="6858000"/>
          </a:xfrm>
          <a:custGeom>
            <a:avLst/>
            <a:gdLst>
              <a:gd name="connsiteX0" fmla="*/ 6858000 w 10287001"/>
              <a:gd name="connsiteY0" fmla="*/ 0 h 6858000"/>
              <a:gd name="connsiteX1" fmla="*/ 10287001 w 10287001"/>
              <a:gd name="connsiteY1" fmla="*/ 0 h 6858000"/>
              <a:gd name="connsiteX2" fmla="*/ 10287001 w 10287001"/>
              <a:gd name="connsiteY2" fmla="*/ 3467099 h 6858000"/>
              <a:gd name="connsiteX3" fmla="*/ 6896100 w 10287001"/>
              <a:gd name="connsiteY3" fmla="*/ 6858000 h 6858000"/>
              <a:gd name="connsiteX4" fmla="*/ 0 w 10287001"/>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87001" h="6858000">
                <a:moveTo>
                  <a:pt x="6858000" y="0"/>
                </a:moveTo>
                <a:lnTo>
                  <a:pt x="10287001" y="0"/>
                </a:lnTo>
                <a:lnTo>
                  <a:pt x="10287001" y="3467099"/>
                </a:lnTo>
                <a:lnTo>
                  <a:pt x="6896100" y="6858000"/>
                </a:lnTo>
                <a:lnTo>
                  <a:pt x="0" y="6858000"/>
                </a:lnTo>
                <a:close/>
              </a:path>
            </a:pathLst>
          </a:custGeom>
          <a:pattFill prst="dkVert">
            <a:fgClr>
              <a:schemeClr val="bg1">
                <a:lumMod val="85000"/>
              </a:schemeClr>
            </a:fgClr>
            <a:bgClr>
              <a:schemeClr val="bg1"/>
            </a:bgClr>
          </a:pattFill>
        </p:spPr>
        <p:txBody>
          <a:bodyPr vert="horz" wrap="square" lIns="0" tIns="0" rIns="0" bIns="0" rtlCol="0" anchor="ctr">
            <a:noAutofit/>
          </a:bodyPr>
          <a:lstStyle>
            <a:lvl1pPr algn="ctr">
              <a:defRPr lang="en-GB"/>
            </a:lvl1pPr>
          </a:lstStyle>
          <a:p>
            <a:pPr lvl="0"/>
            <a:r>
              <a:rPr lang="en-US" dirty="0"/>
              <a:t>Click icon to add picture</a:t>
            </a:r>
            <a:endParaRPr lang="en-GB" dirty="0"/>
          </a:p>
        </p:txBody>
      </p:sp>
      <p:sp>
        <p:nvSpPr>
          <p:cNvPr id="3" name="Classification">
            <a:extLst>
              <a:ext uri="{FF2B5EF4-FFF2-40B4-BE49-F238E27FC236}">
                <a16:creationId xmlns:a16="http://schemas.microsoft.com/office/drawing/2014/main" id="{5588E510-0F0D-A23C-EE3A-1E228E499C75}"/>
              </a:ext>
              <a:ext uri="{C183D7F6-B498-43B3-948B-1728B52AA6E4}">
                <adec:decorative xmlns:adec="http://schemas.microsoft.com/office/drawing/2017/decorative" val="1"/>
              </a:ext>
            </a:extLst>
          </p:cNvPr>
          <p:cNvSpPr txBox="1">
            <a:spLocks/>
          </p:cNvSpPr>
          <p:nvPr userDrawn="1"/>
        </p:nvSpPr>
        <p:spPr>
          <a:xfrm>
            <a:off x="440938" y="6127997"/>
            <a:ext cx="1695772" cy="492443"/>
          </a:xfrm>
          <a:prstGeom prst="rect">
            <a:avLst/>
          </a:prstGeom>
          <a:effectLst/>
        </p:spPr>
        <p:txBody>
          <a:bodyPr vert="horz" wrap="square" lIns="0" tIns="0" rIns="0" bIns="0" rtlCol="0" anchor="b">
            <a:spAutoFit/>
          </a:bodyP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800" dirty="0">
                <a:solidFill>
                  <a:schemeClr val="bg1"/>
                </a:solidFill>
                <a:effectLst/>
              </a:rPr>
              <a:t>© Ipsos | Purchase of In-Game Content: Survey on Parental Supervision | Apr 2026 | Version 2 | Internal/Client Use Only</a:t>
            </a:r>
            <a:endParaRPr lang="en-GB" sz="800" dirty="0">
              <a:solidFill>
                <a:schemeClr val="bg1"/>
              </a:solidFill>
              <a:effectLst/>
            </a:endParaRPr>
          </a:p>
        </p:txBody>
      </p:sp>
      <p:pic>
        <p:nvPicPr>
          <p:cNvPr id="9" name="Ipsos Logo">
            <a:extLst>
              <a:ext uri="{FF2B5EF4-FFF2-40B4-BE49-F238E27FC236}">
                <a16:creationId xmlns:a16="http://schemas.microsoft.com/office/drawing/2014/main" id="{E803B6AF-24EF-018B-AE83-F9D716A42D9C}"/>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263361" y="6173519"/>
            <a:ext cx="492637" cy="446920"/>
          </a:xfrm>
          <a:prstGeom prst="rect">
            <a:avLst/>
          </a:prstGeom>
        </p:spPr>
      </p:pic>
    </p:spTree>
    <p:extLst>
      <p:ext uri="{BB962C8B-B14F-4D97-AF65-F5344CB8AC3E}">
        <p14:creationId xmlns:p14="http://schemas.microsoft.com/office/powerpoint/2010/main" val="3659131955"/>
      </p:ext>
    </p:extLst>
  </p:cSld>
  <p:clrMapOvr>
    <a:masterClrMapping/>
  </p:clrMapOvr>
  <p:hf hdr="0" ftr="0" dt="0"/>
</p:sldLayout>
</file>

<file path=ppt/slideLayouts/slideLayout86.xml><?xml version="1.0" encoding="utf-8"?>
<p:sldLayout xmlns:a="http://schemas.openxmlformats.org/drawingml/2006/main" xmlns:r="http://schemas.openxmlformats.org/officeDocument/2006/relationships" xmlns:p="http://schemas.openxmlformats.org/presentationml/2006/main">
  <p:cSld name="Single column layout">
    <p:spTree>
      <p:nvGrpSpPr>
        <p:cNvPr id="1" name=""/>
        <p:cNvGrpSpPr/>
        <p:nvPr/>
      </p:nvGrpSpPr>
      <p:grpSpPr>
        <a:xfrm>
          <a:off x="0" y="0"/>
          <a:ext cx="0" cy="0"/>
          <a:chOff x="0" y="0"/>
          <a:chExt cx="0" cy="0"/>
        </a:xfrm>
      </p:grpSpPr>
      <p:sp>
        <p:nvSpPr>
          <p:cNvPr id="3" name="Placeholder">
            <a:extLst>
              <a:ext uri="{FF2B5EF4-FFF2-40B4-BE49-F238E27FC236}">
                <a16:creationId xmlns:a16="http://schemas.microsoft.com/office/drawing/2014/main" id="{1703231E-4063-4D72-A4F3-5BF19050C303}"/>
              </a:ext>
            </a:extLst>
          </p:cNvPr>
          <p:cNvSpPr>
            <a:spLocks noGrp="1"/>
          </p:cNvSpPr>
          <p:nvPr>
            <p:ph idx="1" hasCustomPrompt="1"/>
          </p:nvPr>
        </p:nvSpPr>
        <p:spPr>
          <a:xfrm>
            <a:off x="450000" y="1808163"/>
            <a:ext cx="11299088" cy="3861312"/>
          </a:xfrm>
        </p:spPr>
        <p:txBody>
          <a:bodyPr numCol="1" spcCol="288000">
            <a:noAutofit/>
          </a:bodyPr>
          <a:lstStyle>
            <a:lvl1pPr>
              <a:spcBef>
                <a:spcPts val="400"/>
              </a:spcBef>
              <a:defRPr sz="2400">
                <a:solidFill>
                  <a:schemeClr val="tx1"/>
                </a:solidFill>
              </a:defRPr>
            </a:lvl1pPr>
            <a:lvl2pPr>
              <a:spcBef>
                <a:spcPts val="400"/>
              </a:spcBef>
              <a:defRPr sz="2400">
                <a:solidFill>
                  <a:schemeClr val="tx1"/>
                </a:solidFill>
              </a:defRPr>
            </a:lvl2pPr>
            <a:lvl3pPr>
              <a:spcBef>
                <a:spcPts val="400"/>
              </a:spcBef>
              <a:defRPr sz="2400">
                <a:solidFill>
                  <a:schemeClr val="tx1"/>
                </a:solidFill>
              </a:defRPr>
            </a:lvl3pPr>
            <a:lvl4pPr>
              <a:defRPr>
                <a:solidFill>
                  <a:schemeClr val="bg2"/>
                </a:solidFill>
              </a:defRPr>
            </a:lvl4pPr>
            <a:lvl5pPr>
              <a:defRPr>
                <a:solidFill>
                  <a:schemeClr val="bg2"/>
                </a:solidFill>
              </a:defRPr>
            </a:lvl5pPr>
          </a:lstStyle>
          <a:p>
            <a:pPr lvl="0"/>
            <a:r>
              <a:rPr lang="en-GB" dirty="0"/>
              <a:t>Your text here</a:t>
            </a:r>
          </a:p>
          <a:p>
            <a:pPr lvl="1"/>
            <a:r>
              <a:rPr lang="en-GB" dirty="0"/>
              <a:t>Text level 1</a:t>
            </a:r>
          </a:p>
          <a:p>
            <a:pPr lvl="2"/>
            <a:r>
              <a:rPr lang="en-GB" dirty="0"/>
              <a:t>Text level 2</a:t>
            </a:r>
          </a:p>
        </p:txBody>
      </p:sp>
      <p:sp>
        <p:nvSpPr>
          <p:cNvPr id="2" name="Title 1">
            <a:extLst>
              <a:ext uri="{FF2B5EF4-FFF2-40B4-BE49-F238E27FC236}">
                <a16:creationId xmlns:a16="http://schemas.microsoft.com/office/drawing/2014/main" id="{931429DE-4D63-DCEA-0E6E-B1E263115B2B}"/>
              </a:ext>
            </a:extLst>
          </p:cNvPr>
          <p:cNvSpPr>
            <a:spLocks noGrp="1"/>
          </p:cNvSpPr>
          <p:nvPr>
            <p:ph type="title" hasCustomPrompt="1"/>
          </p:nvPr>
        </p:nvSpPr>
        <p:spPr/>
        <p:txBody>
          <a:bodyPr/>
          <a:lstStyle>
            <a:lvl1pPr>
              <a:defRPr/>
            </a:lvl1pPr>
          </a:lstStyle>
          <a:p>
            <a:r>
              <a:rPr lang="en-US" dirty="0"/>
              <a:t>Single column layout</a:t>
            </a:r>
            <a:endParaRPr lang="en-GB" dirty="0"/>
          </a:p>
        </p:txBody>
      </p:sp>
    </p:spTree>
    <p:extLst>
      <p:ext uri="{BB962C8B-B14F-4D97-AF65-F5344CB8AC3E}">
        <p14:creationId xmlns:p14="http://schemas.microsoft.com/office/powerpoint/2010/main" val="2379616571"/>
      </p:ext>
    </p:extLst>
  </p:cSld>
  <p:clrMapOvr>
    <a:masterClrMapping/>
  </p:clrMapOvr>
  <p:extLst>
    <p:ext uri="{DCECCB84-F9BA-43D5-87BE-67443E8EF086}">
      <p15:sldGuideLst xmlns:p15="http://schemas.microsoft.com/office/powerpoint/2012/main"/>
    </p:ext>
  </p:extLst>
</p:sldLayout>
</file>

<file path=ppt/slideLayouts/slideLayout87.xml><?xml version="1.0" encoding="utf-8"?>
<p:sldLayout xmlns:a="http://schemas.openxmlformats.org/drawingml/2006/main" xmlns:r="http://schemas.openxmlformats.org/officeDocument/2006/relationships" xmlns:p="http://schemas.openxmlformats.org/presentationml/2006/main" showMasterSp="0">
  <p:cSld name="Cover1">
    <p:bg>
      <p:bgPr>
        <a:solidFill>
          <a:schemeClr val="accent1"/>
        </a:solidFill>
        <a:effectLst/>
      </p:bgPr>
    </p:bg>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B66D97C3-1B7F-5C9F-E63F-96F1A14B6253}"/>
              </a:ext>
            </a:extLst>
          </p:cNvPr>
          <p:cNvSpPr>
            <a:spLocks noGrp="1"/>
          </p:cNvSpPr>
          <p:nvPr>
            <p:ph type="title" hasCustomPrompt="1"/>
          </p:nvPr>
        </p:nvSpPr>
        <p:spPr>
          <a:xfrm>
            <a:off x="431999" y="1350000"/>
            <a:ext cx="5825926" cy="715669"/>
          </a:xfrm>
        </p:spPr>
        <p:txBody>
          <a:bodyPr/>
          <a:lstStyle>
            <a:lvl1pPr>
              <a:defRPr sz="4800" cap="all" baseline="0">
                <a:solidFill>
                  <a:schemeClr val="bg1"/>
                </a:solidFill>
                <a:latin typeface="+mj-lt"/>
              </a:defRPr>
            </a:lvl1pPr>
          </a:lstStyle>
          <a:p>
            <a:r>
              <a:rPr lang="en-US" dirty="0"/>
              <a:t>CLICK TO EDIT MASTER TITLE STYLE</a:t>
            </a:r>
            <a:endParaRPr lang="en-GB" dirty="0"/>
          </a:p>
        </p:txBody>
      </p:sp>
      <p:sp>
        <p:nvSpPr>
          <p:cNvPr id="5" name="Subtitle">
            <a:extLst>
              <a:ext uri="{FF2B5EF4-FFF2-40B4-BE49-F238E27FC236}">
                <a16:creationId xmlns:a16="http://schemas.microsoft.com/office/drawing/2014/main" id="{6C551072-26BC-6754-FFC3-623433564F20}"/>
              </a:ext>
            </a:extLst>
          </p:cNvPr>
          <p:cNvSpPr>
            <a:spLocks noGrp="1"/>
          </p:cNvSpPr>
          <p:nvPr>
            <p:ph type="body" sz="quarter" idx="12" hasCustomPrompt="1"/>
          </p:nvPr>
        </p:nvSpPr>
        <p:spPr>
          <a:xfrm>
            <a:off x="431800" y="3494989"/>
            <a:ext cx="3851275" cy="1274763"/>
          </a:xfrm>
          <a:prstGeom prst="rect">
            <a:avLst/>
          </a:prstGeom>
        </p:spPr>
        <p:txBody>
          <a:bodyPr/>
          <a:lstStyle>
            <a:lvl1pPr>
              <a:defRPr sz="2000">
                <a:solidFill>
                  <a:schemeClr val="bg1"/>
                </a:solidFill>
              </a:defRPr>
            </a:lvl1pPr>
            <a:lvl2pPr marL="0" indent="0">
              <a:buNone/>
              <a:defRPr/>
            </a:lvl2pPr>
          </a:lstStyle>
          <a:p>
            <a:pPr lvl="0"/>
            <a:r>
              <a:rPr lang="en-US" dirty="0"/>
              <a:t>Optional additional information</a:t>
            </a:r>
          </a:p>
        </p:txBody>
      </p:sp>
      <p:sp>
        <p:nvSpPr>
          <p:cNvPr id="7" name="Picture Placeholder">
            <a:extLst>
              <a:ext uri="{FF2B5EF4-FFF2-40B4-BE49-F238E27FC236}">
                <a16:creationId xmlns:a16="http://schemas.microsoft.com/office/drawing/2014/main" id="{67F8163F-D370-5C4C-500A-7D576C590BB1}"/>
              </a:ext>
              <a:ext uri="{C183D7F6-B498-43B3-948B-1728B52AA6E4}">
                <adec:decorative xmlns:adec="http://schemas.microsoft.com/office/drawing/2017/decorative" val="1"/>
              </a:ext>
            </a:extLst>
          </p:cNvPr>
          <p:cNvSpPr>
            <a:spLocks noGrp="1"/>
          </p:cNvSpPr>
          <p:nvPr>
            <p:ph type="pic" sz="quarter" idx="11"/>
          </p:nvPr>
        </p:nvSpPr>
        <p:spPr>
          <a:xfrm>
            <a:off x="1905000" y="0"/>
            <a:ext cx="10300263" cy="6870700"/>
          </a:xfrm>
          <a:custGeom>
            <a:avLst/>
            <a:gdLst>
              <a:gd name="connsiteX0" fmla="*/ 6858000 w 10287001"/>
              <a:gd name="connsiteY0" fmla="*/ 0 h 6858000"/>
              <a:gd name="connsiteX1" fmla="*/ 10287001 w 10287001"/>
              <a:gd name="connsiteY1" fmla="*/ 0 h 6858000"/>
              <a:gd name="connsiteX2" fmla="*/ 10287001 w 10287001"/>
              <a:gd name="connsiteY2" fmla="*/ 3467099 h 6858000"/>
              <a:gd name="connsiteX3" fmla="*/ 6896100 w 10287001"/>
              <a:gd name="connsiteY3" fmla="*/ 6858000 h 6858000"/>
              <a:gd name="connsiteX4" fmla="*/ 0 w 10287001"/>
              <a:gd name="connsiteY4" fmla="*/ 6858000 h 6858000"/>
              <a:gd name="connsiteX0" fmla="*/ 6858000 w 10287001"/>
              <a:gd name="connsiteY0" fmla="*/ 0 h 6858000"/>
              <a:gd name="connsiteX1" fmla="*/ 10287001 w 10287001"/>
              <a:gd name="connsiteY1" fmla="*/ 0 h 6858000"/>
              <a:gd name="connsiteX2" fmla="*/ 10287001 w 10287001"/>
              <a:gd name="connsiteY2" fmla="*/ 3467099 h 6858000"/>
              <a:gd name="connsiteX3" fmla="*/ 8636000 w 10287001"/>
              <a:gd name="connsiteY3" fmla="*/ 5080000 h 6858000"/>
              <a:gd name="connsiteX4" fmla="*/ 6896100 w 10287001"/>
              <a:gd name="connsiteY4" fmla="*/ 6858000 h 6858000"/>
              <a:gd name="connsiteX5" fmla="*/ 0 w 10287001"/>
              <a:gd name="connsiteY5" fmla="*/ 6858000 h 6858000"/>
              <a:gd name="connsiteX6" fmla="*/ 6858000 w 10287001"/>
              <a:gd name="connsiteY6" fmla="*/ 0 h 6858000"/>
              <a:gd name="connsiteX0" fmla="*/ 6858000 w 10287001"/>
              <a:gd name="connsiteY0" fmla="*/ 0 h 6870700"/>
              <a:gd name="connsiteX1" fmla="*/ 10287001 w 10287001"/>
              <a:gd name="connsiteY1" fmla="*/ 0 h 6870700"/>
              <a:gd name="connsiteX2" fmla="*/ 10287001 w 10287001"/>
              <a:gd name="connsiteY2" fmla="*/ 3467099 h 6870700"/>
              <a:gd name="connsiteX3" fmla="*/ 10274300 w 10287001"/>
              <a:gd name="connsiteY3" fmla="*/ 6870700 h 6870700"/>
              <a:gd name="connsiteX4" fmla="*/ 6896100 w 10287001"/>
              <a:gd name="connsiteY4" fmla="*/ 6858000 h 6870700"/>
              <a:gd name="connsiteX5" fmla="*/ 0 w 10287001"/>
              <a:gd name="connsiteY5" fmla="*/ 6858000 h 6870700"/>
              <a:gd name="connsiteX6" fmla="*/ 6858000 w 10287001"/>
              <a:gd name="connsiteY6" fmla="*/ 0 h 6870700"/>
              <a:gd name="connsiteX0" fmla="*/ 6858000 w 10300263"/>
              <a:gd name="connsiteY0" fmla="*/ 0 h 6870700"/>
              <a:gd name="connsiteX1" fmla="*/ 10287001 w 10300263"/>
              <a:gd name="connsiteY1" fmla="*/ 0 h 6870700"/>
              <a:gd name="connsiteX2" fmla="*/ 10287001 w 10300263"/>
              <a:gd name="connsiteY2" fmla="*/ 3467099 h 6870700"/>
              <a:gd name="connsiteX3" fmla="*/ 10299700 w 10300263"/>
              <a:gd name="connsiteY3" fmla="*/ 6870700 h 6870700"/>
              <a:gd name="connsiteX4" fmla="*/ 6896100 w 10300263"/>
              <a:gd name="connsiteY4" fmla="*/ 6858000 h 6870700"/>
              <a:gd name="connsiteX5" fmla="*/ 0 w 10300263"/>
              <a:gd name="connsiteY5" fmla="*/ 6858000 h 6870700"/>
              <a:gd name="connsiteX6" fmla="*/ 6858000 w 10300263"/>
              <a:gd name="connsiteY6" fmla="*/ 0 h 6870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300263" h="6870700">
                <a:moveTo>
                  <a:pt x="6858000" y="0"/>
                </a:moveTo>
                <a:lnTo>
                  <a:pt x="10287001" y="0"/>
                </a:lnTo>
                <a:lnTo>
                  <a:pt x="10287001" y="3467099"/>
                </a:lnTo>
                <a:cubicBezTo>
                  <a:pt x="10282767" y="4601633"/>
                  <a:pt x="10303934" y="5736166"/>
                  <a:pt x="10299700" y="6870700"/>
                </a:cubicBezTo>
                <a:lnTo>
                  <a:pt x="6896100" y="6858000"/>
                </a:lnTo>
                <a:lnTo>
                  <a:pt x="0" y="6858000"/>
                </a:lnTo>
                <a:lnTo>
                  <a:pt x="6858000" y="0"/>
                </a:lnTo>
                <a:close/>
              </a:path>
            </a:pathLst>
          </a:custGeom>
          <a:pattFill prst="dkUpDiag">
            <a:fgClr>
              <a:schemeClr val="bg1">
                <a:lumMod val="85000"/>
              </a:schemeClr>
            </a:fgClr>
            <a:bgClr>
              <a:schemeClr val="bg1"/>
            </a:bgClr>
          </a:pattFill>
        </p:spPr>
        <p:txBody>
          <a:bodyPr vert="horz" wrap="square" lIns="0" tIns="0" rIns="0" bIns="0" rtlCol="0">
            <a:noAutofit/>
          </a:bodyPr>
          <a:lstStyle>
            <a:lvl1pPr>
              <a:defRPr lang="en-GB"/>
            </a:lvl1pPr>
          </a:lstStyle>
          <a:p>
            <a:pPr lvl="0"/>
            <a:r>
              <a:rPr lang="en-US" dirty="0"/>
              <a:t>Click icon to add picture</a:t>
            </a:r>
            <a:endParaRPr lang="en-GB" dirty="0"/>
          </a:p>
        </p:txBody>
      </p:sp>
      <p:sp>
        <p:nvSpPr>
          <p:cNvPr id="3" name="Classification">
            <a:extLst>
              <a:ext uri="{FF2B5EF4-FFF2-40B4-BE49-F238E27FC236}">
                <a16:creationId xmlns:a16="http://schemas.microsoft.com/office/drawing/2014/main" id="{6A957CF6-0DF2-748E-CBF0-17B6B8878BA1}"/>
              </a:ext>
              <a:ext uri="{C183D7F6-B498-43B3-948B-1728B52AA6E4}">
                <adec:decorative xmlns:adec="http://schemas.microsoft.com/office/drawing/2017/decorative" val="1"/>
              </a:ext>
            </a:extLst>
          </p:cNvPr>
          <p:cNvSpPr txBox="1">
            <a:spLocks/>
          </p:cNvSpPr>
          <p:nvPr/>
        </p:nvSpPr>
        <p:spPr>
          <a:xfrm>
            <a:off x="440938" y="6127997"/>
            <a:ext cx="1540262" cy="492443"/>
          </a:xfrm>
          <a:prstGeom prst="rect">
            <a:avLst/>
          </a:prstGeom>
          <a:effectLst/>
        </p:spPr>
        <p:txBody>
          <a:bodyPr vert="horz" wrap="square" lIns="0" tIns="0" rIns="0" bIns="0" rtlCol="0" anchor="b">
            <a:spAutoFit/>
          </a:bodyP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800" dirty="0">
                <a:solidFill>
                  <a:schemeClr val="bg1"/>
                </a:solidFill>
                <a:effectLst/>
              </a:rPr>
              <a:t>© Ipsos | Purchase of In-Game Content: Survey on Parental Supervision | Apr 2026 | Version 2 | Internal/Client Use Only</a:t>
            </a:r>
            <a:endParaRPr lang="en-GB" sz="800" dirty="0">
              <a:solidFill>
                <a:schemeClr val="bg1"/>
              </a:solidFill>
              <a:effectLst/>
            </a:endParaRPr>
          </a:p>
        </p:txBody>
      </p:sp>
    </p:spTree>
    <p:extLst>
      <p:ext uri="{BB962C8B-B14F-4D97-AF65-F5344CB8AC3E}">
        <p14:creationId xmlns:p14="http://schemas.microsoft.com/office/powerpoint/2010/main" val="3493246471"/>
      </p:ext>
    </p:extLst>
  </p:cSld>
  <p:clrMapOvr>
    <a:masterClrMapping/>
  </p:clrMapOvr>
  <p:hf hdr="0" ftr="0" dt="0"/>
</p:sldLayout>
</file>

<file path=ppt/slideLayouts/slideLayout88.xml><?xml version="1.0" encoding="utf-8"?>
<p:sldLayout xmlns:a="http://schemas.openxmlformats.org/drawingml/2006/main" xmlns:r="http://schemas.openxmlformats.org/officeDocument/2006/relationships" xmlns:p="http://schemas.openxmlformats.org/presentationml/2006/main" showMasterSp="0" preserve="1">
  <p:cSld name="Cover 1 (White)">
    <p:bg>
      <p:bgPr>
        <a:solidFill>
          <a:schemeClr val="bg1"/>
        </a:solidFill>
        <a:effectLst/>
      </p:bgPr>
    </p:bg>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B66D97C3-1B7F-5C9F-E63F-96F1A14B6253}"/>
              </a:ext>
            </a:extLst>
          </p:cNvPr>
          <p:cNvSpPr>
            <a:spLocks noGrp="1"/>
          </p:cNvSpPr>
          <p:nvPr>
            <p:ph type="title" hasCustomPrompt="1"/>
          </p:nvPr>
        </p:nvSpPr>
        <p:spPr>
          <a:xfrm>
            <a:off x="431999" y="1350000"/>
            <a:ext cx="5825925" cy="715669"/>
          </a:xfrm>
        </p:spPr>
        <p:txBody>
          <a:bodyPr/>
          <a:lstStyle>
            <a:lvl1pPr>
              <a:defRPr sz="4800" cap="all" baseline="0">
                <a:solidFill>
                  <a:schemeClr val="tx1"/>
                </a:solidFill>
                <a:latin typeface="+mj-lt"/>
              </a:defRPr>
            </a:lvl1pPr>
          </a:lstStyle>
          <a:p>
            <a:r>
              <a:rPr lang="en-US" dirty="0"/>
              <a:t>CLICK TO EDIT MASTER TITLE STYLE</a:t>
            </a:r>
            <a:endParaRPr lang="en-GB" dirty="0"/>
          </a:p>
        </p:txBody>
      </p:sp>
      <p:sp>
        <p:nvSpPr>
          <p:cNvPr id="5" name="Subtitle">
            <a:extLst>
              <a:ext uri="{FF2B5EF4-FFF2-40B4-BE49-F238E27FC236}">
                <a16:creationId xmlns:a16="http://schemas.microsoft.com/office/drawing/2014/main" id="{8CDCDA0A-C736-B40F-7E80-2D0FC7024AC3}"/>
              </a:ext>
            </a:extLst>
          </p:cNvPr>
          <p:cNvSpPr>
            <a:spLocks noGrp="1"/>
          </p:cNvSpPr>
          <p:nvPr>
            <p:ph type="body" sz="quarter" idx="12" hasCustomPrompt="1"/>
          </p:nvPr>
        </p:nvSpPr>
        <p:spPr>
          <a:xfrm>
            <a:off x="431799" y="3494989"/>
            <a:ext cx="3851275" cy="1274763"/>
          </a:xfrm>
          <a:prstGeom prst="rect">
            <a:avLst/>
          </a:prstGeom>
        </p:spPr>
        <p:txBody>
          <a:bodyPr/>
          <a:lstStyle>
            <a:lvl1pPr>
              <a:defRPr sz="2000">
                <a:solidFill>
                  <a:schemeClr val="tx1"/>
                </a:solidFill>
              </a:defRPr>
            </a:lvl1pPr>
            <a:lvl2pPr marL="0" indent="0">
              <a:buNone/>
              <a:defRPr/>
            </a:lvl2pPr>
          </a:lstStyle>
          <a:p>
            <a:pPr lvl="0"/>
            <a:r>
              <a:rPr lang="en-US" dirty="0"/>
              <a:t>Optional additional information</a:t>
            </a:r>
          </a:p>
        </p:txBody>
      </p:sp>
      <p:sp>
        <p:nvSpPr>
          <p:cNvPr id="7" name="Picture Placeholder">
            <a:extLst>
              <a:ext uri="{FF2B5EF4-FFF2-40B4-BE49-F238E27FC236}">
                <a16:creationId xmlns:a16="http://schemas.microsoft.com/office/drawing/2014/main" id="{67F8163F-D370-5C4C-500A-7D576C590BB1}"/>
              </a:ext>
              <a:ext uri="{C183D7F6-B498-43B3-948B-1728B52AA6E4}">
                <adec:decorative xmlns:adec="http://schemas.microsoft.com/office/drawing/2017/decorative" val="1"/>
              </a:ext>
            </a:extLst>
          </p:cNvPr>
          <p:cNvSpPr>
            <a:spLocks noGrp="1"/>
          </p:cNvSpPr>
          <p:nvPr>
            <p:ph type="pic" sz="quarter" idx="11"/>
          </p:nvPr>
        </p:nvSpPr>
        <p:spPr>
          <a:xfrm>
            <a:off x="1905000" y="0"/>
            <a:ext cx="10300263" cy="6870700"/>
          </a:xfrm>
          <a:custGeom>
            <a:avLst/>
            <a:gdLst>
              <a:gd name="connsiteX0" fmla="*/ 6858000 w 10287001"/>
              <a:gd name="connsiteY0" fmla="*/ 0 h 6858000"/>
              <a:gd name="connsiteX1" fmla="*/ 10287001 w 10287001"/>
              <a:gd name="connsiteY1" fmla="*/ 0 h 6858000"/>
              <a:gd name="connsiteX2" fmla="*/ 10287001 w 10287001"/>
              <a:gd name="connsiteY2" fmla="*/ 3467099 h 6858000"/>
              <a:gd name="connsiteX3" fmla="*/ 6896100 w 10287001"/>
              <a:gd name="connsiteY3" fmla="*/ 6858000 h 6858000"/>
              <a:gd name="connsiteX4" fmla="*/ 0 w 10287001"/>
              <a:gd name="connsiteY4" fmla="*/ 6858000 h 6858000"/>
              <a:gd name="connsiteX0" fmla="*/ 6858000 w 10287001"/>
              <a:gd name="connsiteY0" fmla="*/ 0 h 6858000"/>
              <a:gd name="connsiteX1" fmla="*/ 10287001 w 10287001"/>
              <a:gd name="connsiteY1" fmla="*/ 0 h 6858000"/>
              <a:gd name="connsiteX2" fmla="*/ 10287001 w 10287001"/>
              <a:gd name="connsiteY2" fmla="*/ 3467099 h 6858000"/>
              <a:gd name="connsiteX3" fmla="*/ 8636000 w 10287001"/>
              <a:gd name="connsiteY3" fmla="*/ 5080000 h 6858000"/>
              <a:gd name="connsiteX4" fmla="*/ 6896100 w 10287001"/>
              <a:gd name="connsiteY4" fmla="*/ 6858000 h 6858000"/>
              <a:gd name="connsiteX5" fmla="*/ 0 w 10287001"/>
              <a:gd name="connsiteY5" fmla="*/ 6858000 h 6858000"/>
              <a:gd name="connsiteX6" fmla="*/ 6858000 w 10287001"/>
              <a:gd name="connsiteY6" fmla="*/ 0 h 6858000"/>
              <a:gd name="connsiteX0" fmla="*/ 6858000 w 10287001"/>
              <a:gd name="connsiteY0" fmla="*/ 0 h 6870700"/>
              <a:gd name="connsiteX1" fmla="*/ 10287001 w 10287001"/>
              <a:gd name="connsiteY1" fmla="*/ 0 h 6870700"/>
              <a:gd name="connsiteX2" fmla="*/ 10287001 w 10287001"/>
              <a:gd name="connsiteY2" fmla="*/ 3467099 h 6870700"/>
              <a:gd name="connsiteX3" fmla="*/ 10274300 w 10287001"/>
              <a:gd name="connsiteY3" fmla="*/ 6870700 h 6870700"/>
              <a:gd name="connsiteX4" fmla="*/ 6896100 w 10287001"/>
              <a:gd name="connsiteY4" fmla="*/ 6858000 h 6870700"/>
              <a:gd name="connsiteX5" fmla="*/ 0 w 10287001"/>
              <a:gd name="connsiteY5" fmla="*/ 6858000 h 6870700"/>
              <a:gd name="connsiteX6" fmla="*/ 6858000 w 10287001"/>
              <a:gd name="connsiteY6" fmla="*/ 0 h 6870700"/>
              <a:gd name="connsiteX0" fmla="*/ 6858000 w 10300263"/>
              <a:gd name="connsiteY0" fmla="*/ 0 h 6870700"/>
              <a:gd name="connsiteX1" fmla="*/ 10287001 w 10300263"/>
              <a:gd name="connsiteY1" fmla="*/ 0 h 6870700"/>
              <a:gd name="connsiteX2" fmla="*/ 10287001 w 10300263"/>
              <a:gd name="connsiteY2" fmla="*/ 3467099 h 6870700"/>
              <a:gd name="connsiteX3" fmla="*/ 10299700 w 10300263"/>
              <a:gd name="connsiteY3" fmla="*/ 6870700 h 6870700"/>
              <a:gd name="connsiteX4" fmla="*/ 6896100 w 10300263"/>
              <a:gd name="connsiteY4" fmla="*/ 6858000 h 6870700"/>
              <a:gd name="connsiteX5" fmla="*/ 0 w 10300263"/>
              <a:gd name="connsiteY5" fmla="*/ 6858000 h 6870700"/>
              <a:gd name="connsiteX6" fmla="*/ 6858000 w 10300263"/>
              <a:gd name="connsiteY6" fmla="*/ 0 h 6870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300263" h="6870700">
                <a:moveTo>
                  <a:pt x="6858000" y="0"/>
                </a:moveTo>
                <a:lnTo>
                  <a:pt x="10287001" y="0"/>
                </a:lnTo>
                <a:lnTo>
                  <a:pt x="10287001" y="3467099"/>
                </a:lnTo>
                <a:cubicBezTo>
                  <a:pt x="10282767" y="4601633"/>
                  <a:pt x="10303934" y="5736166"/>
                  <a:pt x="10299700" y="6870700"/>
                </a:cubicBezTo>
                <a:lnTo>
                  <a:pt x="6896100" y="6858000"/>
                </a:lnTo>
                <a:lnTo>
                  <a:pt x="0" y="6858000"/>
                </a:lnTo>
                <a:lnTo>
                  <a:pt x="6858000" y="0"/>
                </a:lnTo>
                <a:close/>
              </a:path>
            </a:pathLst>
          </a:custGeom>
          <a:pattFill prst="dkUpDiag">
            <a:fgClr>
              <a:schemeClr val="bg1">
                <a:lumMod val="85000"/>
              </a:schemeClr>
            </a:fgClr>
            <a:bgClr>
              <a:schemeClr val="bg1"/>
            </a:bgClr>
          </a:pattFill>
        </p:spPr>
        <p:txBody>
          <a:bodyPr vert="horz" wrap="square" lIns="0" tIns="0" rIns="0" bIns="0" rtlCol="0">
            <a:noAutofit/>
          </a:bodyPr>
          <a:lstStyle>
            <a:lvl1pPr>
              <a:defRPr lang="en-GB"/>
            </a:lvl1pPr>
          </a:lstStyle>
          <a:p>
            <a:pPr lvl="0"/>
            <a:r>
              <a:rPr lang="en-US" dirty="0"/>
              <a:t>Click icon to add picture</a:t>
            </a:r>
            <a:endParaRPr lang="en-GB" dirty="0"/>
          </a:p>
        </p:txBody>
      </p:sp>
      <p:sp>
        <p:nvSpPr>
          <p:cNvPr id="3" name="Classification">
            <a:extLst>
              <a:ext uri="{FF2B5EF4-FFF2-40B4-BE49-F238E27FC236}">
                <a16:creationId xmlns:a16="http://schemas.microsoft.com/office/drawing/2014/main" id="{268034F8-D9C2-8C58-D3F0-75FD7B94D914}"/>
              </a:ext>
              <a:ext uri="{C183D7F6-B498-43B3-948B-1728B52AA6E4}">
                <adec:decorative xmlns:adec="http://schemas.microsoft.com/office/drawing/2017/decorative" val="1"/>
              </a:ext>
            </a:extLst>
          </p:cNvPr>
          <p:cNvSpPr txBox="1">
            <a:spLocks/>
          </p:cNvSpPr>
          <p:nvPr/>
        </p:nvSpPr>
        <p:spPr>
          <a:xfrm>
            <a:off x="440938" y="6127997"/>
            <a:ext cx="1540262" cy="492443"/>
          </a:xfrm>
          <a:prstGeom prst="rect">
            <a:avLst/>
          </a:prstGeom>
          <a:effectLst/>
        </p:spPr>
        <p:txBody>
          <a:bodyPr vert="horz" wrap="square" lIns="0" tIns="0" rIns="0" bIns="0" rtlCol="0" anchor="b">
            <a:spAutoFit/>
          </a:bodyP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800" dirty="0">
                <a:solidFill>
                  <a:schemeClr val="tx1"/>
                </a:solidFill>
                <a:effectLst/>
              </a:rPr>
              <a:t>© Ipsos | Purchase of In-Game Content: Survey on Parental Supervision | Apr 2026 | Version 2 | Internal/Client Use Only</a:t>
            </a:r>
            <a:endParaRPr lang="en-GB" sz="800" dirty="0">
              <a:solidFill>
                <a:schemeClr val="tx1"/>
              </a:solidFill>
              <a:effectLst/>
            </a:endParaRPr>
          </a:p>
        </p:txBody>
      </p:sp>
    </p:spTree>
    <p:extLst>
      <p:ext uri="{BB962C8B-B14F-4D97-AF65-F5344CB8AC3E}">
        <p14:creationId xmlns:p14="http://schemas.microsoft.com/office/powerpoint/2010/main" val="2188177070"/>
      </p:ext>
    </p:extLst>
  </p:cSld>
  <p:clrMapOvr>
    <a:masterClrMapping/>
  </p:clrMapOvr>
  <p:hf hdr="0" ftr="0" dt="0"/>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p:cSld name="Cover2">
    <p:bg>
      <p:bgPr>
        <a:solidFill>
          <a:schemeClr val="accent1"/>
        </a:solidFill>
        <a:effectLst/>
      </p:bgPr>
    </p:bg>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B66D97C3-1B7F-5C9F-E63F-96F1A14B6253}"/>
              </a:ext>
            </a:extLst>
          </p:cNvPr>
          <p:cNvSpPr>
            <a:spLocks noGrp="1"/>
          </p:cNvSpPr>
          <p:nvPr>
            <p:ph type="title" hasCustomPrompt="1"/>
          </p:nvPr>
        </p:nvSpPr>
        <p:spPr>
          <a:xfrm>
            <a:off x="432000" y="1350000"/>
            <a:ext cx="6797676" cy="715669"/>
          </a:xfrm>
        </p:spPr>
        <p:txBody>
          <a:bodyPr vert="horz" wrap="square" lIns="0" tIns="0" rIns="0" bIns="0" rtlCol="0" anchor="t">
            <a:noAutofit/>
          </a:bodyPr>
          <a:lstStyle>
            <a:lvl1pPr>
              <a:defRPr lang="en-GB" sz="4800" b="0" cap="all" baseline="0" dirty="0">
                <a:solidFill>
                  <a:schemeClr val="bg1"/>
                </a:solidFill>
                <a:latin typeface="+mj-lt"/>
              </a:defRPr>
            </a:lvl1pPr>
          </a:lstStyle>
          <a:p>
            <a:pPr lvl="0"/>
            <a:r>
              <a:rPr lang="en-US" dirty="0"/>
              <a:t>CLICK TO EDIT MASTER TITLE STYLE</a:t>
            </a:r>
            <a:endParaRPr lang="en-GB" dirty="0"/>
          </a:p>
        </p:txBody>
      </p:sp>
      <p:sp>
        <p:nvSpPr>
          <p:cNvPr id="4" name="Subtitle">
            <a:extLst>
              <a:ext uri="{FF2B5EF4-FFF2-40B4-BE49-F238E27FC236}">
                <a16:creationId xmlns:a16="http://schemas.microsoft.com/office/drawing/2014/main" id="{3C4CEC0F-4F4E-C628-E777-B49D1A8239A9}"/>
              </a:ext>
            </a:extLst>
          </p:cNvPr>
          <p:cNvSpPr>
            <a:spLocks noGrp="1"/>
          </p:cNvSpPr>
          <p:nvPr>
            <p:ph type="body" sz="quarter" idx="11" hasCustomPrompt="1"/>
          </p:nvPr>
        </p:nvSpPr>
        <p:spPr>
          <a:xfrm>
            <a:off x="431800" y="3494989"/>
            <a:ext cx="6096000" cy="1274763"/>
          </a:xfrm>
          <a:prstGeom prst="rect">
            <a:avLst/>
          </a:prstGeom>
        </p:spPr>
        <p:txBody>
          <a:bodyPr/>
          <a:lstStyle>
            <a:lvl1pPr>
              <a:defRPr sz="2000">
                <a:solidFill>
                  <a:schemeClr val="bg1"/>
                </a:solidFill>
              </a:defRPr>
            </a:lvl1pPr>
            <a:lvl2pPr marL="0" indent="0">
              <a:buNone/>
              <a:defRPr/>
            </a:lvl2pPr>
          </a:lstStyle>
          <a:p>
            <a:pPr lvl="0"/>
            <a:r>
              <a:rPr lang="en-US" dirty="0"/>
              <a:t>Optional additional information</a:t>
            </a:r>
          </a:p>
        </p:txBody>
      </p:sp>
      <p:sp>
        <p:nvSpPr>
          <p:cNvPr id="5" name="Parallelogram">
            <a:extLst>
              <a:ext uri="{FF2B5EF4-FFF2-40B4-BE49-F238E27FC236}">
                <a16:creationId xmlns:a16="http://schemas.microsoft.com/office/drawing/2014/main" id="{FC6D638B-3FB9-6E86-FCF3-E91BAFA35721}"/>
              </a:ext>
              <a:ext uri="{C183D7F6-B498-43B3-948B-1728B52AA6E4}">
                <adec:decorative xmlns:adec="http://schemas.microsoft.com/office/drawing/2017/decorative" val="1"/>
              </a:ext>
            </a:extLst>
          </p:cNvPr>
          <p:cNvSpPr/>
          <p:nvPr userDrawn="1"/>
        </p:nvSpPr>
        <p:spPr>
          <a:xfrm rot="8100000">
            <a:off x="4274993" y="2748846"/>
            <a:ext cx="10227496" cy="3345332"/>
          </a:xfrm>
          <a:custGeom>
            <a:avLst/>
            <a:gdLst>
              <a:gd name="connsiteX0" fmla="*/ 0 w 10227496"/>
              <a:gd name="connsiteY0" fmla="*/ 2822007 h 3345332"/>
              <a:gd name="connsiteX1" fmla="*/ 2822008 w 10227496"/>
              <a:gd name="connsiteY1" fmla="*/ 0 h 3345332"/>
              <a:gd name="connsiteX2" fmla="*/ 6882164 w 10227496"/>
              <a:gd name="connsiteY2" fmla="*/ 0 h 3345332"/>
              <a:gd name="connsiteX3" fmla="*/ 10227496 w 10227496"/>
              <a:gd name="connsiteY3" fmla="*/ 3345332 h 3345332"/>
              <a:gd name="connsiteX4" fmla="*/ 523325 w 10227496"/>
              <a:gd name="connsiteY4" fmla="*/ 3345332 h 33453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27496" h="3345332">
                <a:moveTo>
                  <a:pt x="0" y="2822007"/>
                </a:moveTo>
                <a:lnTo>
                  <a:pt x="2822008" y="0"/>
                </a:lnTo>
                <a:lnTo>
                  <a:pt x="6882164" y="0"/>
                </a:lnTo>
                <a:lnTo>
                  <a:pt x="10227496" y="3345332"/>
                </a:lnTo>
                <a:lnTo>
                  <a:pt x="523325" y="3345332"/>
                </a:lnTo>
                <a:close/>
              </a:path>
            </a:pathLst>
          </a:custGeom>
          <a:solidFill>
            <a:srgbClr val="000000">
              <a:alpha val="4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110000"/>
              </a:lnSpc>
            </a:pPr>
            <a:endParaRPr lang="en-GB" sz="1400" dirty="0">
              <a:solidFill>
                <a:schemeClr val="tx1"/>
              </a:solidFill>
            </a:endParaRPr>
          </a:p>
        </p:txBody>
      </p:sp>
      <p:sp>
        <p:nvSpPr>
          <p:cNvPr id="3" name="Classification">
            <a:extLst>
              <a:ext uri="{FF2B5EF4-FFF2-40B4-BE49-F238E27FC236}">
                <a16:creationId xmlns:a16="http://schemas.microsoft.com/office/drawing/2014/main" id="{6B269EC5-8F47-12C3-1099-D5DEFDEAED46}"/>
              </a:ext>
              <a:ext uri="{C183D7F6-B498-43B3-948B-1728B52AA6E4}">
                <adec:decorative xmlns:adec="http://schemas.microsoft.com/office/drawing/2017/decorative" val="1"/>
              </a:ext>
            </a:extLst>
          </p:cNvPr>
          <p:cNvSpPr txBox="1">
            <a:spLocks/>
          </p:cNvSpPr>
          <p:nvPr/>
        </p:nvSpPr>
        <p:spPr>
          <a:xfrm>
            <a:off x="440938" y="6374219"/>
            <a:ext cx="4672238" cy="246221"/>
          </a:xfrm>
          <a:prstGeom prst="rect">
            <a:avLst/>
          </a:prstGeom>
          <a:effectLst/>
        </p:spPr>
        <p:txBody>
          <a:bodyPr vert="horz" wrap="square" lIns="0" tIns="0" rIns="0" bIns="0" rtlCol="0" anchor="b">
            <a:spAutoFit/>
          </a:bodyP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800" dirty="0">
                <a:solidFill>
                  <a:schemeClr val="bg1"/>
                </a:solidFill>
                <a:effectLst/>
              </a:rPr>
              <a:t>© Ipsos | Purchase of In-Game Content: Survey on Parental Supervision | Apr 2026 | Version 2 | Internal/Client Use Only</a:t>
            </a:r>
            <a:endParaRPr lang="en-GB" sz="800" dirty="0">
              <a:solidFill>
                <a:schemeClr val="bg1"/>
              </a:solidFill>
              <a:effectLst/>
            </a:endParaRPr>
          </a:p>
        </p:txBody>
      </p:sp>
      <p:pic>
        <p:nvPicPr>
          <p:cNvPr id="7" name="Ipsos Logo">
            <a:extLst>
              <a:ext uri="{FF2B5EF4-FFF2-40B4-BE49-F238E27FC236}">
                <a16:creationId xmlns:a16="http://schemas.microsoft.com/office/drawing/2014/main" id="{7A2B175B-B946-04A7-B88B-99D866297583}"/>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263361" y="6173519"/>
            <a:ext cx="492637" cy="446920"/>
          </a:xfrm>
          <a:prstGeom prst="rect">
            <a:avLst/>
          </a:prstGeom>
        </p:spPr>
      </p:pic>
    </p:spTree>
    <p:extLst>
      <p:ext uri="{BB962C8B-B14F-4D97-AF65-F5344CB8AC3E}">
        <p14:creationId xmlns:p14="http://schemas.microsoft.com/office/powerpoint/2010/main" val="323063780"/>
      </p:ext>
    </p:extLst>
  </p:cSld>
  <p:clrMapOvr>
    <a:masterClrMapping/>
  </p:clrMapOvr>
  <p:hf hdr="0" ftr="0" dt="0"/>
</p:sldLayout>
</file>

<file path=ppt/slideLayouts/slideLayout90.xml><?xml version="1.0" encoding="utf-8"?>
<p:sldLayout xmlns:a="http://schemas.openxmlformats.org/drawingml/2006/main" xmlns:r="http://schemas.openxmlformats.org/officeDocument/2006/relationships" xmlns:p="http://schemas.openxmlformats.org/presentationml/2006/main" showMasterSp="0" preserve="1">
  <p:cSld name="Divider 1">
    <p:bg>
      <p:bgPr>
        <a:solidFill>
          <a:schemeClr val="accent1"/>
        </a:solidFill>
        <a:effectLst/>
      </p:bgPr>
    </p:bg>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B66D97C3-1B7F-5C9F-E63F-96F1A14B6253}"/>
              </a:ext>
            </a:extLst>
          </p:cNvPr>
          <p:cNvSpPr>
            <a:spLocks noGrp="1"/>
          </p:cNvSpPr>
          <p:nvPr>
            <p:ph type="title" hasCustomPrompt="1"/>
          </p:nvPr>
        </p:nvSpPr>
        <p:spPr>
          <a:xfrm>
            <a:off x="428623" y="1350000"/>
            <a:ext cx="5536747" cy="715669"/>
          </a:xfrm>
        </p:spPr>
        <p:txBody>
          <a:bodyPr/>
          <a:lstStyle>
            <a:lvl1pPr>
              <a:defRPr sz="4800">
                <a:solidFill>
                  <a:schemeClr val="bg1"/>
                </a:solidFill>
                <a:latin typeface="+mj-lt"/>
              </a:defRPr>
            </a:lvl1pPr>
          </a:lstStyle>
          <a:p>
            <a:r>
              <a:rPr lang="en-US" dirty="0"/>
              <a:t>CLICK TO EDIT MASTER TITLE STYLE</a:t>
            </a:r>
            <a:endParaRPr lang="en-GB" dirty="0"/>
          </a:p>
        </p:txBody>
      </p:sp>
      <p:sp>
        <p:nvSpPr>
          <p:cNvPr id="6" name="Subtitle">
            <a:extLst>
              <a:ext uri="{FF2B5EF4-FFF2-40B4-BE49-F238E27FC236}">
                <a16:creationId xmlns:a16="http://schemas.microsoft.com/office/drawing/2014/main" id="{A1A0E186-5FCC-AF1B-9AB2-F4AB588ABD30}"/>
              </a:ext>
            </a:extLst>
          </p:cNvPr>
          <p:cNvSpPr>
            <a:spLocks noGrp="1"/>
          </p:cNvSpPr>
          <p:nvPr>
            <p:ph type="body" sz="quarter" idx="12" hasCustomPrompt="1"/>
          </p:nvPr>
        </p:nvSpPr>
        <p:spPr>
          <a:xfrm>
            <a:off x="431800" y="3494989"/>
            <a:ext cx="3551238" cy="1274763"/>
          </a:xfrm>
          <a:prstGeom prst="rect">
            <a:avLst/>
          </a:prstGeom>
        </p:spPr>
        <p:txBody>
          <a:bodyPr/>
          <a:lstStyle>
            <a:lvl1pPr>
              <a:defRPr sz="2000">
                <a:solidFill>
                  <a:schemeClr val="bg1"/>
                </a:solidFill>
              </a:defRPr>
            </a:lvl1pPr>
            <a:lvl2pPr marL="0" indent="0">
              <a:buNone/>
              <a:defRPr/>
            </a:lvl2pPr>
          </a:lstStyle>
          <a:p>
            <a:pPr lvl="0"/>
            <a:r>
              <a:rPr lang="en-US" dirty="0"/>
              <a:t>Optional additional information</a:t>
            </a:r>
          </a:p>
        </p:txBody>
      </p:sp>
      <p:sp>
        <p:nvSpPr>
          <p:cNvPr id="9" name="Picture Placeholder">
            <a:extLst>
              <a:ext uri="{FF2B5EF4-FFF2-40B4-BE49-F238E27FC236}">
                <a16:creationId xmlns:a16="http://schemas.microsoft.com/office/drawing/2014/main" id="{8ED5220B-285D-EC14-D33F-B34A17FD9E27}"/>
              </a:ext>
              <a:ext uri="{C183D7F6-B498-43B3-948B-1728B52AA6E4}">
                <adec:decorative xmlns:adec="http://schemas.microsoft.com/office/drawing/2017/decorative" val="1"/>
              </a:ext>
            </a:extLst>
          </p:cNvPr>
          <p:cNvSpPr>
            <a:spLocks noGrp="1"/>
          </p:cNvSpPr>
          <p:nvPr>
            <p:ph type="pic" sz="quarter" idx="11"/>
          </p:nvPr>
        </p:nvSpPr>
        <p:spPr>
          <a:xfrm>
            <a:off x="1918724" y="0"/>
            <a:ext cx="10273277" cy="6858000"/>
          </a:xfrm>
          <a:custGeom>
            <a:avLst/>
            <a:gdLst>
              <a:gd name="connsiteX0" fmla="*/ 6858000 w 10273277"/>
              <a:gd name="connsiteY0" fmla="*/ 0 h 6858000"/>
              <a:gd name="connsiteX1" fmla="*/ 10273277 w 10273277"/>
              <a:gd name="connsiteY1" fmla="*/ 0 h 6858000"/>
              <a:gd name="connsiteX2" fmla="*/ 10273277 w 10273277"/>
              <a:gd name="connsiteY2" fmla="*/ 6858000 h 6858000"/>
              <a:gd name="connsiteX3" fmla="*/ 10273276 w 10273277"/>
              <a:gd name="connsiteY3" fmla="*/ 6858000 h 6858000"/>
              <a:gd name="connsiteX4" fmla="*/ 10273276 w 10273277"/>
              <a:gd name="connsiteY4" fmla="*/ 3947601 h 6858000"/>
              <a:gd name="connsiteX5" fmla="*/ 7362877 w 10273277"/>
              <a:gd name="connsiteY5" fmla="*/ 6858000 h 6858000"/>
              <a:gd name="connsiteX6" fmla="*/ 0 w 1027327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273277" h="6858000">
                <a:moveTo>
                  <a:pt x="6858000" y="0"/>
                </a:moveTo>
                <a:lnTo>
                  <a:pt x="10273277" y="0"/>
                </a:lnTo>
                <a:lnTo>
                  <a:pt x="10273277" y="6858000"/>
                </a:lnTo>
                <a:lnTo>
                  <a:pt x="10273276" y="6858000"/>
                </a:lnTo>
                <a:lnTo>
                  <a:pt x="10273276" y="3947601"/>
                </a:lnTo>
                <a:lnTo>
                  <a:pt x="7362877" y="6858000"/>
                </a:lnTo>
                <a:lnTo>
                  <a:pt x="0" y="6858000"/>
                </a:lnTo>
                <a:close/>
              </a:path>
            </a:pathLst>
          </a:custGeom>
          <a:pattFill prst="dkVert">
            <a:fgClr>
              <a:schemeClr val="bg1">
                <a:lumMod val="85000"/>
              </a:schemeClr>
            </a:fgClr>
            <a:bgClr>
              <a:schemeClr val="bg1"/>
            </a:bgClr>
          </a:pattFill>
        </p:spPr>
        <p:txBody>
          <a:bodyPr vert="horz" wrap="square" lIns="0" tIns="0" rIns="0" bIns="0" rtlCol="0">
            <a:noAutofit/>
          </a:bodyPr>
          <a:lstStyle>
            <a:lvl1pPr>
              <a:defRPr lang="en-GB"/>
            </a:lvl1pPr>
          </a:lstStyle>
          <a:p>
            <a:pPr lvl="0"/>
            <a:r>
              <a:rPr lang="en-US" dirty="0"/>
              <a:t>Click icon to add picture</a:t>
            </a:r>
            <a:endParaRPr lang="en-GB" dirty="0"/>
          </a:p>
        </p:txBody>
      </p:sp>
      <p:sp>
        <p:nvSpPr>
          <p:cNvPr id="5" name="Classification">
            <a:extLst>
              <a:ext uri="{FF2B5EF4-FFF2-40B4-BE49-F238E27FC236}">
                <a16:creationId xmlns:a16="http://schemas.microsoft.com/office/drawing/2014/main" id="{A2DBDE31-A0D1-C0E0-CFCE-D83929DAC7B6}"/>
              </a:ext>
              <a:ext uri="{C183D7F6-B498-43B3-948B-1728B52AA6E4}">
                <adec:decorative xmlns:adec="http://schemas.microsoft.com/office/drawing/2017/decorative" val="1"/>
              </a:ext>
            </a:extLst>
          </p:cNvPr>
          <p:cNvSpPr txBox="1">
            <a:spLocks/>
          </p:cNvSpPr>
          <p:nvPr/>
        </p:nvSpPr>
        <p:spPr>
          <a:xfrm>
            <a:off x="440938" y="6127997"/>
            <a:ext cx="1695772" cy="492443"/>
          </a:xfrm>
          <a:prstGeom prst="rect">
            <a:avLst/>
          </a:prstGeom>
          <a:effectLst/>
        </p:spPr>
        <p:txBody>
          <a:bodyPr vert="horz" wrap="square" lIns="0" tIns="0" rIns="0" bIns="0" rtlCol="0" anchor="b">
            <a:spAutoFit/>
          </a:bodyP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800" dirty="0">
                <a:solidFill>
                  <a:schemeClr val="bg1"/>
                </a:solidFill>
                <a:effectLst/>
              </a:rPr>
              <a:t>© Ipsos | Purchase of In-Game Content: Survey on Parental Supervision | Apr 2026 | Version 2 | Internal/Client Use Only</a:t>
            </a:r>
            <a:endParaRPr lang="en-GB" sz="800" dirty="0">
              <a:solidFill>
                <a:schemeClr val="bg1"/>
              </a:solidFill>
              <a:effectLst/>
            </a:endParaRPr>
          </a:p>
        </p:txBody>
      </p:sp>
      <p:pic>
        <p:nvPicPr>
          <p:cNvPr id="3" name="Ipsos Logo">
            <a:extLst>
              <a:ext uri="{FF2B5EF4-FFF2-40B4-BE49-F238E27FC236}">
                <a16:creationId xmlns:a16="http://schemas.microsoft.com/office/drawing/2014/main" id="{C738F64B-9716-3D49-6390-B27B601A90A5}"/>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263361" y="6173519"/>
            <a:ext cx="492637" cy="446920"/>
          </a:xfrm>
          <a:prstGeom prst="rect">
            <a:avLst/>
          </a:prstGeom>
        </p:spPr>
      </p:pic>
    </p:spTree>
    <p:extLst>
      <p:ext uri="{BB962C8B-B14F-4D97-AF65-F5344CB8AC3E}">
        <p14:creationId xmlns:p14="http://schemas.microsoft.com/office/powerpoint/2010/main" val="4205604764"/>
      </p:ext>
    </p:extLst>
  </p:cSld>
  <p:clrMapOvr>
    <a:masterClrMapping/>
  </p:clrMapOvr>
  <p:hf hdr="0" ftr="0" dt="0"/>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preserve="1">
  <p:cSld name="Divider 3">
    <p:bg>
      <p:bgPr>
        <a:solidFill>
          <a:schemeClr val="accent1"/>
        </a:solidFill>
        <a:effectLst/>
      </p:bgPr>
    </p:bg>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B024DFEA-2014-1751-E480-8A66CDCDA552}"/>
              </a:ext>
            </a:extLst>
          </p:cNvPr>
          <p:cNvSpPr>
            <a:spLocks noGrp="1"/>
          </p:cNvSpPr>
          <p:nvPr>
            <p:ph type="title"/>
          </p:nvPr>
        </p:nvSpPr>
        <p:spPr>
          <a:xfrm>
            <a:off x="432000" y="1350000"/>
            <a:ext cx="6095800" cy="1610016"/>
          </a:xfrm>
        </p:spPr>
        <p:txBody>
          <a:bodyPr/>
          <a:lstStyle>
            <a:lvl1pPr>
              <a:defRPr sz="4800" cap="all" baseline="0">
                <a:solidFill>
                  <a:schemeClr val="bg1"/>
                </a:solidFill>
                <a:latin typeface="+mj-lt"/>
              </a:defRPr>
            </a:lvl1pPr>
          </a:lstStyle>
          <a:p>
            <a:r>
              <a:rPr lang="en-US"/>
              <a:t>Click to edit Master title style</a:t>
            </a:r>
            <a:endParaRPr lang="en-GB" dirty="0"/>
          </a:p>
        </p:txBody>
      </p:sp>
      <p:sp>
        <p:nvSpPr>
          <p:cNvPr id="17" name="Subtitle">
            <a:extLst>
              <a:ext uri="{FF2B5EF4-FFF2-40B4-BE49-F238E27FC236}">
                <a16:creationId xmlns:a16="http://schemas.microsoft.com/office/drawing/2014/main" id="{1C3EC48E-82FF-AD78-A375-4569D055911C}"/>
              </a:ext>
            </a:extLst>
          </p:cNvPr>
          <p:cNvSpPr>
            <a:spLocks noGrp="1"/>
          </p:cNvSpPr>
          <p:nvPr>
            <p:ph type="body" sz="quarter" idx="11" hasCustomPrompt="1"/>
          </p:nvPr>
        </p:nvSpPr>
        <p:spPr>
          <a:xfrm>
            <a:off x="431800" y="3494989"/>
            <a:ext cx="6096000" cy="1274763"/>
          </a:xfrm>
          <a:prstGeom prst="rect">
            <a:avLst/>
          </a:prstGeom>
        </p:spPr>
        <p:txBody>
          <a:bodyPr/>
          <a:lstStyle>
            <a:lvl1pPr>
              <a:defRPr sz="2000">
                <a:solidFill>
                  <a:schemeClr val="bg1"/>
                </a:solidFill>
              </a:defRPr>
            </a:lvl1pPr>
            <a:lvl2pPr marL="0" indent="0">
              <a:buNone/>
              <a:defRPr/>
            </a:lvl2pPr>
          </a:lstStyle>
          <a:p>
            <a:pPr lvl="0"/>
            <a:r>
              <a:rPr lang="en-US" dirty="0"/>
              <a:t>Optional additional information</a:t>
            </a:r>
          </a:p>
        </p:txBody>
      </p:sp>
      <p:sp>
        <p:nvSpPr>
          <p:cNvPr id="11" name="Chapter Number">
            <a:extLst>
              <a:ext uri="{FF2B5EF4-FFF2-40B4-BE49-F238E27FC236}">
                <a16:creationId xmlns:a16="http://schemas.microsoft.com/office/drawing/2014/main" id="{7066FE41-55CD-1D44-7ED7-B1E742AF1832}"/>
              </a:ext>
              <a:ext uri="{C183D7F6-B498-43B3-948B-1728B52AA6E4}">
                <adec:decorative xmlns:adec="http://schemas.microsoft.com/office/drawing/2017/decorative" val="1"/>
              </a:ext>
            </a:extLst>
          </p:cNvPr>
          <p:cNvSpPr>
            <a:spLocks noGrp="1"/>
          </p:cNvSpPr>
          <p:nvPr>
            <p:ph type="body" sz="quarter" idx="10" hasCustomPrompt="1"/>
          </p:nvPr>
        </p:nvSpPr>
        <p:spPr>
          <a:xfrm>
            <a:off x="9148762" y="1032463"/>
            <a:ext cx="2600325" cy="1820863"/>
          </a:xfrm>
          <a:prstGeom prst="rect">
            <a:avLst/>
          </a:prstGeom>
        </p:spPr>
        <p:txBody>
          <a:bodyPr/>
          <a:lstStyle>
            <a:lvl1pPr algn="ctr">
              <a:lnSpc>
                <a:spcPct val="100000"/>
              </a:lnSpc>
              <a:spcBef>
                <a:spcPts val="0"/>
              </a:spcBef>
              <a:spcAft>
                <a:spcPts val="0"/>
              </a:spcAft>
              <a:defRPr sz="11700" b="1">
                <a:solidFill>
                  <a:schemeClr val="bg1"/>
                </a:solidFill>
              </a:defRPr>
            </a:lvl1pPr>
          </a:lstStyle>
          <a:p>
            <a:pPr lvl="0"/>
            <a:r>
              <a:rPr lang="en-US" dirty="0"/>
              <a:t>##</a:t>
            </a:r>
          </a:p>
        </p:txBody>
      </p:sp>
      <p:sp>
        <p:nvSpPr>
          <p:cNvPr id="3" name="Triangle">
            <a:extLst>
              <a:ext uri="{FF2B5EF4-FFF2-40B4-BE49-F238E27FC236}">
                <a16:creationId xmlns:a16="http://schemas.microsoft.com/office/drawing/2014/main" id="{A47BBA45-30B2-1AE1-4D29-166B974CDEE5}"/>
              </a:ext>
              <a:ext uri="{C183D7F6-B498-43B3-948B-1728B52AA6E4}">
                <adec:decorative xmlns:adec="http://schemas.microsoft.com/office/drawing/2017/decorative" val="1"/>
              </a:ext>
            </a:extLst>
          </p:cNvPr>
          <p:cNvSpPr/>
          <p:nvPr/>
        </p:nvSpPr>
        <p:spPr>
          <a:xfrm rot="16200000">
            <a:off x="9281601" y="3947601"/>
            <a:ext cx="2910399" cy="2910399"/>
          </a:xfrm>
          <a:prstGeom prst="rtTriangl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12000"/>
              </a:lnSpc>
              <a:spcBef>
                <a:spcPts val="400"/>
              </a:spcBef>
              <a:spcAft>
                <a:spcPts val="400"/>
              </a:spcAft>
            </a:pPr>
            <a:endParaRPr lang="en-GB" sz="1200" dirty="0">
              <a:solidFill>
                <a:schemeClr val="tx1"/>
              </a:solidFill>
            </a:endParaRPr>
          </a:p>
        </p:txBody>
      </p:sp>
      <p:sp>
        <p:nvSpPr>
          <p:cNvPr id="16" name="Classification">
            <a:extLst>
              <a:ext uri="{FF2B5EF4-FFF2-40B4-BE49-F238E27FC236}">
                <a16:creationId xmlns:a16="http://schemas.microsoft.com/office/drawing/2014/main" id="{FDD80340-4635-16C0-216B-A823C681F101}"/>
              </a:ext>
              <a:ext uri="{C183D7F6-B498-43B3-948B-1728B52AA6E4}">
                <adec:decorative xmlns:adec="http://schemas.microsoft.com/office/drawing/2017/decorative" val="1"/>
              </a:ext>
            </a:extLst>
          </p:cNvPr>
          <p:cNvSpPr txBox="1">
            <a:spLocks/>
          </p:cNvSpPr>
          <p:nvPr userDrawn="1"/>
        </p:nvSpPr>
        <p:spPr>
          <a:xfrm>
            <a:off x="440938" y="6374219"/>
            <a:ext cx="4346962" cy="246221"/>
          </a:xfrm>
          <a:prstGeom prst="rect">
            <a:avLst/>
          </a:prstGeom>
          <a:effectLst/>
        </p:spPr>
        <p:txBody>
          <a:bodyPr vert="horz" wrap="square" lIns="0" tIns="0" rIns="0" bIns="0" rtlCol="0" anchor="b">
            <a:spAutoFit/>
          </a:bodyP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800" dirty="0">
                <a:solidFill>
                  <a:schemeClr val="bg1"/>
                </a:solidFill>
                <a:effectLst/>
              </a:rPr>
              <a:t>© Ipsos | Purchase of In-Game Content: Survey on Parental Supervision | Apr 2026 | Version 2 | Internal/Client Use Only</a:t>
            </a:r>
            <a:endParaRPr lang="en-GB" sz="800" dirty="0">
              <a:solidFill>
                <a:schemeClr val="bg1"/>
              </a:solidFill>
              <a:effectLst/>
            </a:endParaRPr>
          </a:p>
        </p:txBody>
      </p:sp>
      <p:sp>
        <p:nvSpPr>
          <p:cNvPr id="14" name="Slide Number">
            <a:extLst>
              <a:ext uri="{FF2B5EF4-FFF2-40B4-BE49-F238E27FC236}">
                <a16:creationId xmlns:a16="http://schemas.microsoft.com/office/drawing/2014/main" id="{72396438-1F17-18D4-E6ED-2C81438578DE}"/>
              </a:ext>
              <a:ext uri="{C183D7F6-B498-43B3-948B-1728B52AA6E4}">
                <adec:decorative xmlns:adec="http://schemas.microsoft.com/office/drawing/2017/decorative" val="1"/>
              </a:ext>
            </a:extLst>
          </p:cNvPr>
          <p:cNvSpPr txBox="1"/>
          <p:nvPr userDrawn="1"/>
        </p:nvSpPr>
        <p:spPr>
          <a:xfrm>
            <a:off x="5849681" y="6479951"/>
            <a:ext cx="492637" cy="140488"/>
          </a:xfrm>
          <a:prstGeom prst="rect">
            <a:avLst/>
          </a:prstGeom>
          <a:noFill/>
        </p:spPr>
        <p:txBody>
          <a:bodyPr wrap="square" lIns="0" tIns="0" rIns="0" bIns="0" rtlCol="0">
            <a:spAutoFit/>
          </a:bodyPr>
          <a:lstStyle/>
          <a:p>
            <a:pPr algn="ctr" rtl="0">
              <a:lnSpc>
                <a:spcPct val="110000"/>
              </a:lnSpc>
              <a:spcBef>
                <a:spcPts val="400"/>
              </a:spcBef>
              <a:spcAft>
                <a:spcPts val="400"/>
              </a:spcAft>
            </a:pPr>
            <a:fld id="{42C674B8-9BBC-4FFF-A23E-570BB0655C41}" type="slidenum">
              <a:rPr lang="en-GB" sz="900" smtClean="0">
                <a:solidFill>
                  <a:schemeClr val="bg1"/>
                </a:solidFill>
              </a:rPr>
              <a:pPr algn="ctr" rtl="0">
                <a:lnSpc>
                  <a:spcPct val="110000"/>
                </a:lnSpc>
                <a:spcBef>
                  <a:spcPts val="400"/>
                </a:spcBef>
                <a:spcAft>
                  <a:spcPts val="400"/>
                </a:spcAft>
              </a:pPr>
              <a:t>‹#›</a:t>
            </a:fld>
            <a:endParaRPr lang="en-GB" sz="900" dirty="0">
              <a:solidFill>
                <a:schemeClr val="bg1"/>
              </a:solidFill>
            </a:endParaRPr>
          </a:p>
        </p:txBody>
      </p:sp>
      <p:pic>
        <p:nvPicPr>
          <p:cNvPr id="5" name="Ipsos Logo">
            <a:extLst>
              <a:ext uri="{FF2B5EF4-FFF2-40B4-BE49-F238E27FC236}">
                <a16:creationId xmlns:a16="http://schemas.microsoft.com/office/drawing/2014/main" id="{0B670EF9-49DC-A59C-6B97-BFCFA58E2722}"/>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263361" y="6173519"/>
            <a:ext cx="492637" cy="446920"/>
          </a:xfrm>
          <a:prstGeom prst="rect">
            <a:avLst/>
          </a:prstGeom>
        </p:spPr>
      </p:pic>
    </p:spTree>
    <p:extLst>
      <p:ext uri="{BB962C8B-B14F-4D97-AF65-F5344CB8AC3E}">
        <p14:creationId xmlns:p14="http://schemas.microsoft.com/office/powerpoint/2010/main" val="2097226025"/>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preserve="1">
  <p:cSld name="Divider 4">
    <p:bg>
      <p:bgPr>
        <a:solidFill>
          <a:schemeClr val="accent1"/>
        </a:solidFill>
        <a:effectLst/>
      </p:bgPr>
    </p:bg>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B66D97C3-1B7F-5C9F-E63F-96F1A14B6253}"/>
              </a:ext>
            </a:extLst>
          </p:cNvPr>
          <p:cNvSpPr>
            <a:spLocks noGrp="1"/>
          </p:cNvSpPr>
          <p:nvPr>
            <p:ph type="title" hasCustomPrompt="1"/>
          </p:nvPr>
        </p:nvSpPr>
        <p:spPr>
          <a:xfrm>
            <a:off x="432000" y="1350000"/>
            <a:ext cx="6797676" cy="715669"/>
          </a:xfrm>
        </p:spPr>
        <p:txBody>
          <a:bodyPr vert="horz" wrap="square" lIns="0" tIns="0" rIns="0" bIns="0" rtlCol="0" anchor="t">
            <a:noAutofit/>
          </a:bodyPr>
          <a:lstStyle>
            <a:lvl1pPr>
              <a:defRPr lang="en-GB" sz="4800" b="0" cap="all" baseline="0" dirty="0">
                <a:solidFill>
                  <a:schemeClr val="bg1"/>
                </a:solidFill>
                <a:latin typeface="+mj-lt"/>
              </a:defRPr>
            </a:lvl1pPr>
          </a:lstStyle>
          <a:p>
            <a:pPr lvl="0"/>
            <a:r>
              <a:rPr lang="en-US" dirty="0"/>
              <a:t>CLICK TO EDIT MASTER TITLE STYLE</a:t>
            </a:r>
            <a:endParaRPr lang="en-GB" dirty="0"/>
          </a:p>
        </p:txBody>
      </p:sp>
      <p:sp>
        <p:nvSpPr>
          <p:cNvPr id="8" name="Subtitle">
            <a:extLst>
              <a:ext uri="{FF2B5EF4-FFF2-40B4-BE49-F238E27FC236}">
                <a16:creationId xmlns:a16="http://schemas.microsoft.com/office/drawing/2014/main" id="{29E5EE94-2CAC-A691-BCF2-845687798E3E}"/>
              </a:ext>
            </a:extLst>
          </p:cNvPr>
          <p:cNvSpPr>
            <a:spLocks noGrp="1"/>
          </p:cNvSpPr>
          <p:nvPr>
            <p:ph type="body" sz="quarter" idx="11" hasCustomPrompt="1"/>
          </p:nvPr>
        </p:nvSpPr>
        <p:spPr>
          <a:xfrm>
            <a:off x="432000" y="3494989"/>
            <a:ext cx="6096000" cy="1274763"/>
          </a:xfrm>
          <a:prstGeom prst="rect">
            <a:avLst/>
          </a:prstGeom>
        </p:spPr>
        <p:txBody>
          <a:bodyPr/>
          <a:lstStyle>
            <a:lvl1pPr>
              <a:defRPr sz="2000">
                <a:solidFill>
                  <a:schemeClr val="bg1"/>
                </a:solidFill>
              </a:defRPr>
            </a:lvl1pPr>
            <a:lvl2pPr marL="0" indent="0">
              <a:buNone/>
              <a:defRPr/>
            </a:lvl2pPr>
          </a:lstStyle>
          <a:p>
            <a:pPr lvl="0"/>
            <a:r>
              <a:rPr lang="en-US" dirty="0"/>
              <a:t>Optional additional information</a:t>
            </a:r>
          </a:p>
        </p:txBody>
      </p:sp>
      <p:sp>
        <p:nvSpPr>
          <p:cNvPr id="10" name="Picture Placeholder">
            <a:extLst>
              <a:ext uri="{FF2B5EF4-FFF2-40B4-BE49-F238E27FC236}">
                <a16:creationId xmlns:a16="http://schemas.microsoft.com/office/drawing/2014/main" id="{92B650A8-9C21-DC86-F471-38B40FC6D582}"/>
              </a:ext>
              <a:ext uri="{C183D7F6-B498-43B3-948B-1728B52AA6E4}">
                <adec:decorative xmlns:adec="http://schemas.microsoft.com/office/drawing/2017/decorative" val="1"/>
              </a:ext>
            </a:extLst>
          </p:cNvPr>
          <p:cNvSpPr>
            <a:spLocks noGrp="1"/>
          </p:cNvSpPr>
          <p:nvPr>
            <p:ph type="pic" sz="quarter" idx="10" hasCustomPrompt="1"/>
          </p:nvPr>
        </p:nvSpPr>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3975100 h 6858000"/>
              <a:gd name="connsiteX3" fmla="*/ 9309100 w 12192000"/>
              <a:gd name="connsiteY3" fmla="*/ 6858000 h 6858000"/>
              <a:gd name="connsiteX4" fmla="*/ 0 w 12192000"/>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0" h="6858000">
                <a:moveTo>
                  <a:pt x="0" y="0"/>
                </a:moveTo>
                <a:lnTo>
                  <a:pt x="12192000" y="0"/>
                </a:lnTo>
                <a:lnTo>
                  <a:pt x="12192000" y="3975100"/>
                </a:lnTo>
                <a:lnTo>
                  <a:pt x="9309100" y="6858000"/>
                </a:lnTo>
                <a:lnTo>
                  <a:pt x="0" y="6858000"/>
                </a:lnTo>
                <a:close/>
              </a:path>
            </a:pathLst>
          </a:custGeom>
          <a:pattFill prst="dkUpDiag">
            <a:fgClr>
              <a:schemeClr val="bg1">
                <a:lumMod val="85000"/>
              </a:schemeClr>
            </a:fgClr>
            <a:bgClr>
              <a:schemeClr val="bg1"/>
            </a:bgClr>
          </a:pattFill>
        </p:spPr>
        <p:txBody>
          <a:bodyPr vert="horz" wrap="square" lIns="0" tIns="0" rIns="0" bIns="2520000" rtlCol="0" anchor="b">
            <a:noAutofit/>
          </a:bodyPr>
          <a:lstStyle>
            <a:lvl1pPr>
              <a:defRPr lang="en-GB"/>
            </a:lvl1pPr>
          </a:lstStyle>
          <a:p>
            <a:pPr lvl="0" algn="ctr"/>
            <a:r>
              <a:rPr lang="en-GB" dirty="0"/>
              <a:t>Click icon to insert image</a:t>
            </a:r>
          </a:p>
        </p:txBody>
      </p:sp>
      <p:sp>
        <p:nvSpPr>
          <p:cNvPr id="4" name="Classification">
            <a:extLst>
              <a:ext uri="{FF2B5EF4-FFF2-40B4-BE49-F238E27FC236}">
                <a16:creationId xmlns:a16="http://schemas.microsoft.com/office/drawing/2014/main" id="{F24B9245-8C3F-D9F1-7FC8-4D3768017B0D}"/>
              </a:ext>
              <a:ext uri="{C183D7F6-B498-43B3-948B-1728B52AA6E4}">
                <adec:decorative xmlns:adec="http://schemas.microsoft.com/office/drawing/2017/decorative" val="1"/>
              </a:ext>
            </a:extLst>
          </p:cNvPr>
          <p:cNvSpPr txBox="1">
            <a:spLocks/>
          </p:cNvSpPr>
          <p:nvPr userDrawn="1"/>
        </p:nvSpPr>
        <p:spPr>
          <a:xfrm>
            <a:off x="440938" y="6374219"/>
            <a:ext cx="2600712" cy="246221"/>
          </a:xfrm>
          <a:prstGeom prst="rect">
            <a:avLst/>
          </a:prstGeom>
          <a:effectLst/>
        </p:spPr>
        <p:txBody>
          <a:bodyPr vert="horz" wrap="square" lIns="0" tIns="0" rIns="0" bIns="0" rtlCol="0" anchor="b">
            <a:spAutoFit/>
          </a:bodyP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800" dirty="0">
                <a:solidFill>
                  <a:schemeClr val="bg1"/>
                </a:solidFill>
                <a:effectLst/>
              </a:rPr>
              <a:t>© Ipsos | Purchase of In-Game Content: Survey on Parental Supervision | Apr 2026 | Version 2 | Internal/Client Use Only</a:t>
            </a:r>
            <a:endParaRPr lang="en-GB" sz="800" dirty="0">
              <a:solidFill>
                <a:schemeClr val="bg1"/>
              </a:solidFill>
              <a:effectLst/>
            </a:endParaRPr>
          </a:p>
        </p:txBody>
      </p:sp>
      <p:sp>
        <p:nvSpPr>
          <p:cNvPr id="6" name="Slide Number">
            <a:extLst>
              <a:ext uri="{FF2B5EF4-FFF2-40B4-BE49-F238E27FC236}">
                <a16:creationId xmlns:a16="http://schemas.microsoft.com/office/drawing/2014/main" id="{202AE276-86A8-A521-58F1-3F84240A5B51}"/>
              </a:ext>
              <a:ext uri="{C183D7F6-B498-43B3-948B-1728B52AA6E4}">
                <adec:decorative xmlns:adec="http://schemas.microsoft.com/office/drawing/2017/decorative" val="1"/>
              </a:ext>
            </a:extLst>
          </p:cNvPr>
          <p:cNvSpPr txBox="1"/>
          <p:nvPr userDrawn="1"/>
        </p:nvSpPr>
        <p:spPr>
          <a:xfrm>
            <a:off x="5849681" y="6479951"/>
            <a:ext cx="492637" cy="140488"/>
          </a:xfrm>
          <a:prstGeom prst="rect">
            <a:avLst/>
          </a:prstGeom>
          <a:noFill/>
        </p:spPr>
        <p:txBody>
          <a:bodyPr wrap="square" lIns="0" tIns="0" rIns="0" bIns="0" rtlCol="0">
            <a:spAutoFit/>
          </a:bodyPr>
          <a:lstStyle/>
          <a:p>
            <a:pPr algn="ctr" rtl="0">
              <a:lnSpc>
                <a:spcPct val="110000"/>
              </a:lnSpc>
              <a:spcBef>
                <a:spcPts val="400"/>
              </a:spcBef>
              <a:spcAft>
                <a:spcPts val="400"/>
              </a:spcAft>
            </a:pPr>
            <a:fld id="{42C674B8-9BBC-4FFF-A23E-570BB0655C41}" type="slidenum">
              <a:rPr lang="en-GB" sz="900" smtClean="0">
                <a:solidFill>
                  <a:schemeClr val="bg1">
                    <a:lumMod val="65000"/>
                  </a:schemeClr>
                </a:solidFill>
              </a:rPr>
              <a:pPr algn="ctr" rtl="0">
                <a:lnSpc>
                  <a:spcPct val="110000"/>
                </a:lnSpc>
                <a:spcBef>
                  <a:spcPts val="400"/>
                </a:spcBef>
                <a:spcAft>
                  <a:spcPts val="400"/>
                </a:spcAft>
              </a:pPr>
              <a:t>‹#›</a:t>
            </a:fld>
            <a:endParaRPr lang="en-GB" sz="900" dirty="0">
              <a:solidFill>
                <a:schemeClr val="bg1">
                  <a:lumMod val="65000"/>
                </a:schemeClr>
              </a:solidFill>
            </a:endParaRPr>
          </a:p>
        </p:txBody>
      </p:sp>
      <p:pic>
        <p:nvPicPr>
          <p:cNvPr id="12" name="Ipsos Logo">
            <a:extLst>
              <a:ext uri="{FF2B5EF4-FFF2-40B4-BE49-F238E27FC236}">
                <a16:creationId xmlns:a16="http://schemas.microsoft.com/office/drawing/2014/main" id="{BEC051CE-FCDB-2EBC-A53E-B4922F048E18}"/>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263361" y="6173519"/>
            <a:ext cx="492637" cy="446920"/>
          </a:xfrm>
          <a:prstGeom prst="rect">
            <a:avLst/>
          </a:prstGeom>
        </p:spPr>
      </p:pic>
    </p:spTree>
    <p:extLst>
      <p:ext uri="{BB962C8B-B14F-4D97-AF65-F5344CB8AC3E}">
        <p14:creationId xmlns:p14="http://schemas.microsoft.com/office/powerpoint/2010/main" val="2048120125"/>
      </p:ext>
    </p:extLst>
  </p:cSld>
  <p:clrMapOvr>
    <a:masterClrMapping/>
  </p:clrMapOvr>
  <p:hf hdr="0" ftr="0" dt="0"/>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p:cSld name="Title">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63011884-C2D5-14CD-9848-37C5CB013EB4}"/>
              </a:ext>
            </a:extLst>
          </p:cNvPr>
          <p:cNvSpPr>
            <a:spLocks noGrp="1"/>
          </p:cNvSpPr>
          <p:nvPr>
            <p:ph type="title"/>
          </p:nvPr>
        </p:nvSpPr>
        <p:spPr/>
        <p:txBody>
          <a:bodyPr/>
          <a:lstStyle/>
          <a:p>
            <a:r>
              <a:rPr lang="en-US"/>
              <a:t>Click to edit Master title style</a:t>
            </a:r>
            <a:endParaRPr lang="en-GB" dirty="0"/>
          </a:p>
        </p:txBody>
      </p:sp>
    </p:spTree>
    <p:extLst>
      <p:ext uri="{BB962C8B-B14F-4D97-AF65-F5344CB8AC3E}">
        <p14:creationId xmlns:p14="http://schemas.microsoft.com/office/powerpoint/2010/main" val="1347881506"/>
      </p:ext>
    </p:extLst>
  </p:cSld>
  <p:clrMapOvr>
    <a:masterClrMapping/>
  </p:clrMapOvr>
  <p:extLst>
    <p:ext uri="{DCECCB84-F9BA-43D5-87BE-67443E8EF086}">
      <p15:sldGuideLst xmlns:p15="http://schemas.microsoft.com/office/powerpoint/2012/main"/>
    </p:ext>
  </p:extLs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p:cSld name="Double column layout">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931429DE-4D63-DCEA-0E6E-B1E263115B2B}"/>
              </a:ext>
            </a:extLst>
          </p:cNvPr>
          <p:cNvSpPr>
            <a:spLocks noGrp="1"/>
          </p:cNvSpPr>
          <p:nvPr>
            <p:ph type="title" hasCustomPrompt="1"/>
          </p:nvPr>
        </p:nvSpPr>
        <p:spPr/>
        <p:txBody>
          <a:bodyPr/>
          <a:lstStyle>
            <a:lvl1pPr>
              <a:defRPr/>
            </a:lvl1pPr>
          </a:lstStyle>
          <a:p>
            <a:r>
              <a:rPr lang="en-US" dirty="0"/>
              <a:t>Double column layout</a:t>
            </a:r>
            <a:endParaRPr lang="en-GB" dirty="0"/>
          </a:p>
        </p:txBody>
      </p:sp>
      <p:sp>
        <p:nvSpPr>
          <p:cNvPr id="3" name="Placeholder">
            <a:extLst>
              <a:ext uri="{FF2B5EF4-FFF2-40B4-BE49-F238E27FC236}">
                <a16:creationId xmlns:a16="http://schemas.microsoft.com/office/drawing/2014/main" id="{1703231E-4063-4D72-A4F3-5BF19050C303}"/>
              </a:ext>
            </a:extLst>
          </p:cNvPr>
          <p:cNvSpPr>
            <a:spLocks noGrp="1"/>
          </p:cNvSpPr>
          <p:nvPr>
            <p:ph idx="1" hasCustomPrompt="1"/>
          </p:nvPr>
        </p:nvSpPr>
        <p:spPr>
          <a:xfrm>
            <a:off x="450000" y="1808163"/>
            <a:ext cx="11299088" cy="3861312"/>
          </a:xfrm>
          <a:prstGeom prst="rect">
            <a:avLst/>
          </a:prstGeom>
        </p:spPr>
        <p:txBody>
          <a:bodyPr numCol="2" spcCol="288000">
            <a:noAutofit/>
          </a:bodyPr>
          <a:lstStyle>
            <a:lvl1pPr>
              <a:lnSpc>
                <a:spcPct val="115000"/>
              </a:lnSpc>
              <a:spcBef>
                <a:spcPts val="400"/>
              </a:spcBef>
              <a:defRPr sz="1200">
                <a:solidFill>
                  <a:schemeClr val="tx1"/>
                </a:solidFill>
              </a:defRPr>
            </a:lvl1pPr>
            <a:lvl2pPr marL="180975" indent="-180975">
              <a:lnSpc>
                <a:spcPct val="115000"/>
              </a:lnSpc>
              <a:spcBef>
                <a:spcPts val="400"/>
              </a:spcBef>
              <a:buSzPct val="100000"/>
              <a:defRPr lang="en-GB" sz="1200" kern="1200" dirty="0">
                <a:solidFill>
                  <a:schemeClr val="tx1"/>
                </a:solidFill>
                <a:latin typeface="+mn-lt"/>
                <a:ea typeface="+mn-ea"/>
                <a:cs typeface="+mn-cs"/>
              </a:defRPr>
            </a:lvl2pPr>
            <a:lvl3pPr>
              <a:lnSpc>
                <a:spcPct val="115000"/>
              </a:lnSpc>
              <a:spcBef>
                <a:spcPts val="400"/>
              </a:spcBef>
              <a:defRPr sz="1200">
                <a:solidFill>
                  <a:schemeClr val="tx1"/>
                </a:solidFill>
              </a:defRPr>
            </a:lvl3pPr>
            <a:lvl4pPr>
              <a:defRPr>
                <a:solidFill>
                  <a:schemeClr val="bg2"/>
                </a:solidFill>
              </a:defRPr>
            </a:lvl4pPr>
            <a:lvl5pPr>
              <a:defRPr>
                <a:solidFill>
                  <a:schemeClr val="bg2"/>
                </a:solidFill>
              </a:defRPr>
            </a:lvl5pPr>
          </a:lstStyle>
          <a:p>
            <a:pPr lvl="0"/>
            <a:r>
              <a:rPr lang="en-GB" dirty="0"/>
              <a:t>Your text here</a:t>
            </a:r>
          </a:p>
          <a:p>
            <a:pPr marL="180975" lvl="1" indent="-180975" algn="l" defTabSz="914400" rtl="0" eaLnBrk="1" latinLnBrk="0" hangingPunct="1">
              <a:lnSpc>
                <a:spcPct val="115000"/>
              </a:lnSpc>
              <a:spcBef>
                <a:spcPts val="400"/>
              </a:spcBef>
              <a:spcAft>
                <a:spcPts val="400"/>
              </a:spcAft>
              <a:buSzPct val="110000"/>
              <a:buFont typeface="Arial" panose="020B0604020202020204" pitchFamily="34" charset="0"/>
              <a:buChar char="•"/>
            </a:pPr>
            <a:r>
              <a:rPr lang="en-GB" dirty="0"/>
              <a:t>Text level 1</a:t>
            </a:r>
          </a:p>
          <a:p>
            <a:pPr lvl="2"/>
            <a:r>
              <a:rPr lang="en-GB" dirty="0"/>
              <a:t>Text level 2</a:t>
            </a:r>
          </a:p>
        </p:txBody>
      </p:sp>
    </p:spTree>
    <p:extLst>
      <p:ext uri="{BB962C8B-B14F-4D97-AF65-F5344CB8AC3E}">
        <p14:creationId xmlns:p14="http://schemas.microsoft.com/office/powerpoint/2010/main" val="1594125620"/>
      </p:ext>
    </p:extLst>
  </p:cSld>
  <p:clrMapOvr>
    <a:masterClrMapping/>
  </p:clrMapOvr>
  <p:extLst>
    <p:ext uri="{DCECCB84-F9BA-43D5-87BE-67443E8EF086}">
      <p15:sldGuideLst xmlns:p15="http://schemas.microsoft.com/office/powerpoint/2012/main"/>
    </p:ext>
  </p:extLst>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p:cSld name="4-column layout">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931429DE-4D63-DCEA-0E6E-B1E263115B2B}"/>
              </a:ext>
            </a:extLst>
          </p:cNvPr>
          <p:cNvSpPr>
            <a:spLocks noGrp="1"/>
          </p:cNvSpPr>
          <p:nvPr>
            <p:ph type="title" hasCustomPrompt="1"/>
          </p:nvPr>
        </p:nvSpPr>
        <p:spPr/>
        <p:txBody>
          <a:bodyPr/>
          <a:lstStyle>
            <a:lvl1pPr>
              <a:defRPr/>
            </a:lvl1pPr>
          </a:lstStyle>
          <a:p>
            <a:r>
              <a:rPr lang="en-US" dirty="0"/>
              <a:t>Four column layout</a:t>
            </a:r>
            <a:endParaRPr lang="en-GB" dirty="0"/>
          </a:p>
        </p:txBody>
      </p:sp>
      <p:sp>
        <p:nvSpPr>
          <p:cNvPr id="3" name="Placeholder">
            <a:extLst>
              <a:ext uri="{FF2B5EF4-FFF2-40B4-BE49-F238E27FC236}">
                <a16:creationId xmlns:a16="http://schemas.microsoft.com/office/drawing/2014/main" id="{1703231E-4063-4D72-A4F3-5BF19050C303}"/>
              </a:ext>
            </a:extLst>
          </p:cNvPr>
          <p:cNvSpPr>
            <a:spLocks noGrp="1"/>
          </p:cNvSpPr>
          <p:nvPr>
            <p:ph idx="1" hasCustomPrompt="1"/>
          </p:nvPr>
        </p:nvSpPr>
        <p:spPr>
          <a:xfrm>
            <a:off x="450000" y="1808163"/>
            <a:ext cx="11299088" cy="3861312"/>
          </a:xfrm>
          <a:prstGeom prst="rect">
            <a:avLst/>
          </a:prstGeom>
        </p:spPr>
        <p:txBody>
          <a:bodyPr numCol="4" spcCol="288000">
            <a:noAutofit/>
          </a:bodyPr>
          <a:lstStyle>
            <a:lvl1pPr>
              <a:spcBef>
                <a:spcPts val="400"/>
              </a:spcBef>
              <a:defRPr sz="1200">
                <a:solidFill>
                  <a:schemeClr val="tx1"/>
                </a:solidFill>
              </a:defRPr>
            </a:lvl1pPr>
            <a:lvl2pPr marL="180975" indent="-180975">
              <a:spcBef>
                <a:spcPts val="400"/>
              </a:spcBef>
              <a:buSzPct val="100000"/>
              <a:buFont typeface="Arial" panose="020B0604020202020204" pitchFamily="34" charset="0"/>
              <a:buChar char="•"/>
              <a:defRPr lang="en-GB" sz="1200" kern="1200" dirty="0">
                <a:solidFill>
                  <a:schemeClr val="tx1"/>
                </a:solidFill>
                <a:latin typeface="+mn-lt"/>
                <a:ea typeface="+mn-ea"/>
                <a:cs typeface="+mn-cs"/>
              </a:defRPr>
            </a:lvl2pPr>
            <a:lvl3pPr>
              <a:spcBef>
                <a:spcPts val="400"/>
              </a:spcBef>
              <a:defRPr sz="1200">
                <a:solidFill>
                  <a:schemeClr val="tx1"/>
                </a:solidFill>
              </a:defRPr>
            </a:lvl3pPr>
            <a:lvl4pPr>
              <a:defRPr>
                <a:solidFill>
                  <a:schemeClr val="bg2"/>
                </a:solidFill>
              </a:defRPr>
            </a:lvl4pPr>
            <a:lvl5pPr>
              <a:defRPr>
                <a:solidFill>
                  <a:schemeClr val="bg2"/>
                </a:solidFill>
              </a:defRPr>
            </a:lvl5pPr>
          </a:lstStyle>
          <a:p>
            <a:pPr lvl="0"/>
            <a:r>
              <a:rPr lang="en-GB" dirty="0"/>
              <a:t>Your text here</a:t>
            </a:r>
          </a:p>
          <a:p>
            <a:pPr marL="180975" lvl="1" indent="-180975" algn="l" defTabSz="914400" rtl="0" eaLnBrk="1" latinLnBrk="0" hangingPunct="1">
              <a:lnSpc>
                <a:spcPct val="115000"/>
              </a:lnSpc>
              <a:spcBef>
                <a:spcPts val="400"/>
              </a:spcBef>
              <a:spcAft>
                <a:spcPts val="400"/>
              </a:spcAft>
              <a:buSzPct val="110000"/>
              <a:buFont typeface="Arial" panose="020B0604020202020204" pitchFamily="34" charset="0"/>
              <a:buChar char="•"/>
            </a:pPr>
            <a:r>
              <a:rPr lang="en-GB" dirty="0"/>
              <a:t>Text level 1</a:t>
            </a:r>
          </a:p>
          <a:p>
            <a:pPr lvl="2"/>
            <a:r>
              <a:rPr lang="en-GB" dirty="0"/>
              <a:t>Text level 2</a:t>
            </a:r>
          </a:p>
        </p:txBody>
      </p:sp>
    </p:spTree>
    <p:extLst>
      <p:ext uri="{BB962C8B-B14F-4D97-AF65-F5344CB8AC3E}">
        <p14:creationId xmlns:p14="http://schemas.microsoft.com/office/powerpoint/2010/main" val="1327882806"/>
      </p:ext>
    </p:extLst>
  </p:cSld>
  <p:clrMapOvr>
    <a:masterClrMapping/>
  </p:clrMapOvr>
  <p:extLst>
    <p:ext uri="{DCECCB84-F9BA-43D5-87BE-67443E8EF086}">
      <p15:sldGuideLst xmlns:p15="http://schemas.microsoft.com/office/powerpoint/2012/main"/>
    </p:ext>
  </p:extLst>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3-column image right">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931429DE-4D63-DCEA-0E6E-B1E263115B2B}"/>
              </a:ext>
            </a:extLst>
          </p:cNvPr>
          <p:cNvSpPr>
            <a:spLocks noGrp="1"/>
          </p:cNvSpPr>
          <p:nvPr>
            <p:ph type="title" hasCustomPrompt="1"/>
          </p:nvPr>
        </p:nvSpPr>
        <p:spPr>
          <a:xfrm>
            <a:off x="450000" y="701874"/>
            <a:ext cx="8398725" cy="715669"/>
          </a:xfrm>
        </p:spPr>
        <p:txBody>
          <a:bodyPr/>
          <a:lstStyle>
            <a:lvl1pPr>
              <a:defRPr/>
            </a:lvl1pPr>
          </a:lstStyle>
          <a:p>
            <a:r>
              <a:rPr lang="en-US" dirty="0"/>
              <a:t>3 column textbox</a:t>
            </a:r>
            <a:endParaRPr lang="en-GB" dirty="0"/>
          </a:p>
        </p:txBody>
      </p:sp>
      <p:sp>
        <p:nvSpPr>
          <p:cNvPr id="3" name="Placeholder">
            <a:extLst>
              <a:ext uri="{FF2B5EF4-FFF2-40B4-BE49-F238E27FC236}">
                <a16:creationId xmlns:a16="http://schemas.microsoft.com/office/drawing/2014/main" id="{1703231E-4063-4D72-A4F3-5BF19050C303}"/>
              </a:ext>
            </a:extLst>
          </p:cNvPr>
          <p:cNvSpPr>
            <a:spLocks noGrp="1"/>
          </p:cNvSpPr>
          <p:nvPr>
            <p:ph idx="1" hasCustomPrompt="1"/>
          </p:nvPr>
        </p:nvSpPr>
        <p:spPr>
          <a:xfrm>
            <a:off x="450000" y="1808163"/>
            <a:ext cx="8398725" cy="4140200"/>
          </a:xfrm>
          <a:prstGeom prst="rect">
            <a:avLst/>
          </a:prstGeom>
        </p:spPr>
        <p:txBody>
          <a:bodyPr numCol="3" spcCol="288000">
            <a:noAutofit/>
          </a:bodyPr>
          <a:lstStyle>
            <a:lvl1pPr>
              <a:spcBef>
                <a:spcPts val="400"/>
              </a:spcBef>
              <a:defRPr sz="1200">
                <a:solidFill>
                  <a:schemeClr val="tx1"/>
                </a:solidFill>
              </a:defRPr>
            </a:lvl1pPr>
            <a:lvl2pPr marL="180975" indent="-180975">
              <a:spcBef>
                <a:spcPts val="400"/>
              </a:spcBef>
              <a:buSzPct val="100000"/>
              <a:defRPr lang="en-GB" sz="1200" kern="1200" dirty="0">
                <a:solidFill>
                  <a:schemeClr val="tx1"/>
                </a:solidFill>
                <a:latin typeface="+mn-lt"/>
                <a:ea typeface="+mn-ea"/>
                <a:cs typeface="+mn-cs"/>
              </a:defRPr>
            </a:lvl2pPr>
            <a:lvl3pPr>
              <a:spcBef>
                <a:spcPts val="400"/>
              </a:spcBef>
              <a:defRPr sz="1200">
                <a:solidFill>
                  <a:schemeClr val="tx1"/>
                </a:solidFill>
              </a:defRPr>
            </a:lvl3pPr>
            <a:lvl4pPr>
              <a:defRPr>
                <a:solidFill>
                  <a:schemeClr val="bg2"/>
                </a:solidFill>
              </a:defRPr>
            </a:lvl4pPr>
            <a:lvl5pPr>
              <a:defRPr>
                <a:solidFill>
                  <a:schemeClr val="bg2"/>
                </a:solidFill>
              </a:defRPr>
            </a:lvl5pPr>
          </a:lstStyle>
          <a:p>
            <a:pPr lvl="0"/>
            <a:r>
              <a:rPr lang="en-GB" dirty="0"/>
              <a:t>Your text here</a:t>
            </a:r>
          </a:p>
          <a:p>
            <a:pPr marL="180975" lvl="1" indent="-180975" algn="l" defTabSz="914400" rtl="0" eaLnBrk="1" latinLnBrk="0" hangingPunct="1">
              <a:lnSpc>
                <a:spcPct val="115000"/>
              </a:lnSpc>
              <a:spcBef>
                <a:spcPts val="400"/>
              </a:spcBef>
              <a:spcAft>
                <a:spcPts val="400"/>
              </a:spcAft>
              <a:buSzPct val="110000"/>
              <a:buFont typeface="Arial" panose="020B0604020202020204" pitchFamily="34" charset="0"/>
              <a:buChar char="•"/>
            </a:pPr>
            <a:r>
              <a:rPr lang="en-GB" dirty="0"/>
              <a:t>Text level 1</a:t>
            </a:r>
          </a:p>
          <a:p>
            <a:pPr lvl="2"/>
            <a:r>
              <a:rPr lang="en-GB" dirty="0"/>
              <a:t>Text level 2</a:t>
            </a:r>
          </a:p>
        </p:txBody>
      </p:sp>
      <p:sp>
        <p:nvSpPr>
          <p:cNvPr id="4" name="Picture Placeholder">
            <a:extLst>
              <a:ext uri="{FF2B5EF4-FFF2-40B4-BE49-F238E27FC236}">
                <a16:creationId xmlns:a16="http://schemas.microsoft.com/office/drawing/2014/main" id="{556ABC33-C372-AF5C-2E2E-D41F4EF2DF98}"/>
              </a:ext>
              <a:ext uri="{C183D7F6-B498-43B3-948B-1728B52AA6E4}">
                <adec:decorative xmlns:adec="http://schemas.microsoft.com/office/drawing/2017/decorative" val="1"/>
              </a:ext>
            </a:extLst>
          </p:cNvPr>
          <p:cNvSpPr>
            <a:spLocks noGrp="1"/>
          </p:cNvSpPr>
          <p:nvPr>
            <p:ph type="pic" sz="quarter" idx="10"/>
          </p:nvPr>
        </p:nvSpPr>
        <p:spPr>
          <a:xfrm>
            <a:off x="9160365" y="0"/>
            <a:ext cx="2591650" cy="5948363"/>
          </a:xfrm>
          <a:custGeom>
            <a:avLst/>
            <a:gdLst>
              <a:gd name="connsiteX0" fmla="*/ 0 w 2591650"/>
              <a:gd name="connsiteY0" fmla="*/ 0 h 5948363"/>
              <a:gd name="connsiteX1" fmla="*/ 2591650 w 2591650"/>
              <a:gd name="connsiteY1" fmla="*/ 0 h 5948363"/>
              <a:gd name="connsiteX2" fmla="*/ 2591650 w 2591650"/>
              <a:gd name="connsiteY2" fmla="*/ 5583497 h 5948363"/>
              <a:gd name="connsiteX3" fmla="*/ 2226784 w 2591650"/>
              <a:gd name="connsiteY3" fmla="*/ 5948363 h 5948363"/>
              <a:gd name="connsiteX4" fmla="*/ 0 w 2591650"/>
              <a:gd name="connsiteY4" fmla="*/ 5948363 h 59483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91650" h="5948363">
                <a:moveTo>
                  <a:pt x="0" y="0"/>
                </a:moveTo>
                <a:lnTo>
                  <a:pt x="2591650" y="0"/>
                </a:lnTo>
                <a:lnTo>
                  <a:pt x="2591650" y="5583497"/>
                </a:lnTo>
                <a:lnTo>
                  <a:pt x="2226784" y="5948363"/>
                </a:lnTo>
                <a:lnTo>
                  <a:pt x="0" y="5948363"/>
                </a:lnTo>
                <a:close/>
              </a:path>
            </a:pathLst>
          </a:custGeom>
          <a:pattFill prst="dkUpDiag">
            <a:fgClr>
              <a:schemeClr val="bg1">
                <a:lumMod val="85000"/>
              </a:schemeClr>
            </a:fgClr>
            <a:bgClr>
              <a:schemeClr val="bg1"/>
            </a:bgClr>
          </a:pattFill>
        </p:spPr>
        <p:txBody>
          <a:bodyPr vert="horz" wrap="square" lIns="0" tIns="0" rIns="0" bIns="2520000" rtlCol="0" anchor="b">
            <a:noAutofit/>
          </a:bodyPr>
          <a:lstStyle>
            <a:lvl1pPr>
              <a:defRPr lang="en-GB"/>
            </a:lvl1pPr>
          </a:lstStyle>
          <a:p>
            <a:pPr lvl="0" algn="ctr"/>
            <a:r>
              <a:rPr lang="en-US" dirty="0"/>
              <a:t>Click icon to add picture</a:t>
            </a:r>
            <a:endParaRPr lang="en-GB" dirty="0"/>
          </a:p>
        </p:txBody>
      </p:sp>
    </p:spTree>
    <p:extLst>
      <p:ext uri="{BB962C8B-B14F-4D97-AF65-F5344CB8AC3E}">
        <p14:creationId xmlns:p14="http://schemas.microsoft.com/office/powerpoint/2010/main" val="1128162830"/>
      </p:ext>
    </p:extLst>
  </p:cSld>
  <p:clrMapOvr>
    <a:masterClrMapping/>
  </p:clrMapOvr>
  <p:extLst>
    <p:ext uri="{DCECCB84-F9BA-43D5-87BE-67443E8EF086}">
      <p15:sldGuideLst xmlns:p15="http://schemas.microsoft.com/office/powerpoint/2012/main"/>
    </p:ext>
  </p:extLst>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3-column image left">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931429DE-4D63-DCEA-0E6E-B1E263115B2B}"/>
              </a:ext>
            </a:extLst>
          </p:cNvPr>
          <p:cNvSpPr>
            <a:spLocks noGrp="1"/>
          </p:cNvSpPr>
          <p:nvPr>
            <p:ph type="title" hasCustomPrompt="1"/>
          </p:nvPr>
        </p:nvSpPr>
        <p:spPr>
          <a:xfrm>
            <a:off x="3370476" y="701874"/>
            <a:ext cx="8398725" cy="715669"/>
          </a:xfrm>
        </p:spPr>
        <p:txBody>
          <a:bodyPr/>
          <a:lstStyle>
            <a:lvl1pPr>
              <a:defRPr/>
            </a:lvl1pPr>
          </a:lstStyle>
          <a:p>
            <a:r>
              <a:rPr lang="en-US" dirty="0"/>
              <a:t>3 column textbox</a:t>
            </a:r>
            <a:endParaRPr lang="en-GB" dirty="0"/>
          </a:p>
        </p:txBody>
      </p:sp>
      <p:sp>
        <p:nvSpPr>
          <p:cNvPr id="3" name="Placeholder">
            <a:extLst>
              <a:ext uri="{FF2B5EF4-FFF2-40B4-BE49-F238E27FC236}">
                <a16:creationId xmlns:a16="http://schemas.microsoft.com/office/drawing/2014/main" id="{1703231E-4063-4D72-A4F3-5BF19050C303}"/>
              </a:ext>
            </a:extLst>
          </p:cNvPr>
          <p:cNvSpPr>
            <a:spLocks noGrp="1"/>
          </p:cNvSpPr>
          <p:nvPr>
            <p:ph idx="1" hasCustomPrompt="1"/>
          </p:nvPr>
        </p:nvSpPr>
        <p:spPr>
          <a:xfrm>
            <a:off x="3370476" y="1808163"/>
            <a:ext cx="8398725" cy="4140200"/>
          </a:xfrm>
          <a:prstGeom prst="rect">
            <a:avLst/>
          </a:prstGeom>
        </p:spPr>
        <p:txBody>
          <a:bodyPr numCol="3" spcCol="288000">
            <a:noAutofit/>
          </a:bodyPr>
          <a:lstStyle>
            <a:lvl1pPr>
              <a:spcBef>
                <a:spcPts val="400"/>
              </a:spcBef>
              <a:defRPr sz="1200">
                <a:solidFill>
                  <a:schemeClr val="tx1"/>
                </a:solidFill>
              </a:defRPr>
            </a:lvl1pPr>
            <a:lvl2pPr marL="180975" indent="-180975">
              <a:spcBef>
                <a:spcPts val="400"/>
              </a:spcBef>
              <a:buSzPct val="100000"/>
              <a:defRPr lang="en-GB" sz="1200" kern="1200" dirty="0">
                <a:solidFill>
                  <a:schemeClr val="tx1"/>
                </a:solidFill>
                <a:latin typeface="+mn-lt"/>
                <a:ea typeface="+mn-ea"/>
                <a:cs typeface="+mn-cs"/>
              </a:defRPr>
            </a:lvl2pPr>
            <a:lvl3pPr>
              <a:spcBef>
                <a:spcPts val="400"/>
              </a:spcBef>
              <a:defRPr sz="1200">
                <a:solidFill>
                  <a:schemeClr val="tx1"/>
                </a:solidFill>
              </a:defRPr>
            </a:lvl3pPr>
            <a:lvl4pPr>
              <a:defRPr>
                <a:solidFill>
                  <a:schemeClr val="bg2"/>
                </a:solidFill>
              </a:defRPr>
            </a:lvl4pPr>
            <a:lvl5pPr>
              <a:defRPr>
                <a:solidFill>
                  <a:schemeClr val="bg2"/>
                </a:solidFill>
              </a:defRPr>
            </a:lvl5pPr>
          </a:lstStyle>
          <a:p>
            <a:pPr lvl="0"/>
            <a:r>
              <a:rPr lang="en-GB" dirty="0"/>
              <a:t>Your text here</a:t>
            </a:r>
          </a:p>
          <a:p>
            <a:pPr marL="180975" lvl="1" indent="-180975" algn="l" defTabSz="914400" rtl="0" eaLnBrk="1" latinLnBrk="0" hangingPunct="1">
              <a:lnSpc>
                <a:spcPct val="115000"/>
              </a:lnSpc>
              <a:spcBef>
                <a:spcPts val="400"/>
              </a:spcBef>
              <a:spcAft>
                <a:spcPts val="400"/>
              </a:spcAft>
              <a:buSzPct val="110000"/>
              <a:buFont typeface="Arial" panose="020B0604020202020204" pitchFamily="34" charset="0"/>
              <a:buChar char="•"/>
            </a:pPr>
            <a:r>
              <a:rPr lang="en-GB" dirty="0"/>
              <a:t>Text level 1</a:t>
            </a:r>
          </a:p>
          <a:p>
            <a:pPr lvl="2"/>
            <a:r>
              <a:rPr lang="en-GB" dirty="0"/>
              <a:t>Text level 2</a:t>
            </a:r>
          </a:p>
        </p:txBody>
      </p:sp>
      <p:sp>
        <p:nvSpPr>
          <p:cNvPr id="12" name="Picture Placeholder">
            <a:extLst>
              <a:ext uri="{FF2B5EF4-FFF2-40B4-BE49-F238E27FC236}">
                <a16:creationId xmlns:a16="http://schemas.microsoft.com/office/drawing/2014/main" id="{F3960A8C-54BB-8626-EFC5-24884A3D9000}"/>
              </a:ext>
              <a:ext uri="{C183D7F6-B498-43B3-948B-1728B52AA6E4}">
                <adec:decorative xmlns:adec="http://schemas.microsoft.com/office/drawing/2017/decorative" val="1"/>
              </a:ext>
            </a:extLst>
          </p:cNvPr>
          <p:cNvSpPr>
            <a:spLocks noGrp="1"/>
          </p:cNvSpPr>
          <p:nvPr>
            <p:ph type="pic" sz="quarter" idx="10"/>
          </p:nvPr>
        </p:nvSpPr>
        <p:spPr>
          <a:xfrm>
            <a:off x="450001" y="0"/>
            <a:ext cx="2591650" cy="5948363"/>
          </a:xfrm>
          <a:custGeom>
            <a:avLst/>
            <a:gdLst>
              <a:gd name="connsiteX0" fmla="*/ 0 w 2591650"/>
              <a:gd name="connsiteY0" fmla="*/ 0 h 5948363"/>
              <a:gd name="connsiteX1" fmla="*/ 2591650 w 2591650"/>
              <a:gd name="connsiteY1" fmla="*/ 0 h 5948363"/>
              <a:gd name="connsiteX2" fmla="*/ 2591650 w 2591650"/>
              <a:gd name="connsiteY2" fmla="*/ 5583497 h 5948363"/>
              <a:gd name="connsiteX3" fmla="*/ 2226784 w 2591650"/>
              <a:gd name="connsiteY3" fmla="*/ 5948363 h 5948363"/>
              <a:gd name="connsiteX4" fmla="*/ 0 w 2591650"/>
              <a:gd name="connsiteY4" fmla="*/ 5948363 h 59483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91650" h="5948363">
                <a:moveTo>
                  <a:pt x="0" y="0"/>
                </a:moveTo>
                <a:lnTo>
                  <a:pt x="2591650" y="0"/>
                </a:lnTo>
                <a:lnTo>
                  <a:pt x="2591650" y="5583497"/>
                </a:lnTo>
                <a:lnTo>
                  <a:pt x="2226784" y="5948363"/>
                </a:lnTo>
                <a:lnTo>
                  <a:pt x="0" y="5948363"/>
                </a:lnTo>
                <a:close/>
              </a:path>
            </a:pathLst>
          </a:custGeom>
          <a:pattFill prst="dkUpDiag">
            <a:fgClr>
              <a:schemeClr val="bg1">
                <a:lumMod val="85000"/>
              </a:schemeClr>
            </a:fgClr>
            <a:bgClr>
              <a:schemeClr val="bg1"/>
            </a:bgClr>
          </a:pattFill>
        </p:spPr>
        <p:txBody>
          <a:bodyPr vert="horz" wrap="square" lIns="0" tIns="0" rIns="0" bIns="2520000" rtlCol="0" anchor="b">
            <a:noAutofit/>
          </a:bodyPr>
          <a:lstStyle>
            <a:lvl1pPr>
              <a:defRPr lang="en-GB"/>
            </a:lvl1pPr>
          </a:lstStyle>
          <a:p>
            <a:pPr lvl="0" algn="ctr"/>
            <a:r>
              <a:rPr lang="en-US" dirty="0"/>
              <a:t>Click icon to add picture</a:t>
            </a:r>
            <a:endParaRPr lang="en-GB" dirty="0"/>
          </a:p>
        </p:txBody>
      </p:sp>
    </p:spTree>
    <p:extLst>
      <p:ext uri="{BB962C8B-B14F-4D97-AF65-F5344CB8AC3E}">
        <p14:creationId xmlns:p14="http://schemas.microsoft.com/office/powerpoint/2010/main" val="3991955453"/>
      </p:ext>
    </p:extLst>
  </p:cSld>
  <p:clrMapOvr>
    <a:masterClrMapping/>
  </p:clrMapOvr>
  <p:extLst>
    <p:ext uri="{DCECCB84-F9BA-43D5-87BE-67443E8EF086}">
      <p15:sldGuideLst xmlns:p15="http://schemas.microsoft.com/office/powerpoint/2012/main"/>
    </p:ext>
  </p:extLst>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4 images with text">
    <p:spTree>
      <p:nvGrpSpPr>
        <p:cNvPr id="1" name=""/>
        <p:cNvGrpSpPr/>
        <p:nvPr/>
      </p:nvGrpSpPr>
      <p:grpSpPr>
        <a:xfrm>
          <a:off x="0" y="0"/>
          <a:ext cx="0" cy="0"/>
          <a:chOff x="0" y="0"/>
          <a:chExt cx="0" cy="0"/>
        </a:xfrm>
      </p:grpSpPr>
      <p:sp>
        <p:nvSpPr>
          <p:cNvPr id="2" name="Title" descr="Header">
            <a:extLst>
              <a:ext uri="{FF2B5EF4-FFF2-40B4-BE49-F238E27FC236}">
                <a16:creationId xmlns:a16="http://schemas.microsoft.com/office/drawing/2014/main" id="{A87C81DC-5176-4847-8B6F-B68FF50589B8}"/>
              </a:ext>
            </a:extLst>
          </p:cNvPr>
          <p:cNvSpPr>
            <a:spLocks noGrp="1"/>
          </p:cNvSpPr>
          <p:nvPr>
            <p:ph type="title"/>
          </p:nvPr>
        </p:nvSpPr>
        <p:spPr/>
        <p:txBody>
          <a:bodyPr/>
          <a:lstStyle/>
          <a:p>
            <a:r>
              <a:rPr lang="en-US"/>
              <a:t>Click to edit Master title style</a:t>
            </a:r>
            <a:endParaRPr lang="en-GB"/>
          </a:p>
        </p:txBody>
      </p:sp>
      <p:sp>
        <p:nvSpPr>
          <p:cNvPr id="23" name="Picture Placeholder 1">
            <a:extLst>
              <a:ext uri="{FF2B5EF4-FFF2-40B4-BE49-F238E27FC236}">
                <a16:creationId xmlns:a16="http://schemas.microsoft.com/office/drawing/2014/main" id="{D9563778-0759-A3C7-2077-55D205685E9A}"/>
              </a:ext>
              <a:ext uri="{C183D7F6-B498-43B3-948B-1728B52AA6E4}">
                <adec:decorative xmlns:adec="http://schemas.microsoft.com/office/drawing/2017/decorative" val="1"/>
              </a:ext>
            </a:extLst>
          </p:cNvPr>
          <p:cNvSpPr>
            <a:spLocks noGrp="1"/>
          </p:cNvSpPr>
          <p:nvPr>
            <p:ph type="pic" sz="quarter" idx="21" hasCustomPrompt="1"/>
          </p:nvPr>
        </p:nvSpPr>
        <p:spPr>
          <a:xfrm>
            <a:off x="450000" y="1819723"/>
            <a:ext cx="2563200" cy="2060179"/>
          </a:xfrm>
          <a:custGeom>
            <a:avLst/>
            <a:gdLst>
              <a:gd name="connsiteX0" fmla="*/ 0 w 2563200"/>
              <a:gd name="connsiteY0" fmla="*/ 0 h 2060179"/>
              <a:gd name="connsiteX1" fmla="*/ 2563200 w 2563200"/>
              <a:gd name="connsiteY1" fmla="*/ 0 h 2060179"/>
              <a:gd name="connsiteX2" fmla="*/ 2563200 w 2563200"/>
              <a:gd name="connsiteY2" fmla="*/ 1710166 h 2060179"/>
              <a:gd name="connsiteX3" fmla="*/ 2213187 w 2563200"/>
              <a:gd name="connsiteY3" fmla="*/ 2060179 h 2060179"/>
              <a:gd name="connsiteX4" fmla="*/ 0 w 2563200"/>
              <a:gd name="connsiteY4" fmla="*/ 2060179 h 20601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63200" h="2060179">
                <a:moveTo>
                  <a:pt x="0" y="0"/>
                </a:moveTo>
                <a:lnTo>
                  <a:pt x="2563200" y="0"/>
                </a:lnTo>
                <a:lnTo>
                  <a:pt x="2563200" y="1710166"/>
                </a:lnTo>
                <a:lnTo>
                  <a:pt x="2213187" y="2060179"/>
                </a:lnTo>
                <a:lnTo>
                  <a:pt x="0" y="2060179"/>
                </a:lnTo>
                <a:close/>
              </a:path>
            </a:pathLst>
          </a:custGeom>
          <a:pattFill prst="wdUpDiag">
            <a:fgClr>
              <a:schemeClr val="bg1">
                <a:lumMod val="95000"/>
              </a:schemeClr>
            </a:fgClr>
            <a:bgClr>
              <a:schemeClr val="bg1"/>
            </a:bgClr>
          </a:pattFill>
        </p:spPr>
        <p:txBody>
          <a:bodyPr wrap="square">
            <a:noAutofit/>
          </a:bodyPr>
          <a:lstStyle/>
          <a:p>
            <a:r>
              <a:rPr lang="en-GB" dirty="0"/>
              <a:t> </a:t>
            </a:r>
          </a:p>
        </p:txBody>
      </p:sp>
      <p:sp>
        <p:nvSpPr>
          <p:cNvPr id="8" name="Placeholder 1">
            <a:extLst>
              <a:ext uri="{FF2B5EF4-FFF2-40B4-BE49-F238E27FC236}">
                <a16:creationId xmlns:a16="http://schemas.microsoft.com/office/drawing/2014/main" id="{1F8BA170-026C-4B90-B5B2-B245369E3B17}"/>
              </a:ext>
            </a:extLst>
          </p:cNvPr>
          <p:cNvSpPr>
            <a:spLocks noGrp="1"/>
          </p:cNvSpPr>
          <p:nvPr>
            <p:ph idx="1" hasCustomPrompt="1"/>
          </p:nvPr>
        </p:nvSpPr>
        <p:spPr>
          <a:xfrm>
            <a:off x="450000" y="4149080"/>
            <a:ext cx="2562696" cy="1511945"/>
          </a:xfrm>
          <a:prstGeom prst="rect">
            <a:avLst/>
          </a:prstGeom>
        </p:spPr>
        <p:txBody>
          <a:bodyPr>
            <a:noAutofit/>
          </a:bodyPr>
          <a:lstStyle>
            <a:lvl1pPr>
              <a:spcBef>
                <a:spcPts val="400"/>
              </a:spcBef>
              <a:defRPr sz="1200">
                <a:solidFill>
                  <a:schemeClr val="tx1"/>
                </a:solidFill>
              </a:defRPr>
            </a:lvl1pPr>
            <a:lvl2pPr>
              <a:spcBef>
                <a:spcPts val="400"/>
              </a:spcBef>
              <a:defRPr sz="1200">
                <a:solidFill>
                  <a:schemeClr val="tx1"/>
                </a:solidFill>
              </a:defRPr>
            </a:lvl2pPr>
            <a:lvl3pPr>
              <a:spcBef>
                <a:spcPts val="400"/>
              </a:spcBef>
              <a:defRPr sz="1200">
                <a:solidFill>
                  <a:schemeClr val="tx1"/>
                </a:solidFill>
              </a:defRPr>
            </a:lvl3pPr>
            <a:lvl4pPr>
              <a:defRPr>
                <a:solidFill>
                  <a:schemeClr val="bg2"/>
                </a:solidFill>
              </a:defRPr>
            </a:lvl4pPr>
            <a:lvl5pPr>
              <a:defRPr>
                <a:solidFill>
                  <a:schemeClr val="bg2"/>
                </a:solidFill>
              </a:defRPr>
            </a:lvl5pPr>
          </a:lstStyle>
          <a:p>
            <a:pPr lvl="0"/>
            <a:r>
              <a:rPr lang="en-GB" dirty="0"/>
              <a:t>Caption here</a:t>
            </a:r>
          </a:p>
        </p:txBody>
      </p:sp>
      <p:sp>
        <p:nvSpPr>
          <p:cNvPr id="24" name="Picture Placeholder 2">
            <a:extLst>
              <a:ext uri="{FF2B5EF4-FFF2-40B4-BE49-F238E27FC236}">
                <a16:creationId xmlns:a16="http://schemas.microsoft.com/office/drawing/2014/main" id="{FB1AC80C-DFEB-8A6B-FAF6-4387D370320D}"/>
              </a:ext>
              <a:ext uri="{C183D7F6-B498-43B3-948B-1728B52AA6E4}">
                <adec:decorative xmlns:adec="http://schemas.microsoft.com/office/drawing/2017/decorative" val="1"/>
              </a:ext>
            </a:extLst>
          </p:cNvPr>
          <p:cNvSpPr>
            <a:spLocks noGrp="1"/>
          </p:cNvSpPr>
          <p:nvPr>
            <p:ph type="pic" sz="quarter" idx="23" hasCustomPrompt="1"/>
          </p:nvPr>
        </p:nvSpPr>
        <p:spPr>
          <a:xfrm>
            <a:off x="3352152" y="1819723"/>
            <a:ext cx="2563200" cy="2060179"/>
          </a:xfrm>
          <a:custGeom>
            <a:avLst/>
            <a:gdLst>
              <a:gd name="connsiteX0" fmla="*/ 0 w 2563200"/>
              <a:gd name="connsiteY0" fmla="*/ 0 h 2060179"/>
              <a:gd name="connsiteX1" fmla="*/ 2563200 w 2563200"/>
              <a:gd name="connsiteY1" fmla="*/ 0 h 2060179"/>
              <a:gd name="connsiteX2" fmla="*/ 2563200 w 2563200"/>
              <a:gd name="connsiteY2" fmla="*/ 1693911 h 2060179"/>
              <a:gd name="connsiteX3" fmla="*/ 2196932 w 2563200"/>
              <a:gd name="connsiteY3" fmla="*/ 2060179 h 2060179"/>
              <a:gd name="connsiteX4" fmla="*/ 0 w 2563200"/>
              <a:gd name="connsiteY4" fmla="*/ 2060179 h 20601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63200" h="2060179">
                <a:moveTo>
                  <a:pt x="0" y="0"/>
                </a:moveTo>
                <a:lnTo>
                  <a:pt x="2563200" y="0"/>
                </a:lnTo>
                <a:lnTo>
                  <a:pt x="2563200" y="1693911"/>
                </a:lnTo>
                <a:lnTo>
                  <a:pt x="2196932" y="2060179"/>
                </a:lnTo>
                <a:lnTo>
                  <a:pt x="0" y="2060179"/>
                </a:lnTo>
                <a:close/>
              </a:path>
            </a:pathLst>
          </a:custGeom>
          <a:pattFill prst="wdUpDiag">
            <a:fgClr>
              <a:schemeClr val="bg1">
                <a:lumMod val="95000"/>
              </a:schemeClr>
            </a:fgClr>
            <a:bgClr>
              <a:schemeClr val="bg1"/>
            </a:bgClr>
          </a:pattFill>
        </p:spPr>
        <p:txBody>
          <a:bodyPr wrap="square">
            <a:noAutofit/>
          </a:bodyPr>
          <a:lstStyle/>
          <a:p>
            <a:r>
              <a:rPr lang="en-GB" dirty="0"/>
              <a:t> </a:t>
            </a:r>
          </a:p>
        </p:txBody>
      </p:sp>
      <p:sp>
        <p:nvSpPr>
          <p:cNvPr id="9" name="Placeholder 2">
            <a:extLst>
              <a:ext uri="{FF2B5EF4-FFF2-40B4-BE49-F238E27FC236}">
                <a16:creationId xmlns:a16="http://schemas.microsoft.com/office/drawing/2014/main" id="{3E6D404C-1B2B-4D62-A705-92420C5E0B10}"/>
              </a:ext>
            </a:extLst>
          </p:cNvPr>
          <p:cNvSpPr>
            <a:spLocks noGrp="1"/>
          </p:cNvSpPr>
          <p:nvPr>
            <p:ph idx="20" hasCustomPrompt="1"/>
          </p:nvPr>
        </p:nvSpPr>
        <p:spPr>
          <a:xfrm>
            <a:off x="3353284" y="4149080"/>
            <a:ext cx="2562696" cy="1511945"/>
          </a:xfrm>
          <a:prstGeom prst="rect">
            <a:avLst/>
          </a:prstGeom>
        </p:spPr>
        <p:txBody>
          <a:bodyPr>
            <a:noAutofit/>
          </a:bodyPr>
          <a:lstStyle>
            <a:lvl1pPr>
              <a:spcBef>
                <a:spcPts val="400"/>
              </a:spcBef>
              <a:defRPr sz="1200">
                <a:solidFill>
                  <a:schemeClr val="tx1"/>
                </a:solidFill>
              </a:defRPr>
            </a:lvl1pPr>
            <a:lvl2pPr>
              <a:spcBef>
                <a:spcPts val="400"/>
              </a:spcBef>
              <a:defRPr sz="1200">
                <a:solidFill>
                  <a:schemeClr val="tx1"/>
                </a:solidFill>
              </a:defRPr>
            </a:lvl2pPr>
            <a:lvl3pPr>
              <a:spcBef>
                <a:spcPts val="400"/>
              </a:spcBef>
              <a:defRPr sz="1200">
                <a:solidFill>
                  <a:schemeClr val="tx1"/>
                </a:solidFill>
              </a:defRPr>
            </a:lvl3pPr>
            <a:lvl4pPr>
              <a:defRPr>
                <a:solidFill>
                  <a:schemeClr val="bg2"/>
                </a:solidFill>
              </a:defRPr>
            </a:lvl4pPr>
            <a:lvl5pPr>
              <a:defRPr>
                <a:solidFill>
                  <a:schemeClr val="bg2"/>
                </a:solidFill>
              </a:defRPr>
            </a:lvl5pPr>
          </a:lstStyle>
          <a:p>
            <a:pPr lvl="0"/>
            <a:r>
              <a:rPr lang="en-GB" dirty="0"/>
              <a:t>Caption here</a:t>
            </a:r>
          </a:p>
        </p:txBody>
      </p:sp>
      <p:sp>
        <p:nvSpPr>
          <p:cNvPr id="25" name="Picture Placeholder 3">
            <a:extLst>
              <a:ext uri="{FF2B5EF4-FFF2-40B4-BE49-F238E27FC236}">
                <a16:creationId xmlns:a16="http://schemas.microsoft.com/office/drawing/2014/main" id="{004EB87B-CDC2-8FD8-CC85-2C6F84F137A5}"/>
              </a:ext>
              <a:ext uri="{C183D7F6-B498-43B3-948B-1728B52AA6E4}">
                <adec:decorative xmlns:adec="http://schemas.microsoft.com/office/drawing/2017/decorative" val="1"/>
              </a:ext>
            </a:extLst>
          </p:cNvPr>
          <p:cNvSpPr>
            <a:spLocks noGrp="1"/>
          </p:cNvSpPr>
          <p:nvPr>
            <p:ph type="pic" sz="quarter" idx="24" hasCustomPrompt="1"/>
          </p:nvPr>
        </p:nvSpPr>
        <p:spPr>
          <a:xfrm>
            <a:off x="6261392" y="1819723"/>
            <a:ext cx="2563200" cy="2060179"/>
          </a:xfrm>
          <a:custGeom>
            <a:avLst/>
            <a:gdLst>
              <a:gd name="connsiteX0" fmla="*/ 0 w 2563200"/>
              <a:gd name="connsiteY0" fmla="*/ 0 h 2060179"/>
              <a:gd name="connsiteX1" fmla="*/ 2563200 w 2563200"/>
              <a:gd name="connsiteY1" fmla="*/ 0 h 2060179"/>
              <a:gd name="connsiteX2" fmla="*/ 2563200 w 2563200"/>
              <a:gd name="connsiteY2" fmla="*/ 1693911 h 2060179"/>
              <a:gd name="connsiteX3" fmla="*/ 2196932 w 2563200"/>
              <a:gd name="connsiteY3" fmla="*/ 2060179 h 2060179"/>
              <a:gd name="connsiteX4" fmla="*/ 0 w 2563200"/>
              <a:gd name="connsiteY4" fmla="*/ 2060179 h 20601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63200" h="2060179">
                <a:moveTo>
                  <a:pt x="0" y="0"/>
                </a:moveTo>
                <a:lnTo>
                  <a:pt x="2563200" y="0"/>
                </a:lnTo>
                <a:lnTo>
                  <a:pt x="2563200" y="1693911"/>
                </a:lnTo>
                <a:lnTo>
                  <a:pt x="2196932" y="2060179"/>
                </a:lnTo>
                <a:lnTo>
                  <a:pt x="0" y="2060179"/>
                </a:lnTo>
                <a:close/>
              </a:path>
            </a:pathLst>
          </a:custGeom>
          <a:pattFill prst="wdUpDiag">
            <a:fgClr>
              <a:schemeClr val="bg1">
                <a:lumMod val="95000"/>
              </a:schemeClr>
            </a:fgClr>
            <a:bgClr>
              <a:schemeClr val="bg1"/>
            </a:bgClr>
          </a:pattFill>
        </p:spPr>
        <p:txBody>
          <a:bodyPr wrap="square">
            <a:noAutofit/>
          </a:bodyPr>
          <a:lstStyle/>
          <a:p>
            <a:r>
              <a:rPr lang="en-GB" dirty="0"/>
              <a:t> </a:t>
            </a:r>
          </a:p>
        </p:txBody>
      </p:sp>
      <p:sp>
        <p:nvSpPr>
          <p:cNvPr id="10" name="Placeholder 3">
            <a:extLst>
              <a:ext uri="{FF2B5EF4-FFF2-40B4-BE49-F238E27FC236}">
                <a16:creationId xmlns:a16="http://schemas.microsoft.com/office/drawing/2014/main" id="{923258DA-B24D-4726-BEDE-A9FF5A9B32FF}"/>
              </a:ext>
            </a:extLst>
          </p:cNvPr>
          <p:cNvSpPr>
            <a:spLocks noGrp="1"/>
          </p:cNvSpPr>
          <p:nvPr>
            <p:ph idx="26" hasCustomPrompt="1"/>
          </p:nvPr>
        </p:nvSpPr>
        <p:spPr>
          <a:xfrm>
            <a:off x="6276263" y="4149080"/>
            <a:ext cx="2562696" cy="1511945"/>
          </a:xfrm>
          <a:prstGeom prst="rect">
            <a:avLst/>
          </a:prstGeom>
        </p:spPr>
        <p:txBody>
          <a:bodyPr>
            <a:noAutofit/>
          </a:bodyPr>
          <a:lstStyle>
            <a:lvl1pPr>
              <a:spcBef>
                <a:spcPts val="400"/>
              </a:spcBef>
              <a:defRPr sz="1200">
                <a:solidFill>
                  <a:schemeClr val="tx1"/>
                </a:solidFill>
              </a:defRPr>
            </a:lvl1pPr>
            <a:lvl2pPr>
              <a:spcBef>
                <a:spcPts val="400"/>
              </a:spcBef>
              <a:defRPr sz="1200">
                <a:solidFill>
                  <a:schemeClr val="tx1"/>
                </a:solidFill>
              </a:defRPr>
            </a:lvl2pPr>
            <a:lvl3pPr>
              <a:spcBef>
                <a:spcPts val="400"/>
              </a:spcBef>
              <a:defRPr sz="1200">
                <a:solidFill>
                  <a:schemeClr val="tx1"/>
                </a:solidFill>
              </a:defRPr>
            </a:lvl3pPr>
            <a:lvl4pPr>
              <a:defRPr>
                <a:solidFill>
                  <a:schemeClr val="bg2"/>
                </a:solidFill>
              </a:defRPr>
            </a:lvl4pPr>
            <a:lvl5pPr>
              <a:defRPr>
                <a:solidFill>
                  <a:schemeClr val="bg2"/>
                </a:solidFill>
              </a:defRPr>
            </a:lvl5pPr>
          </a:lstStyle>
          <a:p>
            <a:pPr lvl="0"/>
            <a:r>
              <a:rPr lang="en-GB" dirty="0"/>
              <a:t>Caption here</a:t>
            </a:r>
          </a:p>
        </p:txBody>
      </p:sp>
      <p:sp>
        <p:nvSpPr>
          <p:cNvPr id="26" name="Picture Placeholder 4">
            <a:extLst>
              <a:ext uri="{FF2B5EF4-FFF2-40B4-BE49-F238E27FC236}">
                <a16:creationId xmlns:a16="http://schemas.microsoft.com/office/drawing/2014/main" id="{A79420B5-3D8F-CDB3-2EEE-E20638F61C99}"/>
              </a:ext>
              <a:ext uri="{C183D7F6-B498-43B3-948B-1728B52AA6E4}">
                <adec:decorative xmlns:adec="http://schemas.microsoft.com/office/drawing/2017/decorative" val="1"/>
              </a:ext>
            </a:extLst>
          </p:cNvPr>
          <p:cNvSpPr>
            <a:spLocks noGrp="1"/>
          </p:cNvSpPr>
          <p:nvPr>
            <p:ph type="pic" sz="quarter" idx="25" hasCustomPrompt="1"/>
          </p:nvPr>
        </p:nvSpPr>
        <p:spPr>
          <a:xfrm>
            <a:off x="9170632" y="1819723"/>
            <a:ext cx="2563200" cy="2060179"/>
          </a:xfrm>
          <a:custGeom>
            <a:avLst/>
            <a:gdLst>
              <a:gd name="connsiteX0" fmla="*/ 0 w 2563200"/>
              <a:gd name="connsiteY0" fmla="*/ 0 h 2060179"/>
              <a:gd name="connsiteX1" fmla="*/ 2563200 w 2563200"/>
              <a:gd name="connsiteY1" fmla="*/ 0 h 2060179"/>
              <a:gd name="connsiteX2" fmla="*/ 2563200 w 2563200"/>
              <a:gd name="connsiteY2" fmla="*/ 1693911 h 2060179"/>
              <a:gd name="connsiteX3" fmla="*/ 2196932 w 2563200"/>
              <a:gd name="connsiteY3" fmla="*/ 2060179 h 2060179"/>
              <a:gd name="connsiteX4" fmla="*/ 0 w 2563200"/>
              <a:gd name="connsiteY4" fmla="*/ 2060179 h 20601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63200" h="2060179">
                <a:moveTo>
                  <a:pt x="0" y="0"/>
                </a:moveTo>
                <a:lnTo>
                  <a:pt x="2563200" y="0"/>
                </a:lnTo>
                <a:lnTo>
                  <a:pt x="2563200" y="1693911"/>
                </a:lnTo>
                <a:lnTo>
                  <a:pt x="2196932" y="2060179"/>
                </a:lnTo>
                <a:lnTo>
                  <a:pt x="0" y="2060179"/>
                </a:lnTo>
                <a:close/>
              </a:path>
            </a:pathLst>
          </a:custGeom>
          <a:pattFill prst="wdUpDiag">
            <a:fgClr>
              <a:schemeClr val="bg1">
                <a:lumMod val="95000"/>
              </a:schemeClr>
            </a:fgClr>
            <a:bgClr>
              <a:schemeClr val="bg1"/>
            </a:bgClr>
          </a:pattFill>
        </p:spPr>
        <p:txBody>
          <a:bodyPr wrap="square">
            <a:noAutofit/>
          </a:bodyPr>
          <a:lstStyle/>
          <a:p>
            <a:r>
              <a:rPr lang="en-GB" dirty="0"/>
              <a:t> </a:t>
            </a:r>
          </a:p>
        </p:txBody>
      </p:sp>
      <p:sp>
        <p:nvSpPr>
          <p:cNvPr id="11" name="Placeholder 4">
            <a:extLst>
              <a:ext uri="{FF2B5EF4-FFF2-40B4-BE49-F238E27FC236}">
                <a16:creationId xmlns:a16="http://schemas.microsoft.com/office/drawing/2014/main" id="{7729A41C-F3D0-4276-AF16-6EBB4FA68499}"/>
              </a:ext>
            </a:extLst>
          </p:cNvPr>
          <p:cNvSpPr>
            <a:spLocks noGrp="1"/>
          </p:cNvSpPr>
          <p:nvPr>
            <p:ph idx="22" hasCustomPrompt="1"/>
          </p:nvPr>
        </p:nvSpPr>
        <p:spPr>
          <a:xfrm>
            <a:off x="9174577" y="4149080"/>
            <a:ext cx="2562696" cy="1511945"/>
          </a:xfrm>
          <a:prstGeom prst="rect">
            <a:avLst/>
          </a:prstGeom>
        </p:spPr>
        <p:txBody>
          <a:bodyPr>
            <a:noAutofit/>
          </a:bodyPr>
          <a:lstStyle>
            <a:lvl1pPr>
              <a:spcBef>
                <a:spcPts val="400"/>
              </a:spcBef>
              <a:defRPr sz="1200">
                <a:solidFill>
                  <a:schemeClr val="tx1"/>
                </a:solidFill>
              </a:defRPr>
            </a:lvl1pPr>
            <a:lvl2pPr>
              <a:spcBef>
                <a:spcPts val="400"/>
              </a:spcBef>
              <a:defRPr sz="1200">
                <a:solidFill>
                  <a:schemeClr val="tx1"/>
                </a:solidFill>
              </a:defRPr>
            </a:lvl2pPr>
            <a:lvl3pPr>
              <a:spcBef>
                <a:spcPts val="400"/>
              </a:spcBef>
              <a:defRPr sz="1200">
                <a:solidFill>
                  <a:schemeClr val="tx1"/>
                </a:solidFill>
              </a:defRPr>
            </a:lvl3pPr>
            <a:lvl4pPr>
              <a:defRPr>
                <a:solidFill>
                  <a:schemeClr val="bg2"/>
                </a:solidFill>
              </a:defRPr>
            </a:lvl4pPr>
            <a:lvl5pPr>
              <a:defRPr>
                <a:solidFill>
                  <a:schemeClr val="bg2"/>
                </a:solidFill>
              </a:defRPr>
            </a:lvl5pPr>
          </a:lstStyle>
          <a:p>
            <a:pPr lvl="0"/>
            <a:r>
              <a:rPr lang="en-GB" dirty="0"/>
              <a:t>Caption here</a:t>
            </a:r>
          </a:p>
        </p:txBody>
      </p:sp>
    </p:spTree>
    <p:extLst>
      <p:ext uri="{BB962C8B-B14F-4D97-AF65-F5344CB8AC3E}">
        <p14:creationId xmlns:p14="http://schemas.microsoft.com/office/powerpoint/2010/main" val="1866078628"/>
      </p:ext>
    </p:extLst>
  </p:cSld>
  <p:clrMapOvr>
    <a:masterClrMapping/>
  </p:clrMapOvr>
  <p:extLst>
    <p:ext uri="{DCECCB84-F9BA-43D5-87BE-67443E8EF086}">
      <p15:sldGuideLst xmlns:p15="http://schemas.microsoft.com/office/powerpoint/2012/main"/>
    </p:ext>
  </p:extLst>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p:cSld name="Content x 4 boxes">
    <p:spTree>
      <p:nvGrpSpPr>
        <p:cNvPr id="1" name=""/>
        <p:cNvGrpSpPr/>
        <p:nvPr/>
      </p:nvGrpSpPr>
      <p:grpSpPr>
        <a:xfrm>
          <a:off x="0" y="0"/>
          <a:ext cx="0" cy="0"/>
          <a:chOff x="0" y="0"/>
          <a:chExt cx="0" cy="0"/>
        </a:xfrm>
      </p:grpSpPr>
      <p:sp>
        <p:nvSpPr>
          <p:cNvPr id="7" name="Title" descr="Header">
            <a:extLst>
              <a:ext uri="{FF2B5EF4-FFF2-40B4-BE49-F238E27FC236}">
                <a16:creationId xmlns:a16="http://schemas.microsoft.com/office/drawing/2014/main" id="{5245E30C-ACBC-4426-8962-C03D3DB3F088}"/>
              </a:ext>
            </a:extLst>
          </p:cNvPr>
          <p:cNvSpPr>
            <a:spLocks noGrp="1"/>
          </p:cNvSpPr>
          <p:nvPr>
            <p:ph type="title"/>
          </p:nvPr>
        </p:nvSpPr>
        <p:spPr/>
        <p:txBody>
          <a:bodyPr/>
          <a:lstStyle/>
          <a:p>
            <a:r>
              <a:rPr lang="en-US"/>
              <a:t>Click to edit Master title style</a:t>
            </a:r>
            <a:endParaRPr lang="en-GB" dirty="0"/>
          </a:p>
        </p:txBody>
      </p:sp>
      <p:sp>
        <p:nvSpPr>
          <p:cNvPr id="3" name="Placeholder 1">
            <a:extLst>
              <a:ext uri="{FF2B5EF4-FFF2-40B4-BE49-F238E27FC236}">
                <a16:creationId xmlns:a16="http://schemas.microsoft.com/office/drawing/2014/main" id="{1703231E-4063-4D72-A4F3-5BF19050C303}"/>
              </a:ext>
            </a:extLst>
          </p:cNvPr>
          <p:cNvSpPr>
            <a:spLocks noGrp="1"/>
          </p:cNvSpPr>
          <p:nvPr>
            <p:ph idx="1" hasCustomPrompt="1"/>
          </p:nvPr>
        </p:nvSpPr>
        <p:spPr>
          <a:xfrm>
            <a:off x="450000" y="1810984"/>
            <a:ext cx="2562696" cy="3850041"/>
          </a:xfrm>
          <a:prstGeom prst="rect">
            <a:avLst/>
          </a:prstGeom>
          <a:noFill/>
        </p:spPr>
        <p:txBody>
          <a:bodyPr>
            <a:noAutofit/>
          </a:bodyPr>
          <a:lstStyle>
            <a:lvl1pPr>
              <a:spcBef>
                <a:spcPts val="400"/>
              </a:spcBef>
              <a:defRPr sz="1200">
                <a:solidFill>
                  <a:schemeClr val="tx1"/>
                </a:solidFill>
              </a:defRPr>
            </a:lvl1pPr>
            <a:lvl2pPr marL="180975" indent="-180975">
              <a:spcBef>
                <a:spcPts val="400"/>
              </a:spcBef>
              <a:buSzPct val="100000"/>
              <a:defRPr lang="en-GB" sz="1200" kern="1200" dirty="0">
                <a:solidFill>
                  <a:schemeClr val="tx1"/>
                </a:solidFill>
                <a:latin typeface="+mn-lt"/>
                <a:ea typeface="+mn-ea"/>
                <a:cs typeface="+mn-cs"/>
              </a:defRPr>
            </a:lvl2pPr>
            <a:lvl3pPr>
              <a:spcBef>
                <a:spcPts val="400"/>
              </a:spcBef>
              <a:defRPr sz="1200">
                <a:solidFill>
                  <a:schemeClr val="tx1"/>
                </a:solidFill>
              </a:defRPr>
            </a:lvl3pPr>
            <a:lvl4pPr>
              <a:defRPr>
                <a:solidFill>
                  <a:schemeClr val="bg2"/>
                </a:solidFill>
              </a:defRPr>
            </a:lvl4pPr>
            <a:lvl5pPr>
              <a:defRPr>
                <a:solidFill>
                  <a:schemeClr val="bg2"/>
                </a:solidFill>
              </a:defRPr>
            </a:lvl5pPr>
          </a:lstStyle>
          <a:p>
            <a:pPr lvl="0"/>
            <a:r>
              <a:rPr lang="en-GB" dirty="0"/>
              <a:t>Your text here</a:t>
            </a:r>
          </a:p>
          <a:p>
            <a:pPr marL="180975" lvl="1" indent="-180975" algn="l" defTabSz="914400" rtl="0" eaLnBrk="1" latinLnBrk="0" hangingPunct="1">
              <a:lnSpc>
                <a:spcPct val="115000"/>
              </a:lnSpc>
              <a:spcBef>
                <a:spcPts val="400"/>
              </a:spcBef>
              <a:spcAft>
                <a:spcPts val="400"/>
              </a:spcAft>
              <a:buSzPct val="110000"/>
              <a:buFont typeface="Arial" panose="020B0604020202020204" pitchFamily="34" charset="0"/>
              <a:buChar char="•"/>
            </a:pPr>
            <a:r>
              <a:rPr lang="en-GB" dirty="0"/>
              <a:t>Text level 1</a:t>
            </a:r>
          </a:p>
          <a:p>
            <a:pPr lvl="2"/>
            <a:r>
              <a:rPr lang="en-GB" dirty="0"/>
              <a:t>Text level 2</a:t>
            </a:r>
          </a:p>
        </p:txBody>
      </p:sp>
      <p:sp>
        <p:nvSpPr>
          <p:cNvPr id="15" name="Placeholder 2">
            <a:extLst>
              <a:ext uri="{FF2B5EF4-FFF2-40B4-BE49-F238E27FC236}">
                <a16:creationId xmlns:a16="http://schemas.microsoft.com/office/drawing/2014/main" id="{FED60B5C-31E2-4ABE-BB94-6CC89A3FD7F2}"/>
              </a:ext>
            </a:extLst>
          </p:cNvPr>
          <p:cNvSpPr>
            <a:spLocks noGrp="1"/>
          </p:cNvSpPr>
          <p:nvPr>
            <p:ph idx="20" hasCustomPrompt="1"/>
          </p:nvPr>
        </p:nvSpPr>
        <p:spPr>
          <a:xfrm>
            <a:off x="3353284" y="1810984"/>
            <a:ext cx="2562696" cy="3850041"/>
          </a:xfrm>
          <a:prstGeom prst="rect">
            <a:avLst/>
          </a:prstGeom>
          <a:noFill/>
        </p:spPr>
        <p:txBody>
          <a:bodyPr>
            <a:noAutofit/>
          </a:bodyPr>
          <a:lstStyle>
            <a:lvl1pPr>
              <a:spcBef>
                <a:spcPts val="400"/>
              </a:spcBef>
              <a:defRPr sz="1200">
                <a:solidFill>
                  <a:schemeClr val="tx1"/>
                </a:solidFill>
              </a:defRPr>
            </a:lvl1pPr>
            <a:lvl2pPr marL="180975" indent="-180975">
              <a:spcBef>
                <a:spcPts val="400"/>
              </a:spcBef>
              <a:buSzPct val="100000"/>
              <a:defRPr lang="en-GB" sz="1200" kern="1200" dirty="0">
                <a:solidFill>
                  <a:schemeClr val="tx1"/>
                </a:solidFill>
                <a:latin typeface="+mn-lt"/>
                <a:ea typeface="+mn-ea"/>
                <a:cs typeface="+mn-cs"/>
              </a:defRPr>
            </a:lvl2pPr>
            <a:lvl3pPr>
              <a:spcBef>
                <a:spcPts val="400"/>
              </a:spcBef>
              <a:defRPr sz="1200">
                <a:solidFill>
                  <a:schemeClr val="tx1"/>
                </a:solidFill>
              </a:defRPr>
            </a:lvl3pPr>
            <a:lvl4pPr>
              <a:defRPr>
                <a:solidFill>
                  <a:schemeClr val="bg2"/>
                </a:solidFill>
              </a:defRPr>
            </a:lvl4pPr>
            <a:lvl5pPr>
              <a:defRPr>
                <a:solidFill>
                  <a:schemeClr val="bg2"/>
                </a:solidFill>
              </a:defRPr>
            </a:lvl5pPr>
          </a:lstStyle>
          <a:p>
            <a:pPr lvl="0"/>
            <a:r>
              <a:rPr lang="en-GB" dirty="0"/>
              <a:t>Your text here</a:t>
            </a:r>
          </a:p>
          <a:p>
            <a:pPr marL="180975" lvl="1" indent="-180975" algn="l" defTabSz="914400" rtl="0" eaLnBrk="1" latinLnBrk="0" hangingPunct="1">
              <a:lnSpc>
                <a:spcPct val="115000"/>
              </a:lnSpc>
              <a:spcBef>
                <a:spcPts val="400"/>
              </a:spcBef>
              <a:spcAft>
                <a:spcPts val="400"/>
              </a:spcAft>
              <a:buSzPct val="110000"/>
              <a:buFont typeface="Arial" panose="020B0604020202020204" pitchFamily="34" charset="0"/>
              <a:buChar char="•"/>
            </a:pPr>
            <a:r>
              <a:rPr lang="en-GB" dirty="0"/>
              <a:t>Text level 1</a:t>
            </a:r>
          </a:p>
          <a:p>
            <a:pPr lvl="2"/>
            <a:r>
              <a:rPr lang="en-GB" dirty="0"/>
              <a:t>Text level 2</a:t>
            </a:r>
          </a:p>
        </p:txBody>
      </p:sp>
      <p:sp>
        <p:nvSpPr>
          <p:cNvPr id="17" name="Placeholder 3">
            <a:extLst>
              <a:ext uri="{FF2B5EF4-FFF2-40B4-BE49-F238E27FC236}">
                <a16:creationId xmlns:a16="http://schemas.microsoft.com/office/drawing/2014/main" id="{F0AC0C8B-24FF-433E-9C4D-B350C449B331}"/>
              </a:ext>
            </a:extLst>
          </p:cNvPr>
          <p:cNvSpPr>
            <a:spLocks noGrp="1"/>
          </p:cNvSpPr>
          <p:nvPr>
            <p:ph idx="21" hasCustomPrompt="1"/>
          </p:nvPr>
        </p:nvSpPr>
        <p:spPr>
          <a:xfrm>
            <a:off x="6276263" y="1810984"/>
            <a:ext cx="2562696" cy="3850041"/>
          </a:xfrm>
          <a:prstGeom prst="rect">
            <a:avLst/>
          </a:prstGeom>
          <a:noFill/>
        </p:spPr>
        <p:txBody>
          <a:bodyPr>
            <a:noAutofit/>
          </a:bodyPr>
          <a:lstStyle>
            <a:lvl1pPr>
              <a:spcBef>
                <a:spcPts val="400"/>
              </a:spcBef>
              <a:defRPr sz="1200">
                <a:solidFill>
                  <a:schemeClr val="tx1"/>
                </a:solidFill>
              </a:defRPr>
            </a:lvl1pPr>
            <a:lvl2pPr marL="180975" indent="-180975">
              <a:spcBef>
                <a:spcPts val="400"/>
              </a:spcBef>
              <a:buSzPct val="100000"/>
              <a:defRPr lang="en-GB" sz="1200" kern="1200" dirty="0">
                <a:solidFill>
                  <a:schemeClr val="tx1"/>
                </a:solidFill>
                <a:latin typeface="+mn-lt"/>
                <a:ea typeface="+mn-ea"/>
                <a:cs typeface="+mn-cs"/>
              </a:defRPr>
            </a:lvl2pPr>
            <a:lvl3pPr>
              <a:spcBef>
                <a:spcPts val="400"/>
              </a:spcBef>
              <a:defRPr sz="1200">
                <a:solidFill>
                  <a:schemeClr val="tx1"/>
                </a:solidFill>
              </a:defRPr>
            </a:lvl3pPr>
            <a:lvl4pPr>
              <a:defRPr>
                <a:solidFill>
                  <a:schemeClr val="bg2"/>
                </a:solidFill>
              </a:defRPr>
            </a:lvl4pPr>
            <a:lvl5pPr>
              <a:defRPr>
                <a:solidFill>
                  <a:schemeClr val="bg2"/>
                </a:solidFill>
              </a:defRPr>
            </a:lvl5pPr>
          </a:lstStyle>
          <a:p>
            <a:pPr lvl="0"/>
            <a:r>
              <a:rPr lang="en-GB" dirty="0"/>
              <a:t>Your text here</a:t>
            </a:r>
          </a:p>
          <a:p>
            <a:pPr marL="180975" lvl="1" indent="-180975" algn="l" defTabSz="914400" rtl="0" eaLnBrk="1" latinLnBrk="0" hangingPunct="1">
              <a:lnSpc>
                <a:spcPct val="115000"/>
              </a:lnSpc>
              <a:spcBef>
                <a:spcPts val="400"/>
              </a:spcBef>
              <a:spcAft>
                <a:spcPts val="400"/>
              </a:spcAft>
              <a:buSzPct val="110000"/>
              <a:buFont typeface="Arial" panose="020B0604020202020204" pitchFamily="34" charset="0"/>
              <a:buChar char="•"/>
            </a:pPr>
            <a:r>
              <a:rPr lang="en-GB" dirty="0"/>
              <a:t>Text level 1</a:t>
            </a:r>
          </a:p>
          <a:p>
            <a:pPr lvl="2"/>
            <a:r>
              <a:rPr lang="en-GB" dirty="0"/>
              <a:t>Text level 2</a:t>
            </a:r>
          </a:p>
        </p:txBody>
      </p:sp>
      <p:sp>
        <p:nvSpPr>
          <p:cNvPr id="18" name="Placeholder 4">
            <a:extLst>
              <a:ext uri="{FF2B5EF4-FFF2-40B4-BE49-F238E27FC236}">
                <a16:creationId xmlns:a16="http://schemas.microsoft.com/office/drawing/2014/main" id="{2293604D-A39C-4151-970A-A0EBEBFE9FBE}"/>
              </a:ext>
            </a:extLst>
          </p:cNvPr>
          <p:cNvSpPr>
            <a:spLocks noGrp="1"/>
          </p:cNvSpPr>
          <p:nvPr>
            <p:ph idx="22" hasCustomPrompt="1"/>
          </p:nvPr>
        </p:nvSpPr>
        <p:spPr>
          <a:xfrm>
            <a:off x="9174577" y="1810984"/>
            <a:ext cx="2562696" cy="3850041"/>
          </a:xfrm>
          <a:prstGeom prst="rect">
            <a:avLst/>
          </a:prstGeom>
          <a:noFill/>
        </p:spPr>
        <p:txBody>
          <a:bodyPr>
            <a:noAutofit/>
          </a:bodyPr>
          <a:lstStyle>
            <a:lvl1pPr>
              <a:spcBef>
                <a:spcPts val="400"/>
              </a:spcBef>
              <a:defRPr sz="1200">
                <a:solidFill>
                  <a:schemeClr val="tx1"/>
                </a:solidFill>
              </a:defRPr>
            </a:lvl1pPr>
            <a:lvl2pPr marL="180975" indent="-180975">
              <a:spcBef>
                <a:spcPts val="400"/>
              </a:spcBef>
              <a:buSzPct val="100000"/>
              <a:defRPr lang="en-GB" sz="1200" kern="1200" dirty="0">
                <a:solidFill>
                  <a:schemeClr val="tx1"/>
                </a:solidFill>
                <a:latin typeface="+mn-lt"/>
                <a:ea typeface="+mn-ea"/>
                <a:cs typeface="+mn-cs"/>
              </a:defRPr>
            </a:lvl2pPr>
            <a:lvl3pPr>
              <a:spcBef>
                <a:spcPts val="400"/>
              </a:spcBef>
              <a:defRPr sz="1200">
                <a:solidFill>
                  <a:schemeClr val="tx1"/>
                </a:solidFill>
              </a:defRPr>
            </a:lvl3pPr>
            <a:lvl4pPr>
              <a:defRPr>
                <a:solidFill>
                  <a:schemeClr val="bg2"/>
                </a:solidFill>
              </a:defRPr>
            </a:lvl4pPr>
            <a:lvl5pPr>
              <a:defRPr>
                <a:solidFill>
                  <a:schemeClr val="bg2"/>
                </a:solidFill>
              </a:defRPr>
            </a:lvl5pPr>
          </a:lstStyle>
          <a:p>
            <a:pPr lvl="0"/>
            <a:r>
              <a:rPr lang="en-GB" dirty="0"/>
              <a:t>Your text here</a:t>
            </a:r>
          </a:p>
          <a:p>
            <a:pPr marL="180975" lvl="1" indent="-180975" algn="l" defTabSz="914400" rtl="0" eaLnBrk="1" latinLnBrk="0" hangingPunct="1">
              <a:lnSpc>
                <a:spcPct val="115000"/>
              </a:lnSpc>
              <a:spcBef>
                <a:spcPts val="400"/>
              </a:spcBef>
              <a:spcAft>
                <a:spcPts val="400"/>
              </a:spcAft>
              <a:buSzPct val="110000"/>
              <a:buFont typeface="Arial" panose="020B0604020202020204" pitchFamily="34" charset="0"/>
              <a:buChar char="•"/>
            </a:pPr>
            <a:r>
              <a:rPr lang="en-GB" dirty="0"/>
              <a:t>Text level 1</a:t>
            </a:r>
          </a:p>
          <a:p>
            <a:pPr lvl="2"/>
            <a:r>
              <a:rPr lang="en-GB" dirty="0"/>
              <a:t>Text level 2</a:t>
            </a:r>
          </a:p>
        </p:txBody>
      </p:sp>
    </p:spTree>
    <p:extLst>
      <p:ext uri="{BB962C8B-B14F-4D97-AF65-F5344CB8AC3E}">
        <p14:creationId xmlns:p14="http://schemas.microsoft.com/office/powerpoint/2010/main" val="1438646106"/>
      </p:ext>
    </p:extLst>
  </p:cSld>
  <p:clrMapOvr>
    <a:masterClrMapping/>
  </p:clrMapOvr>
  <p:hf hdr="0" ftr="0" dt="0"/>
  <p:extLst>
    <p:ext uri="{DCECCB84-F9BA-43D5-87BE-67443E8EF086}">
      <p15:sldGuideLst xmlns:p15="http://schemas.microsoft.com/office/powerpoint/2012/main">
        <p15:guide id="8" orient="horz" pos="4320">
          <p15:clr>
            <a:srgbClr val="F26B43"/>
          </p15:clr>
        </p15:guide>
      </p15:sldGuideLst>
    </p:ext>
  </p:extLst>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p:cSld name="Hanging Image Left">
    <p:spTree>
      <p:nvGrpSpPr>
        <p:cNvPr id="1" name=""/>
        <p:cNvGrpSpPr/>
        <p:nvPr/>
      </p:nvGrpSpPr>
      <p:grpSpPr>
        <a:xfrm>
          <a:off x="0" y="0"/>
          <a:ext cx="0" cy="0"/>
          <a:chOff x="0" y="0"/>
          <a:chExt cx="0" cy="0"/>
        </a:xfrm>
      </p:grpSpPr>
      <p:sp>
        <p:nvSpPr>
          <p:cNvPr id="5" name="Title">
            <a:extLst>
              <a:ext uri="{FF2B5EF4-FFF2-40B4-BE49-F238E27FC236}">
                <a16:creationId xmlns:a16="http://schemas.microsoft.com/office/drawing/2014/main" id="{0E9919A9-E10C-40B2-4E9E-9822C6505A93}"/>
              </a:ext>
            </a:extLst>
          </p:cNvPr>
          <p:cNvSpPr>
            <a:spLocks noGrp="1"/>
          </p:cNvSpPr>
          <p:nvPr>
            <p:ph type="title"/>
          </p:nvPr>
        </p:nvSpPr>
        <p:spPr>
          <a:xfrm>
            <a:off x="6264000" y="701874"/>
            <a:ext cx="5481636" cy="715669"/>
          </a:xfrm>
        </p:spPr>
        <p:txBody>
          <a:bodyPr/>
          <a:lstStyle/>
          <a:p>
            <a:r>
              <a:rPr lang="en-US"/>
              <a:t>Click to edit Master title style</a:t>
            </a:r>
            <a:endParaRPr lang="en-GB"/>
          </a:p>
        </p:txBody>
      </p:sp>
      <p:sp>
        <p:nvSpPr>
          <p:cNvPr id="3" name="Placeholder">
            <a:extLst>
              <a:ext uri="{FF2B5EF4-FFF2-40B4-BE49-F238E27FC236}">
                <a16:creationId xmlns:a16="http://schemas.microsoft.com/office/drawing/2014/main" id="{1703231E-4063-4D72-A4F3-5BF19050C303}"/>
              </a:ext>
            </a:extLst>
          </p:cNvPr>
          <p:cNvSpPr>
            <a:spLocks noGrp="1"/>
          </p:cNvSpPr>
          <p:nvPr>
            <p:ph idx="1" hasCustomPrompt="1"/>
          </p:nvPr>
        </p:nvSpPr>
        <p:spPr>
          <a:xfrm>
            <a:off x="6264000" y="1792800"/>
            <a:ext cx="5456880" cy="4155563"/>
          </a:xfrm>
          <a:prstGeom prst="rect">
            <a:avLst/>
          </a:prstGeom>
        </p:spPr>
        <p:txBody>
          <a:bodyPr numCol="2" spcCol="288000">
            <a:noAutofit/>
          </a:bodyPr>
          <a:lstStyle>
            <a:lvl1pPr>
              <a:spcBef>
                <a:spcPts val="400"/>
              </a:spcBef>
              <a:defRPr sz="1200">
                <a:solidFill>
                  <a:schemeClr val="tx1"/>
                </a:solidFill>
              </a:defRPr>
            </a:lvl1pPr>
            <a:lvl2pPr marL="180975" indent="-180975">
              <a:spcBef>
                <a:spcPts val="400"/>
              </a:spcBef>
              <a:buSzPct val="100000"/>
              <a:defRPr lang="en-GB" sz="1200" kern="1200" dirty="0">
                <a:solidFill>
                  <a:schemeClr val="tx1"/>
                </a:solidFill>
                <a:latin typeface="+mn-lt"/>
                <a:ea typeface="+mn-ea"/>
                <a:cs typeface="+mn-cs"/>
              </a:defRPr>
            </a:lvl2pPr>
            <a:lvl3pPr>
              <a:spcBef>
                <a:spcPts val="400"/>
              </a:spcBef>
              <a:defRPr sz="1200">
                <a:solidFill>
                  <a:schemeClr val="tx1"/>
                </a:solidFill>
              </a:defRPr>
            </a:lvl3pPr>
            <a:lvl4pPr>
              <a:defRPr>
                <a:solidFill>
                  <a:schemeClr val="bg2"/>
                </a:solidFill>
              </a:defRPr>
            </a:lvl4pPr>
            <a:lvl5pPr>
              <a:defRPr>
                <a:solidFill>
                  <a:schemeClr val="bg2"/>
                </a:solidFill>
              </a:defRPr>
            </a:lvl5pPr>
          </a:lstStyle>
          <a:p>
            <a:pPr lvl="0"/>
            <a:r>
              <a:rPr lang="en-GB" dirty="0"/>
              <a:t>Your text here</a:t>
            </a:r>
          </a:p>
          <a:p>
            <a:pPr marL="180975" lvl="1" indent="-180975" algn="l" defTabSz="914400" rtl="0" eaLnBrk="1" latinLnBrk="0" hangingPunct="1">
              <a:lnSpc>
                <a:spcPct val="115000"/>
              </a:lnSpc>
              <a:spcBef>
                <a:spcPts val="400"/>
              </a:spcBef>
              <a:spcAft>
                <a:spcPts val="400"/>
              </a:spcAft>
              <a:buSzPct val="110000"/>
              <a:buFont typeface="Arial" panose="020B0604020202020204" pitchFamily="34" charset="0"/>
              <a:buChar char="•"/>
            </a:pPr>
            <a:r>
              <a:rPr lang="en-GB" dirty="0"/>
              <a:t>Text level 1</a:t>
            </a:r>
          </a:p>
          <a:p>
            <a:pPr lvl="2"/>
            <a:r>
              <a:rPr lang="en-GB" dirty="0"/>
              <a:t>Text level 2</a:t>
            </a:r>
          </a:p>
        </p:txBody>
      </p:sp>
      <p:sp>
        <p:nvSpPr>
          <p:cNvPr id="9" name="Picture Placeholder">
            <a:extLst>
              <a:ext uri="{FF2B5EF4-FFF2-40B4-BE49-F238E27FC236}">
                <a16:creationId xmlns:a16="http://schemas.microsoft.com/office/drawing/2014/main" id="{B46C10D5-25FF-ADE9-303F-74E74487A02F}"/>
              </a:ext>
              <a:ext uri="{C183D7F6-B498-43B3-948B-1728B52AA6E4}">
                <adec:decorative xmlns:adec="http://schemas.microsoft.com/office/drawing/2017/decorative" val="1"/>
              </a:ext>
            </a:extLst>
          </p:cNvPr>
          <p:cNvSpPr>
            <a:spLocks noGrp="1"/>
          </p:cNvSpPr>
          <p:nvPr>
            <p:ph type="pic" sz="quarter" idx="21"/>
          </p:nvPr>
        </p:nvSpPr>
        <p:spPr>
          <a:xfrm>
            <a:off x="442912" y="0"/>
            <a:ext cx="5481637" cy="5948363"/>
          </a:xfrm>
          <a:custGeom>
            <a:avLst/>
            <a:gdLst>
              <a:gd name="connsiteX0" fmla="*/ 0 w 5481637"/>
              <a:gd name="connsiteY0" fmla="*/ 0 h 5948363"/>
              <a:gd name="connsiteX1" fmla="*/ 5481637 w 5481637"/>
              <a:gd name="connsiteY1" fmla="*/ 0 h 5948363"/>
              <a:gd name="connsiteX2" fmla="*/ 5481637 w 5481637"/>
              <a:gd name="connsiteY2" fmla="*/ 5267325 h 5948363"/>
              <a:gd name="connsiteX3" fmla="*/ 4800599 w 5481637"/>
              <a:gd name="connsiteY3" fmla="*/ 5948363 h 5948363"/>
              <a:gd name="connsiteX4" fmla="*/ 0 w 5481637"/>
              <a:gd name="connsiteY4" fmla="*/ 5948363 h 59483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81637" h="5948363">
                <a:moveTo>
                  <a:pt x="0" y="0"/>
                </a:moveTo>
                <a:lnTo>
                  <a:pt x="5481637" y="0"/>
                </a:lnTo>
                <a:lnTo>
                  <a:pt x="5481637" y="5267325"/>
                </a:lnTo>
                <a:lnTo>
                  <a:pt x="4800599" y="5948363"/>
                </a:lnTo>
                <a:lnTo>
                  <a:pt x="0" y="5948363"/>
                </a:lnTo>
                <a:close/>
              </a:path>
            </a:pathLst>
          </a:custGeom>
          <a:pattFill prst="dkUpDiag">
            <a:fgClr>
              <a:schemeClr val="bg1">
                <a:lumMod val="85000"/>
              </a:schemeClr>
            </a:fgClr>
            <a:bgClr>
              <a:schemeClr val="bg1"/>
            </a:bgClr>
          </a:pattFill>
        </p:spPr>
        <p:txBody>
          <a:bodyPr vert="horz" wrap="square" lIns="0" tIns="0" rIns="0" bIns="2520000" rtlCol="0" anchor="b">
            <a:noAutofit/>
          </a:bodyPr>
          <a:lstStyle>
            <a:lvl1pPr>
              <a:defRPr lang="en-GB"/>
            </a:lvl1pPr>
          </a:lstStyle>
          <a:p>
            <a:pPr lvl="0" algn="ctr"/>
            <a:r>
              <a:rPr lang="en-US" dirty="0"/>
              <a:t>Click icon to add picture</a:t>
            </a:r>
            <a:endParaRPr lang="en-GB" dirty="0"/>
          </a:p>
        </p:txBody>
      </p:sp>
    </p:spTree>
    <p:extLst>
      <p:ext uri="{BB962C8B-B14F-4D97-AF65-F5344CB8AC3E}">
        <p14:creationId xmlns:p14="http://schemas.microsoft.com/office/powerpoint/2010/main" val="3939257215"/>
      </p:ext>
    </p:extLst>
  </p:cSld>
  <p:clrMapOvr>
    <a:masterClrMapping/>
  </p:clrMapOvr>
  <p:extLst>
    <p:ext uri="{DCECCB84-F9BA-43D5-87BE-67443E8EF086}">
      <p15:sldGuideLst xmlns:p15="http://schemas.microsoft.com/office/powerpoint/2012/main">
        <p15:guide id="8" orient="horz" pos="4320">
          <p15:clr>
            <a:srgbClr val="F26B43"/>
          </p15:clr>
        </p15:guide>
      </p15:sldGuideLst>
    </p:ext>
  </p:extLst>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p:cSld name="Hanging Image Right">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88B6D4E6-07B9-1C8D-69DD-712BC77D3CDE}"/>
              </a:ext>
            </a:extLst>
          </p:cNvPr>
          <p:cNvSpPr>
            <a:spLocks noGrp="1"/>
          </p:cNvSpPr>
          <p:nvPr>
            <p:ph type="title"/>
          </p:nvPr>
        </p:nvSpPr>
        <p:spPr>
          <a:xfrm>
            <a:off x="450000" y="701874"/>
            <a:ext cx="5498363" cy="715669"/>
          </a:xfrm>
        </p:spPr>
        <p:txBody>
          <a:bodyPr/>
          <a:lstStyle/>
          <a:p>
            <a:r>
              <a:rPr lang="en-US"/>
              <a:t>Click to edit Master title style</a:t>
            </a:r>
            <a:endParaRPr lang="en-GB" dirty="0"/>
          </a:p>
        </p:txBody>
      </p:sp>
      <p:sp>
        <p:nvSpPr>
          <p:cNvPr id="3" name="Placeholder">
            <a:extLst>
              <a:ext uri="{FF2B5EF4-FFF2-40B4-BE49-F238E27FC236}">
                <a16:creationId xmlns:a16="http://schemas.microsoft.com/office/drawing/2014/main" id="{1703231E-4063-4D72-A4F3-5BF19050C303}"/>
              </a:ext>
            </a:extLst>
          </p:cNvPr>
          <p:cNvSpPr>
            <a:spLocks noGrp="1"/>
          </p:cNvSpPr>
          <p:nvPr>
            <p:ph idx="1" hasCustomPrompt="1"/>
          </p:nvPr>
        </p:nvSpPr>
        <p:spPr>
          <a:xfrm>
            <a:off x="449999" y="1792800"/>
            <a:ext cx="5498363" cy="4155563"/>
          </a:xfrm>
          <a:prstGeom prst="rect">
            <a:avLst/>
          </a:prstGeom>
        </p:spPr>
        <p:txBody>
          <a:bodyPr numCol="2" spcCol="288000">
            <a:noAutofit/>
          </a:bodyPr>
          <a:lstStyle>
            <a:lvl1pPr>
              <a:spcBef>
                <a:spcPts val="400"/>
              </a:spcBef>
              <a:defRPr sz="1200">
                <a:solidFill>
                  <a:schemeClr val="tx1"/>
                </a:solidFill>
              </a:defRPr>
            </a:lvl1pPr>
            <a:lvl2pPr marL="180975" indent="-180975">
              <a:spcBef>
                <a:spcPts val="400"/>
              </a:spcBef>
              <a:buSzPct val="100000"/>
              <a:defRPr lang="en-GB" sz="1200" kern="1200" dirty="0">
                <a:solidFill>
                  <a:schemeClr val="tx1"/>
                </a:solidFill>
                <a:latin typeface="+mn-lt"/>
                <a:ea typeface="+mn-ea"/>
                <a:cs typeface="+mn-cs"/>
              </a:defRPr>
            </a:lvl2pPr>
            <a:lvl3pPr>
              <a:spcBef>
                <a:spcPts val="400"/>
              </a:spcBef>
              <a:defRPr sz="1200">
                <a:solidFill>
                  <a:schemeClr val="tx1"/>
                </a:solidFill>
              </a:defRPr>
            </a:lvl3pPr>
            <a:lvl4pPr>
              <a:defRPr>
                <a:solidFill>
                  <a:schemeClr val="bg2"/>
                </a:solidFill>
              </a:defRPr>
            </a:lvl4pPr>
            <a:lvl5pPr>
              <a:defRPr>
                <a:solidFill>
                  <a:schemeClr val="bg2"/>
                </a:solidFill>
              </a:defRPr>
            </a:lvl5pPr>
          </a:lstStyle>
          <a:p>
            <a:pPr lvl="0"/>
            <a:r>
              <a:rPr lang="en-GB" dirty="0"/>
              <a:t>Your text here</a:t>
            </a:r>
          </a:p>
          <a:p>
            <a:pPr marL="180975" lvl="1" indent="-180975" algn="l" defTabSz="914400" rtl="0" eaLnBrk="1" latinLnBrk="0" hangingPunct="1">
              <a:lnSpc>
                <a:spcPct val="115000"/>
              </a:lnSpc>
              <a:spcBef>
                <a:spcPts val="400"/>
              </a:spcBef>
              <a:spcAft>
                <a:spcPts val="400"/>
              </a:spcAft>
              <a:buSzPct val="110000"/>
              <a:buFont typeface="Arial" panose="020B0604020202020204" pitchFamily="34" charset="0"/>
              <a:buChar char="•"/>
            </a:pPr>
            <a:r>
              <a:rPr lang="en-GB" dirty="0"/>
              <a:t>Text level 1</a:t>
            </a:r>
          </a:p>
          <a:p>
            <a:pPr lvl="2"/>
            <a:r>
              <a:rPr lang="en-GB" dirty="0"/>
              <a:t>Text level 2</a:t>
            </a:r>
          </a:p>
        </p:txBody>
      </p:sp>
      <p:sp>
        <p:nvSpPr>
          <p:cNvPr id="5" name="Picture Placeholder">
            <a:extLst>
              <a:ext uri="{FF2B5EF4-FFF2-40B4-BE49-F238E27FC236}">
                <a16:creationId xmlns:a16="http://schemas.microsoft.com/office/drawing/2014/main" id="{7DB11690-8C83-E885-3A76-8A5F9425F007}"/>
              </a:ext>
              <a:ext uri="{C183D7F6-B498-43B3-948B-1728B52AA6E4}">
                <adec:decorative xmlns:adec="http://schemas.microsoft.com/office/drawing/2017/decorative" val="1"/>
              </a:ext>
            </a:extLst>
          </p:cNvPr>
          <p:cNvSpPr>
            <a:spLocks noGrp="1"/>
          </p:cNvSpPr>
          <p:nvPr>
            <p:ph type="pic" sz="quarter" idx="21"/>
          </p:nvPr>
        </p:nvSpPr>
        <p:spPr>
          <a:xfrm>
            <a:off x="6262687" y="0"/>
            <a:ext cx="5481637" cy="5948363"/>
          </a:xfrm>
          <a:custGeom>
            <a:avLst/>
            <a:gdLst>
              <a:gd name="connsiteX0" fmla="*/ 0 w 5481637"/>
              <a:gd name="connsiteY0" fmla="*/ 0 h 5948363"/>
              <a:gd name="connsiteX1" fmla="*/ 5481637 w 5481637"/>
              <a:gd name="connsiteY1" fmla="*/ 0 h 5948363"/>
              <a:gd name="connsiteX2" fmla="*/ 5481637 w 5481637"/>
              <a:gd name="connsiteY2" fmla="*/ 5267325 h 5948363"/>
              <a:gd name="connsiteX3" fmla="*/ 4800599 w 5481637"/>
              <a:gd name="connsiteY3" fmla="*/ 5948363 h 5948363"/>
              <a:gd name="connsiteX4" fmla="*/ 0 w 5481637"/>
              <a:gd name="connsiteY4" fmla="*/ 5948363 h 59483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81637" h="5948363">
                <a:moveTo>
                  <a:pt x="0" y="0"/>
                </a:moveTo>
                <a:lnTo>
                  <a:pt x="5481637" y="0"/>
                </a:lnTo>
                <a:lnTo>
                  <a:pt x="5481637" y="5267325"/>
                </a:lnTo>
                <a:lnTo>
                  <a:pt x="4800599" y="5948363"/>
                </a:lnTo>
                <a:lnTo>
                  <a:pt x="0" y="5948363"/>
                </a:lnTo>
                <a:close/>
              </a:path>
            </a:pathLst>
          </a:custGeom>
          <a:pattFill prst="dkUpDiag">
            <a:fgClr>
              <a:schemeClr val="bg1">
                <a:lumMod val="85000"/>
              </a:schemeClr>
            </a:fgClr>
            <a:bgClr>
              <a:schemeClr val="bg1"/>
            </a:bgClr>
          </a:pattFill>
        </p:spPr>
        <p:txBody>
          <a:bodyPr vert="horz" wrap="square" lIns="0" tIns="0" rIns="0" bIns="2520000" rtlCol="0" anchor="b">
            <a:noAutofit/>
          </a:bodyPr>
          <a:lstStyle>
            <a:lvl1pPr>
              <a:defRPr lang="en-GB"/>
            </a:lvl1pPr>
          </a:lstStyle>
          <a:p>
            <a:pPr lvl="0" algn="ctr"/>
            <a:r>
              <a:rPr lang="en-US" dirty="0"/>
              <a:t>Click icon to add picture</a:t>
            </a:r>
            <a:endParaRPr lang="en-GB" dirty="0"/>
          </a:p>
        </p:txBody>
      </p:sp>
    </p:spTree>
    <p:extLst>
      <p:ext uri="{BB962C8B-B14F-4D97-AF65-F5344CB8AC3E}">
        <p14:creationId xmlns:p14="http://schemas.microsoft.com/office/powerpoint/2010/main" val="1392013035"/>
      </p:ext>
    </p:extLst>
  </p:cSld>
  <p:clrMapOvr>
    <a:masterClrMapping/>
  </p:clrMapOvr>
  <p:extLst>
    <p:ext uri="{DCECCB84-F9BA-43D5-87BE-67443E8EF086}">
      <p15:sldGuideLst xmlns:p15="http://schemas.microsoft.com/office/powerpoint/2012/main">
        <p15:guide id="8" orient="horz" pos="4320">
          <p15:clr>
            <a:srgbClr val="F26B43"/>
          </p15:clr>
        </p15:guide>
      </p15:sldGuideLst>
    </p:ext>
  </p:extLst>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p:cSld name="Right half hanging box">
    <p:bg>
      <p:bgPr>
        <a:solidFill>
          <a:schemeClr val="accent6"/>
        </a:solidFill>
        <a:effectLst/>
      </p:bgPr>
    </p:bg>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CD32B23E-10F4-3213-CDDB-986CA542E20F}"/>
              </a:ext>
            </a:extLst>
          </p:cNvPr>
          <p:cNvSpPr/>
          <p:nvPr userDrawn="1"/>
        </p:nvSpPr>
        <p:spPr>
          <a:xfrm>
            <a:off x="0" y="0"/>
            <a:ext cx="12192000" cy="6858000"/>
          </a:xfrm>
          <a:custGeom>
            <a:avLst/>
            <a:gdLst>
              <a:gd name="connsiteX0" fmla="*/ 0 w 12192000"/>
              <a:gd name="connsiteY0" fmla="*/ 0 h 6858000"/>
              <a:gd name="connsiteX1" fmla="*/ 6253164 w 12192000"/>
              <a:gd name="connsiteY1" fmla="*/ 0 h 6858000"/>
              <a:gd name="connsiteX2" fmla="*/ 6253164 w 12192000"/>
              <a:gd name="connsiteY2" fmla="*/ 5948364 h 6858000"/>
              <a:gd name="connsiteX3" fmla="*/ 11083238 w 12192000"/>
              <a:gd name="connsiteY3" fmla="*/ 5948364 h 6858000"/>
              <a:gd name="connsiteX4" fmla="*/ 11772897 w 12192000"/>
              <a:gd name="connsiteY4" fmla="*/ 5258705 h 6858000"/>
              <a:gd name="connsiteX5" fmla="*/ 11772897 w 12192000"/>
              <a:gd name="connsiteY5" fmla="*/ 0 h 6858000"/>
              <a:gd name="connsiteX6" fmla="*/ 12192000 w 12192000"/>
              <a:gd name="connsiteY6" fmla="*/ 0 h 6858000"/>
              <a:gd name="connsiteX7" fmla="*/ 12192000 w 12192000"/>
              <a:gd name="connsiteY7" fmla="*/ 6858000 h 6858000"/>
              <a:gd name="connsiteX8" fmla="*/ 0 w 12192000"/>
              <a:gd name="connsiteY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858000">
                <a:moveTo>
                  <a:pt x="0" y="0"/>
                </a:moveTo>
                <a:lnTo>
                  <a:pt x="6253164" y="0"/>
                </a:lnTo>
                <a:lnTo>
                  <a:pt x="6253164" y="5948364"/>
                </a:lnTo>
                <a:lnTo>
                  <a:pt x="11083238" y="5948364"/>
                </a:lnTo>
                <a:lnTo>
                  <a:pt x="11772897" y="5258705"/>
                </a:lnTo>
                <a:lnTo>
                  <a:pt x="11772897" y="0"/>
                </a:lnTo>
                <a:lnTo>
                  <a:pt x="12192000" y="0"/>
                </a:lnTo>
                <a:lnTo>
                  <a:pt x="12192000" y="6858000"/>
                </a:lnTo>
                <a:lnTo>
                  <a:pt x="0" y="6858000"/>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t">
            <a:noAutofit/>
          </a:bodyPr>
          <a:lstStyle/>
          <a:p>
            <a:pPr algn="l">
              <a:lnSpc>
                <a:spcPct val="115000"/>
              </a:lnSpc>
              <a:spcBef>
                <a:spcPts val="400"/>
              </a:spcBef>
              <a:spcAft>
                <a:spcPts val="400"/>
              </a:spcAft>
            </a:pPr>
            <a:endParaRPr lang="en-GB" sz="1200" dirty="0">
              <a:solidFill>
                <a:schemeClr val="tx1"/>
              </a:solidFill>
            </a:endParaRPr>
          </a:p>
        </p:txBody>
      </p:sp>
      <p:sp>
        <p:nvSpPr>
          <p:cNvPr id="2" name="Title">
            <a:extLst>
              <a:ext uri="{FF2B5EF4-FFF2-40B4-BE49-F238E27FC236}">
                <a16:creationId xmlns:a16="http://schemas.microsoft.com/office/drawing/2014/main" id="{88B6D4E6-07B9-1C8D-69DD-712BC77D3CDE}"/>
              </a:ext>
            </a:extLst>
          </p:cNvPr>
          <p:cNvSpPr>
            <a:spLocks noGrp="1"/>
          </p:cNvSpPr>
          <p:nvPr>
            <p:ph type="title"/>
          </p:nvPr>
        </p:nvSpPr>
        <p:spPr>
          <a:xfrm>
            <a:off x="450000" y="701874"/>
            <a:ext cx="5498363" cy="715669"/>
          </a:xfrm>
        </p:spPr>
        <p:txBody>
          <a:bodyPr/>
          <a:lstStyle/>
          <a:p>
            <a:r>
              <a:rPr lang="en-US"/>
              <a:t>Click to edit Master title style</a:t>
            </a:r>
            <a:endParaRPr lang="en-GB" dirty="0"/>
          </a:p>
        </p:txBody>
      </p:sp>
      <p:sp>
        <p:nvSpPr>
          <p:cNvPr id="3" name="Placeholder">
            <a:extLst>
              <a:ext uri="{FF2B5EF4-FFF2-40B4-BE49-F238E27FC236}">
                <a16:creationId xmlns:a16="http://schemas.microsoft.com/office/drawing/2014/main" id="{1703231E-4063-4D72-A4F3-5BF19050C303}"/>
              </a:ext>
            </a:extLst>
          </p:cNvPr>
          <p:cNvSpPr>
            <a:spLocks noGrp="1"/>
          </p:cNvSpPr>
          <p:nvPr>
            <p:ph idx="1" hasCustomPrompt="1"/>
          </p:nvPr>
        </p:nvSpPr>
        <p:spPr>
          <a:xfrm>
            <a:off x="449999" y="1792800"/>
            <a:ext cx="5498363" cy="4155563"/>
          </a:xfrm>
          <a:prstGeom prst="rect">
            <a:avLst/>
          </a:prstGeom>
        </p:spPr>
        <p:txBody>
          <a:bodyPr numCol="2" spcCol="288000">
            <a:noAutofit/>
          </a:bodyPr>
          <a:lstStyle>
            <a:lvl1pPr>
              <a:spcBef>
                <a:spcPts val="400"/>
              </a:spcBef>
              <a:defRPr sz="1200">
                <a:solidFill>
                  <a:schemeClr val="tx1"/>
                </a:solidFill>
              </a:defRPr>
            </a:lvl1pPr>
            <a:lvl2pPr marL="180975" indent="-180975">
              <a:spcBef>
                <a:spcPts val="400"/>
              </a:spcBef>
              <a:buSzPct val="100000"/>
              <a:defRPr lang="en-GB" sz="1200" kern="1200" dirty="0">
                <a:solidFill>
                  <a:schemeClr val="tx1"/>
                </a:solidFill>
                <a:latin typeface="+mn-lt"/>
                <a:ea typeface="+mn-ea"/>
                <a:cs typeface="+mn-cs"/>
              </a:defRPr>
            </a:lvl2pPr>
            <a:lvl3pPr>
              <a:spcBef>
                <a:spcPts val="400"/>
              </a:spcBef>
              <a:defRPr sz="1200">
                <a:solidFill>
                  <a:schemeClr val="tx1"/>
                </a:solidFill>
              </a:defRPr>
            </a:lvl3pPr>
            <a:lvl4pPr>
              <a:defRPr>
                <a:solidFill>
                  <a:schemeClr val="bg2"/>
                </a:solidFill>
              </a:defRPr>
            </a:lvl4pPr>
            <a:lvl5pPr>
              <a:defRPr>
                <a:solidFill>
                  <a:schemeClr val="bg2"/>
                </a:solidFill>
              </a:defRPr>
            </a:lvl5pPr>
          </a:lstStyle>
          <a:p>
            <a:pPr lvl="0"/>
            <a:r>
              <a:rPr lang="en-GB" dirty="0"/>
              <a:t>Your text here</a:t>
            </a:r>
          </a:p>
          <a:p>
            <a:pPr marL="180975" lvl="1" indent="-180975" algn="l" defTabSz="914400" rtl="0" eaLnBrk="1" latinLnBrk="0" hangingPunct="1">
              <a:lnSpc>
                <a:spcPct val="115000"/>
              </a:lnSpc>
              <a:spcBef>
                <a:spcPts val="400"/>
              </a:spcBef>
              <a:spcAft>
                <a:spcPts val="400"/>
              </a:spcAft>
              <a:buSzPct val="110000"/>
              <a:buFont typeface="Arial" panose="020B0604020202020204" pitchFamily="34" charset="0"/>
              <a:buChar char="•"/>
            </a:pPr>
            <a:r>
              <a:rPr lang="en-GB" dirty="0"/>
              <a:t>Text level 1</a:t>
            </a:r>
          </a:p>
          <a:p>
            <a:pPr lvl="2"/>
            <a:r>
              <a:rPr lang="en-GB" dirty="0"/>
              <a:t>Text level 2</a:t>
            </a:r>
          </a:p>
        </p:txBody>
      </p:sp>
      <p:sp>
        <p:nvSpPr>
          <p:cNvPr id="7" name="Classification">
            <a:extLst>
              <a:ext uri="{FF2B5EF4-FFF2-40B4-BE49-F238E27FC236}">
                <a16:creationId xmlns:a16="http://schemas.microsoft.com/office/drawing/2014/main" id="{E0D72275-B32F-5F9F-35DE-9D695D4DF240}"/>
              </a:ext>
              <a:ext uri="{C183D7F6-B498-43B3-948B-1728B52AA6E4}">
                <adec:decorative xmlns:adec="http://schemas.microsoft.com/office/drawing/2017/decorative" val="1"/>
              </a:ext>
            </a:extLst>
          </p:cNvPr>
          <p:cNvSpPr txBox="1">
            <a:spLocks/>
          </p:cNvSpPr>
          <p:nvPr userDrawn="1"/>
        </p:nvSpPr>
        <p:spPr>
          <a:xfrm>
            <a:off x="440938" y="6365530"/>
            <a:ext cx="4672238" cy="246221"/>
          </a:xfrm>
          <a:prstGeom prst="rect">
            <a:avLst/>
          </a:prstGeom>
          <a:effectLst/>
        </p:spPr>
        <p:txBody>
          <a:bodyPr vert="horz" wrap="square" lIns="0" tIns="0" rIns="0" bIns="0" rtlCol="0" anchor="b">
            <a:spAutoFit/>
          </a:bodyP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800" dirty="0">
                <a:solidFill>
                  <a:schemeClr val="tx1"/>
                </a:solidFill>
                <a:effectLst/>
              </a:rPr>
              <a:t>© Ipsos | Purchase of In-Game Content: Survey on Parental Supervision | Apr 2026 | Version 2 | Internal/Client Use Only</a:t>
            </a:r>
            <a:endParaRPr lang="en-GB" sz="800" dirty="0">
              <a:solidFill>
                <a:schemeClr val="tx1"/>
              </a:solidFill>
              <a:effectLst/>
            </a:endParaRPr>
          </a:p>
        </p:txBody>
      </p:sp>
      <p:sp>
        <p:nvSpPr>
          <p:cNvPr id="8" name="Slide Number">
            <a:extLst>
              <a:ext uri="{FF2B5EF4-FFF2-40B4-BE49-F238E27FC236}">
                <a16:creationId xmlns:a16="http://schemas.microsoft.com/office/drawing/2014/main" id="{BA0B601F-CC0B-153E-860F-4900A52C0914}"/>
              </a:ext>
              <a:ext uri="{C183D7F6-B498-43B3-948B-1728B52AA6E4}">
                <adec:decorative xmlns:adec="http://schemas.microsoft.com/office/drawing/2017/decorative" val="1"/>
              </a:ext>
            </a:extLst>
          </p:cNvPr>
          <p:cNvSpPr txBox="1"/>
          <p:nvPr userDrawn="1"/>
        </p:nvSpPr>
        <p:spPr>
          <a:xfrm>
            <a:off x="5849681" y="6479951"/>
            <a:ext cx="492637" cy="140488"/>
          </a:xfrm>
          <a:prstGeom prst="rect">
            <a:avLst/>
          </a:prstGeom>
          <a:noFill/>
        </p:spPr>
        <p:txBody>
          <a:bodyPr wrap="square" lIns="0" tIns="0" rIns="0" bIns="0" rtlCol="0">
            <a:spAutoFit/>
          </a:bodyPr>
          <a:lstStyle/>
          <a:p>
            <a:pPr algn="ctr" rtl="0">
              <a:lnSpc>
                <a:spcPct val="110000"/>
              </a:lnSpc>
              <a:spcBef>
                <a:spcPts val="400"/>
              </a:spcBef>
              <a:spcAft>
                <a:spcPts val="400"/>
              </a:spcAft>
            </a:pPr>
            <a:fld id="{42C674B8-9BBC-4FFF-A23E-570BB0655C41}" type="slidenum">
              <a:rPr lang="en-GB" sz="900" smtClean="0"/>
              <a:pPr algn="ctr" rtl="0">
                <a:lnSpc>
                  <a:spcPct val="110000"/>
                </a:lnSpc>
                <a:spcBef>
                  <a:spcPts val="400"/>
                </a:spcBef>
                <a:spcAft>
                  <a:spcPts val="400"/>
                </a:spcAft>
              </a:pPr>
              <a:t>‹#›</a:t>
            </a:fld>
            <a:endParaRPr lang="en-GB" sz="900" dirty="0"/>
          </a:p>
        </p:txBody>
      </p:sp>
      <p:pic>
        <p:nvPicPr>
          <p:cNvPr id="9" name="Ipsos Logo">
            <a:extLst>
              <a:ext uri="{FF2B5EF4-FFF2-40B4-BE49-F238E27FC236}">
                <a16:creationId xmlns:a16="http://schemas.microsoft.com/office/drawing/2014/main" id="{54777517-18E8-B65B-210B-402639FBF26F}"/>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263361" y="6173519"/>
            <a:ext cx="492637" cy="446920"/>
          </a:xfrm>
          <a:prstGeom prst="rect">
            <a:avLst/>
          </a:prstGeom>
        </p:spPr>
      </p:pic>
    </p:spTree>
    <p:extLst>
      <p:ext uri="{BB962C8B-B14F-4D97-AF65-F5344CB8AC3E}">
        <p14:creationId xmlns:p14="http://schemas.microsoft.com/office/powerpoint/2010/main" val="1668002037"/>
      </p:ext>
    </p:extLst>
  </p:cSld>
  <p:clrMapOvr>
    <a:masterClrMapping/>
  </p:clrMapOvr>
  <p:extLst>
    <p:ext uri="{DCECCB84-F9BA-43D5-87BE-67443E8EF086}">
      <p15:sldGuideLst xmlns:p15="http://schemas.microsoft.com/office/powerpoint/2012/main">
        <p15:guide id="8" orient="horz" pos="4320">
          <p15:clr>
            <a:srgbClr val="F26B43"/>
          </p15:clr>
        </p15:guide>
      </p15:sldGuideLst>
    </p:ext>
  </p:extLst>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p:cSld name="Left half hanging box">
    <p:bg>
      <p:bgPr>
        <a:solidFill>
          <a:schemeClr val="bg2"/>
        </a:solidFill>
        <a:effectLst/>
      </p:bgPr>
    </p:bg>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13DA0D89-443F-1536-4630-B3D43B49622B}"/>
              </a:ext>
            </a:extLst>
          </p:cNvPr>
          <p:cNvSpPr/>
          <p:nvPr userDrawn="1"/>
        </p:nvSpPr>
        <p:spPr>
          <a:xfrm>
            <a:off x="0" y="0"/>
            <a:ext cx="12192000" cy="6858000"/>
          </a:xfrm>
          <a:custGeom>
            <a:avLst/>
            <a:gdLst>
              <a:gd name="connsiteX0" fmla="*/ 0 w 12192000"/>
              <a:gd name="connsiteY0" fmla="*/ 0 h 6858000"/>
              <a:gd name="connsiteX1" fmla="*/ 452439 w 12192000"/>
              <a:gd name="connsiteY1" fmla="*/ 0 h 6858000"/>
              <a:gd name="connsiteX2" fmla="*/ 452439 w 12192000"/>
              <a:gd name="connsiteY2" fmla="*/ 5948363 h 6858000"/>
              <a:gd name="connsiteX3" fmla="*/ 5253344 w 12192000"/>
              <a:gd name="connsiteY3" fmla="*/ 5948363 h 6858000"/>
              <a:gd name="connsiteX4" fmla="*/ 5938839 w 12192000"/>
              <a:gd name="connsiteY4" fmla="*/ 5258704 h 6858000"/>
              <a:gd name="connsiteX5" fmla="*/ 5938839 w 12192000"/>
              <a:gd name="connsiteY5" fmla="*/ 0 h 6858000"/>
              <a:gd name="connsiteX6" fmla="*/ 12192000 w 12192000"/>
              <a:gd name="connsiteY6" fmla="*/ 0 h 6858000"/>
              <a:gd name="connsiteX7" fmla="*/ 12192000 w 12192000"/>
              <a:gd name="connsiteY7" fmla="*/ 6858000 h 6858000"/>
              <a:gd name="connsiteX8" fmla="*/ 0 w 12192000"/>
              <a:gd name="connsiteY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858000">
                <a:moveTo>
                  <a:pt x="0" y="0"/>
                </a:moveTo>
                <a:lnTo>
                  <a:pt x="452439" y="0"/>
                </a:lnTo>
                <a:lnTo>
                  <a:pt x="452439" y="5948363"/>
                </a:lnTo>
                <a:lnTo>
                  <a:pt x="5253344" y="5948363"/>
                </a:lnTo>
                <a:lnTo>
                  <a:pt x="5938839" y="5258704"/>
                </a:lnTo>
                <a:lnTo>
                  <a:pt x="5938839" y="0"/>
                </a:lnTo>
                <a:lnTo>
                  <a:pt x="12192000" y="0"/>
                </a:lnTo>
                <a:lnTo>
                  <a:pt x="12192000" y="6858000"/>
                </a:lnTo>
                <a:lnTo>
                  <a:pt x="0" y="6858000"/>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t">
            <a:noAutofit/>
          </a:bodyPr>
          <a:lstStyle/>
          <a:p>
            <a:pPr algn="l">
              <a:lnSpc>
                <a:spcPct val="115000"/>
              </a:lnSpc>
              <a:spcBef>
                <a:spcPts val="400"/>
              </a:spcBef>
              <a:spcAft>
                <a:spcPts val="400"/>
              </a:spcAft>
            </a:pPr>
            <a:endParaRPr lang="en-GB" sz="1200" dirty="0">
              <a:solidFill>
                <a:schemeClr val="tx1"/>
              </a:solidFill>
            </a:endParaRPr>
          </a:p>
        </p:txBody>
      </p:sp>
      <p:sp>
        <p:nvSpPr>
          <p:cNvPr id="2" name="Title">
            <a:extLst>
              <a:ext uri="{FF2B5EF4-FFF2-40B4-BE49-F238E27FC236}">
                <a16:creationId xmlns:a16="http://schemas.microsoft.com/office/drawing/2014/main" id="{88B6D4E6-07B9-1C8D-69DD-712BC77D3CDE}"/>
              </a:ext>
            </a:extLst>
          </p:cNvPr>
          <p:cNvSpPr>
            <a:spLocks noGrp="1"/>
          </p:cNvSpPr>
          <p:nvPr>
            <p:ph type="title"/>
          </p:nvPr>
        </p:nvSpPr>
        <p:spPr>
          <a:xfrm>
            <a:off x="6264000" y="701874"/>
            <a:ext cx="5498363" cy="715669"/>
          </a:xfrm>
        </p:spPr>
        <p:txBody>
          <a:bodyPr/>
          <a:lstStyle/>
          <a:p>
            <a:r>
              <a:rPr lang="en-US"/>
              <a:t>Click to edit Master title style</a:t>
            </a:r>
            <a:endParaRPr lang="en-GB" dirty="0"/>
          </a:p>
        </p:txBody>
      </p:sp>
      <p:sp>
        <p:nvSpPr>
          <p:cNvPr id="3" name="Placeholder">
            <a:extLst>
              <a:ext uri="{FF2B5EF4-FFF2-40B4-BE49-F238E27FC236}">
                <a16:creationId xmlns:a16="http://schemas.microsoft.com/office/drawing/2014/main" id="{1703231E-4063-4D72-A4F3-5BF19050C303}"/>
              </a:ext>
            </a:extLst>
          </p:cNvPr>
          <p:cNvSpPr>
            <a:spLocks noGrp="1"/>
          </p:cNvSpPr>
          <p:nvPr>
            <p:ph idx="1" hasCustomPrompt="1"/>
          </p:nvPr>
        </p:nvSpPr>
        <p:spPr>
          <a:xfrm>
            <a:off x="6264000" y="1792800"/>
            <a:ext cx="5498363" cy="4155563"/>
          </a:xfrm>
          <a:prstGeom prst="rect">
            <a:avLst/>
          </a:prstGeom>
        </p:spPr>
        <p:txBody>
          <a:bodyPr numCol="2" spcCol="288000">
            <a:noAutofit/>
          </a:bodyPr>
          <a:lstStyle>
            <a:lvl1pPr>
              <a:spcBef>
                <a:spcPts val="400"/>
              </a:spcBef>
              <a:defRPr sz="1200">
                <a:solidFill>
                  <a:schemeClr val="tx1"/>
                </a:solidFill>
              </a:defRPr>
            </a:lvl1pPr>
            <a:lvl2pPr marL="180975" indent="-180975">
              <a:spcBef>
                <a:spcPts val="400"/>
              </a:spcBef>
              <a:defRPr lang="en-GB" sz="1200" kern="1200" dirty="0">
                <a:solidFill>
                  <a:schemeClr val="tx1"/>
                </a:solidFill>
                <a:latin typeface="+mn-lt"/>
                <a:ea typeface="+mn-ea"/>
                <a:cs typeface="+mn-cs"/>
              </a:defRPr>
            </a:lvl2pPr>
            <a:lvl3pPr>
              <a:spcBef>
                <a:spcPts val="400"/>
              </a:spcBef>
              <a:defRPr sz="1200">
                <a:solidFill>
                  <a:schemeClr val="tx1"/>
                </a:solidFill>
              </a:defRPr>
            </a:lvl3pPr>
            <a:lvl4pPr>
              <a:defRPr>
                <a:solidFill>
                  <a:schemeClr val="bg2"/>
                </a:solidFill>
              </a:defRPr>
            </a:lvl4pPr>
            <a:lvl5pPr>
              <a:defRPr>
                <a:solidFill>
                  <a:schemeClr val="bg2"/>
                </a:solidFill>
              </a:defRPr>
            </a:lvl5pPr>
          </a:lstStyle>
          <a:p>
            <a:pPr lvl="0"/>
            <a:r>
              <a:rPr lang="en-GB" dirty="0"/>
              <a:t>Your text here</a:t>
            </a:r>
          </a:p>
          <a:p>
            <a:pPr marL="180975" lvl="1" indent="-180975" algn="l" defTabSz="914400" rtl="0" eaLnBrk="1" latinLnBrk="0" hangingPunct="1">
              <a:lnSpc>
                <a:spcPct val="115000"/>
              </a:lnSpc>
              <a:spcBef>
                <a:spcPts val="400"/>
              </a:spcBef>
              <a:spcAft>
                <a:spcPts val="400"/>
              </a:spcAft>
              <a:buSzPct val="110000"/>
              <a:buFont typeface="Arial" panose="020B0604020202020204" pitchFamily="34" charset="0"/>
              <a:buChar char="•"/>
            </a:pPr>
            <a:r>
              <a:rPr lang="en-GB" dirty="0"/>
              <a:t>Text level 1</a:t>
            </a:r>
          </a:p>
          <a:p>
            <a:pPr lvl="2"/>
            <a:r>
              <a:rPr lang="en-GB" dirty="0"/>
              <a:t>Text level 2</a:t>
            </a:r>
          </a:p>
        </p:txBody>
      </p:sp>
      <p:sp>
        <p:nvSpPr>
          <p:cNvPr id="7" name="Classification">
            <a:extLst>
              <a:ext uri="{FF2B5EF4-FFF2-40B4-BE49-F238E27FC236}">
                <a16:creationId xmlns:a16="http://schemas.microsoft.com/office/drawing/2014/main" id="{1B7F9D42-B89E-2E2D-5BB1-AFFFAA40F303}"/>
              </a:ext>
              <a:ext uri="{C183D7F6-B498-43B3-948B-1728B52AA6E4}">
                <adec:decorative xmlns:adec="http://schemas.microsoft.com/office/drawing/2017/decorative" val="1"/>
              </a:ext>
            </a:extLst>
          </p:cNvPr>
          <p:cNvSpPr txBox="1">
            <a:spLocks/>
          </p:cNvSpPr>
          <p:nvPr userDrawn="1"/>
        </p:nvSpPr>
        <p:spPr>
          <a:xfrm>
            <a:off x="440938" y="6365530"/>
            <a:ext cx="4672238" cy="246221"/>
          </a:xfrm>
          <a:prstGeom prst="rect">
            <a:avLst/>
          </a:prstGeom>
          <a:effectLst/>
        </p:spPr>
        <p:txBody>
          <a:bodyPr vert="horz" wrap="square" lIns="0" tIns="0" rIns="0" bIns="0" rtlCol="0" anchor="b">
            <a:spAutoFit/>
          </a:bodyP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800" dirty="0">
                <a:solidFill>
                  <a:schemeClr val="tx1"/>
                </a:solidFill>
                <a:effectLst/>
              </a:rPr>
              <a:t>© Ipsos | Purchase of In-Game Content: Survey on Parental Supervision | Apr 2026 | Version 2 | Internal/Client Use Only</a:t>
            </a:r>
            <a:endParaRPr lang="en-GB" sz="800" dirty="0">
              <a:solidFill>
                <a:schemeClr val="tx1"/>
              </a:solidFill>
              <a:effectLst/>
            </a:endParaRPr>
          </a:p>
        </p:txBody>
      </p:sp>
      <p:sp>
        <p:nvSpPr>
          <p:cNvPr id="8" name="Slide Number">
            <a:extLst>
              <a:ext uri="{FF2B5EF4-FFF2-40B4-BE49-F238E27FC236}">
                <a16:creationId xmlns:a16="http://schemas.microsoft.com/office/drawing/2014/main" id="{F9E6DAF9-96D7-8FA1-51A4-BDE812BB2C78}"/>
              </a:ext>
              <a:ext uri="{C183D7F6-B498-43B3-948B-1728B52AA6E4}">
                <adec:decorative xmlns:adec="http://schemas.microsoft.com/office/drawing/2017/decorative" val="1"/>
              </a:ext>
            </a:extLst>
          </p:cNvPr>
          <p:cNvSpPr txBox="1"/>
          <p:nvPr userDrawn="1"/>
        </p:nvSpPr>
        <p:spPr>
          <a:xfrm>
            <a:off x="5849681" y="6479951"/>
            <a:ext cx="492637" cy="140488"/>
          </a:xfrm>
          <a:prstGeom prst="rect">
            <a:avLst/>
          </a:prstGeom>
          <a:noFill/>
        </p:spPr>
        <p:txBody>
          <a:bodyPr wrap="square" lIns="0" tIns="0" rIns="0" bIns="0" rtlCol="0">
            <a:spAutoFit/>
          </a:bodyPr>
          <a:lstStyle/>
          <a:p>
            <a:pPr algn="ctr" rtl="0">
              <a:lnSpc>
                <a:spcPct val="110000"/>
              </a:lnSpc>
              <a:spcBef>
                <a:spcPts val="400"/>
              </a:spcBef>
              <a:spcAft>
                <a:spcPts val="400"/>
              </a:spcAft>
            </a:pPr>
            <a:fld id="{42C674B8-9BBC-4FFF-A23E-570BB0655C41}" type="slidenum">
              <a:rPr lang="en-GB" sz="900" smtClean="0"/>
              <a:pPr algn="ctr" rtl="0">
                <a:lnSpc>
                  <a:spcPct val="110000"/>
                </a:lnSpc>
                <a:spcBef>
                  <a:spcPts val="400"/>
                </a:spcBef>
                <a:spcAft>
                  <a:spcPts val="400"/>
                </a:spcAft>
              </a:pPr>
              <a:t>‹#›</a:t>
            </a:fld>
            <a:endParaRPr lang="en-GB" sz="900" dirty="0"/>
          </a:p>
        </p:txBody>
      </p:sp>
      <p:pic>
        <p:nvPicPr>
          <p:cNvPr id="9" name="Ipsos Logo">
            <a:extLst>
              <a:ext uri="{FF2B5EF4-FFF2-40B4-BE49-F238E27FC236}">
                <a16:creationId xmlns:a16="http://schemas.microsoft.com/office/drawing/2014/main" id="{290EC8AD-DB22-A6B7-9B7C-FB20889DD6D0}"/>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263361" y="6173519"/>
            <a:ext cx="492637" cy="446920"/>
          </a:xfrm>
          <a:prstGeom prst="rect">
            <a:avLst/>
          </a:prstGeom>
        </p:spPr>
      </p:pic>
    </p:spTree>
    <p:extLst>
      <p:ext uri="{BB962C8B-B14F-4D97-AF65-F5344CB8AC3E}">
        <p14:creationId xmlns:p14="http://schemas.microsoft.com/office/powerpoint/2010/main" val="3338018538"/>
      </p:ext>
    </p:extLst>
  </p:cSld>
  <p:clrMapOvr>
    <a:masterClrMapping/>
  </p:clrMapOvr>
  <p:extLst>
    <p:ext uri="{DCECCB84-F9BA-43D5-87BE-67443E8EF086}">
      <p15:sldGuideLst xmlns:p15="http://schemas.microsoft.com/office/powerpoint/2012/main">
        <p15:guide id="8" orient="horz" pos="4320">
          <p15:clr>
            <a:srgbClr val="F26B43"/>
          </p15:clr>
        </p15:guide>
      </p15:sldGuideLst>
    </p:ext>
  </p:extLst>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Large Image right minimal text">
    <p:spTree>
      <p:nvGrpSpPr>
        <p:cNvPr id="1" name=""/>
        <p:cNvGrpSpPr/>
        <p:nvPr/>
      </p:nvGrpSpPr>
      <p:grpSpPr>
        <a:xfrm>
          <a:off x="0" y="0"/>
          <a:ext cx="0" cy="0"/>
          <a:chOff x="0" y="0"/>
          <a:chExt cx="0" cy="0"/>
        </a:xfrm>
      </p:grpSpPr>
      <p:sp>
        <p:nvSpPr>
          <p:cNvPr id="8" name="Title">
            <a:extLst>
              <a:ext uri="{FF2B5EF4-FFF2-40B4-BE49-F238E27FC236}">
                <a16:creationId xmlns:a16="http://schemas.microsoft.com/office/drawing/2014/main" id="{54E27D68-304E-2851-A717-EC07EC07CA87}"/>
              </a:ext>
            </a:extLst>
          </p:cNvPr>
          <p:cNvSpPr>
            <a:spLocks noGrp="1"/>
          </p:cNvSpPr>
          <p:nvPr>
            <p:ph type="title"/>
          </p:nvPr>
        </p:nvSpPr>
        <p:spPr>
          <a:xfrm>
            <a:off x="450000" y="701874"/>
            <a:ext cx="2598737" cy="715669"/>
          </a:xfrm>
        </p:spPr>
        <p:txBody>
          <a:bodyPr/>
          <a:lstStyle/>
          <a:p>
            <a:r>
              <a:rPr lang="en-US"/>
              <a:t>Click to edit Master title style</a:t>
            </a:r>
            <a:endParaRPr lang="en-GB" dirty="0"/>
          </a:p>
        </p:txBody>
      </p:sp>
      <p:sp>
        <p:nvSpPr>
          <p:cNvPr id="7" name="Placeholder">
            <a:extLst>
              <a:ext uri="{FF2B5EF4-FFF2-40B4-BE49-F238E27FC236}">
                <a16:creationId xmlns:a16="http://schemas.microsoft.com/office/drawing/2014/main" id="{65919DFD-5216-47CC-A2D5-A0B970BE9632}"/>
              </a:ext>
            </a:extLst>
          </p:cNvPr>
          <p:cNvSpPr>
            <a:spLocks noGrp="1"/>
          </p:cNvSpPr>
          <p:nvPr>
            <p:ph type="body" sz="quarter" idx="12"/>
          </p:nvPr>
        </p:nvSpPr>
        <p:spPr>
          <a:xfrm>
            <a:off x="442913" y="2133600"/>
            <a:ext cx="2598737" cy="3814763"/>
          </a:xfrm>
          <a:prstGeom prst="rect">
            <a:avLst/>
          </a:prstGeom>
        </p:spPr>
        <p:txBody>
          <a:bodyPr/>
          <a:lstStyle>
            <a:lvl2pPr marL="180975" indent="-180975">
              <a:defRPr lang="en-US" sz="1200" kern="1200" dirty="0">
                <a:solidFill>
                  <a:schemeClr val="tx1"/>
                </a:solidFill>
                <a:latin typeface="+mn-lt"/>
                <a:ea typeface="+mn-ea"/>
                <a:cs typeface="+mn-cs"/>
              </a:defRPr>
            </a:lvl2pPr>
          </a:lstStyle>
          <a:p>
            <a:pPr lvl="0"/>
            <a:r>
              <a:rPr lang="en-US"/>
              <a:t>Click to edit Master text styles</a:t>
            </a:r>
          </a:p>
          <a:p>
            <a:pPr lvl="1"/>
            <a:r>
              <a:rPr lang="en-US"/>
              <a:t>Second level</a:t>
            </a:r>
          </a:p>
          <a:p>
            <a:pPr lvl="2"/>
            <a:r>
              <a:rPr lang="en-US"/>
              <a:t>Third level</a:t>
            </a:r>
          </a:p>
        </p:txBody>
      </p:sp>
      <p:sp>
        <p:nvSpPr>
          <p:cNvPr id="3" name="Picture Placeholder">
            <a:extLst>
              <a:ext uri="{FF2B5EF4-FFF2-40B4-BE49-F238E27FC236}">
                <a16:creationId xmlns:a16="http://schemas.microsoft.com/office/drawing/2014/main" id="{B940E09C-FB56-2356-82CD-53290C1A10A0}"/>
              </a:ext>
              <a:ext uri="{C183D7F6-B498-43B3-948B-1728B52AA6E4}">
                <adec:decorative xmlns:adec="http://schemas.microsoft.com/office/drawing/2017/decorative" val="1"/>
              </a:ext>
            </a:extLst>
          </p:cNvPr>
          <p:cNvSpPr>
            <a:spLocks noGrp="1"/>
          </p:cNvSpPr>
          <p:nvPr>
            <p:ph type="pic" sz="quarter" idx="11" hasCustomPrompt="1"/>
          </p:nvPr>
        </p:nvSpPr>
        <p:spPr>
          <a:xfrm>
            <a:off x="3355975" y="0"/>
            <a:ext cx="8386763" cy="5948363"/>
          </a:xfrm>
          <a:custGeom>
            <a:avLst/>
            <a:gdLst>
              <a:gd name="connsiteX0" fmla="*/ 0 w 8386763"/>
              <a:gd name="connsiteY0" fmla="*/ 0 h 5948363"/>
              <a:gd name="connsiteX1" fmla="*/ 8386763 w 8386763"/>
              <a:gd name="connsiteY1" fmla="*/ 0 h 5948363"/>
              <a:gd name="connsiteX2" fmla="*/ 8386763 w 8386763"/>
              <a:gd name="connsiteY2" fmla="*/ 4779992 h 5948363"/>
              <a:gd name="connsiteX3" fmla="*/ 7218392 w 8386763"/>
              <a:gd name="connsiteY3" fmla="*/ 5948363 h 5948363"/>
              <a:gd name="connsiteX4" fmla="*/ 0 w 8386763"/>
              <a:gd name="connsiteY4" fmla="*/ 5948363 h 59483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86763" h="5948363">
                <a:moveTo>
                  <a:pt x="0" y="0"/>
                </a:moveTo>
                <a:lnTo>
                  <a:pt x="8386763" y="0"/>
                </a:lnTo>
                <a:lnTo>
                  <a:pt x="8386763" y="4779992"/>
                </a:lnTo>
                <a:lnTo>
                  <a:pt x="7218392" y="5948363"/>
                </a:lnTo>
                <a:lnTo>
                  <a:pt x="0" y="5948363"/>
                </a:lnTo>
                <a:close/>
              </a:path>
            </a:pathLst>
          </a:custGeom>
          <a:pattFill prst="dkUpDiag">
            <a:fgClr>
              <a:schemeClr val="bg1">
                <a:lumMod val="85000"/>
              </a:schemeClr>
            </a:fgClr>
            <a:bgClr>
              <a:schemeClr val="bg1"/>
            </a:bgClr>
          </a:pattFill>
        </p:spPr>
        <p:txBody>
          <a:bodyPr vert="horz" wrap="square" lIns="0" tIns="0" rIns="0" bIns="2520000" rtlCol="0" anchor="b">
            <a:noAutofit/>
          </a:bodyPr>
          <a:lstStyle>
            <a:lvl1pPr>
              <a:defRPr lang="en-GB" dirty="0"/>
            </a:lvl1pPr>
          </a:lstStyle>
          <a:p>
            <a:pPr lvl="0" algn="ctr"/>
            <a:r>
              <a:rPr lang="en-GB" dirty="0"/>
              <a:t>Click to insert image</a:t>
            </a:r>
          </a:p>
        </p:txBody>
      </p:sp>
    </p:spTree>
    <p:extLst>
      <p:ext uri="{BB962C8B-B14F-4D97-AF65-F5344CB8AC3E}">
        <p14:creationId xmlns:p14="http://schemas.microsoft.com/office/powerpoint/2010/main" val="758167300"/>
      </p:ext>
    </p:extLst>
  </p:cSld>
  <p:clrMapOvr>
    <a:masterClrMapping/>
  </p:clrMapOvr>
  <p:hf hdr="0" ftr="0" dt="0"/>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Large Image Left minimal Layout">
    <p:spTree>
      <p:nvGrpSpPr>
        <p:cNvPr id="1" name=""/>
        <p:cNvGrpSpPr/>
        <p:nvPr/>
      </p:nvGrpSpPr>
      <p:grpSpPr>
        <a:xfrm>
          <a:off x="0" y="0"/>
          <a:ext cx="0" cy="0"/>
          <a:chOff x="0" y="0"/>
          <a:chExt cx="0" cy="0"/>
        </a:xfrm>
      </p:grpSpPr>
      <p:sp>
        <p:nvSpPr>
          <p:cNvPr id="6" name="Title">
            <a:extLst>
              <a:ext uri="{FF2B5EF4-FFF2-40B4-BE49-F238E27FC236}">
                <a16:creationId xmlns:a16="http://schemas.microsoft.com/office/drawing/2014/main" id="{A647BE65-B969-B69D-209F-96B62E40F087}"/>
              </a:ext>
            </a:extLst>
          </p:cNvPr>
          <p:cNvSpPr>
            <a:spLocks noGrp="1"/>
          </p:cNvSpPr>
          <p:nvPr>
            <p:ph type="title"/>
          </p:nvPr>
        </p:nvSpPr>
        <p:spPr>
          <a:xfrm>
            <a:off x="9148762" y="701874"/>
            <a:ext cx="2600325" cy="715669"/>
          </a:xfrm>
        </p:spPr>
        <p:txBody>
          <a:bodyPr/>
          <a:lstStyle/>
          <a:p>
            <a:r>
              <a:rPr lang="en-US"/>
              <a:t>Click to edit Master title style</a:t>
            </a:r>
            <a:endParaRPr lang="en-GB" dirty="0"/>
          </a:p>
        </p:txBody>
      </p:sp>
      <p:sp>
        <p:nvSpPr>
          <p:cNvPr id="7" name="Placeholder">
            <a:extLst>
              <a:ext uri="{FF2B5EF4-FFF2-40B4-BE49-F238E27FC236}">
                <a16:creationId xmlns:a16="http://schemas.microsoft.com/office/drawing/2014/main" id="{65919DFD-5216-47CC-A2D5-A0B970BE9632}"/>
              </a:ext>
            </a:extLst>
          </p:cNvPr>
          <p:cNvSpPr>
            <a:spLocks noGrp="1"/>
          </p:cNvSpPr>
          <p:nvPr>
            <p:ph type="body" sz="quarter" idx="12"/>
          </p:nvPr>
        </p:nvSpPr>
        <p:spPr>
          <a:xfrm>
            <a:off x="9148763" y="2162629"/>
            <a:ext cx="2562158" cy="3785734"/>
          </a:xfrm>
          <a:prstGeom prst="rect">
            <a:avLst/>
          </a:prstGeom>
        </p:spPr>
        <p:txBody>
          <a:bodyPr/>
          <a:lstStyle>
            <a:lvl2pPr marL="180975" indent="-180975">
              <a:defRPr lang="en-US" sz="1200" kern="1200" dirty="0">
                <a:solidFill>
                  <a:schemeClr val="tx1"/>
                </a:solidFill>
                <a:latin typeface="+mn-lt"/>
                <a:ea typeface="+mn-ea"/>
                <a:cs typeface="+mn-cs"/>
              </a:defRPr>
            </a:lvl2pPr>
          </a:lstStyle>
          <a:p>
            <a:pPr lvl="0"/>
            <a:r>
              <a:rPr lang="en-US"/>
              <a:t>Click to edit Master text styles</a:t>
            </a:r>
          </a:p>
          <a:p>
            <a:pPr lvl="1"/>
            <a:r>
              <a:rPr lang="en-US"/>
              <a:t>Second level</a:t>
            </a:r>
          </a:p>
          <a:p>
            <a:pPr lvl="2"/>
            <a:r>
              <a:rPr lang="en-US"/>
              <a:t>Third level</a:t>
            </a:r>
          </a:p>
        </p:txBody>
      </p:sp>
      <p:sp>
        <p:nvSpPr>
          <p:cNvPr id="3" name="Picture Placeholder">
            <a:extLst>
              <a:ext uri="{FF2B5EF4-FFF2-40B4-BE49-F238E27FC236}">
                <a16:creationId xmlns:a16="http://schemas.microsoft.com/office/drawing/2014/main" id="{925894C0-F0A5-92C3-CA5E-CC0E9E19210A}"/>
              </a:ext>
              <a:ext uri="{C183D7F6-B498-43B3-948B-1728B52AA6E4}">
                <adec:decorative xmlns:adec="http://schemas.microsoft.com/office/drawing/2017/decorative" val="1"/>
              </a:ext>
            </a:extLst>
          </p:cNvPr>
          <p:cNvSpPr>
            <a:spLocks noGrp="1"/>
          </p:cNvSpPr>
          <p:nvPr>
            <p:ph type="pic" sz="quarter" idx="11" hasCustomPrompt="1"/>
          </p:nvPr>
        </p:nvSpPr>
        <p:spPr>
          <a:xfrm>
            <a:off x="454930" y="0"/>
            <a:ext cx="8386763" cy="5948363"/>
          </a:xfrm>
          <a:custGeom>
            <a:avLst/>
            <a:gdLst>
              <a:gd name="connsiteX0" fmla="*/ 0 w 8386763"/>
              <a:gd name="connsiteY0" fmla="*/ 0 h 5948363"/>
              <a:gd name="connsiteX1" fmla="*/ 8386763 w 8386763"/>
              <a:gd name="connsiteY1" fmla="*/ 0 h 5948363"/>
              <a:gd name="connsiteX2" fmla="*/ 8386763 w 8386763"/>
              <a:gd name="connsiteY2" fmla="*/ 4798847 h 5948363"/>
              <a:gd name="connsiteX3" fmla="*/ 7237247 w 8386763"/>
              <a:gd name="connsiteY3" fmla="*/ 5948363 h 5948363"/>
              <a:gd name="connsiteX4" fmla="*/ 0 w 8386763"/>
              <a:gd name="connsiteY4" fmla="*/ 5948363 h 59483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86763" h="5948363">
                <a:moveTo>
                  <a:pt x="0" y="0"/>
                </a:moveTo>
                <a:lnTo>
                  <a:pt x="8386763" y="0"/>
                </a:lnTo>
                <a:lnTo>
                  <a:pt x="8386763" y="4798847"/>
                </a:lnTo>
                <a:lnTo>
                  <a:pt x="7237247" y="5948363"/>
                </a:lnTo>
                <a:lnTo>
                  <a:pt x="0" y="5948363"/>
                </a:lnTo>
                <a:close/>
              </a:path>
            </a:pathLst>
          </a:custGeom>
          <a:pattFill prst="dkUpDiag">
            <a:fgClr>
              <a:schemeClr val="bg1">
                <a:lumMod val="85000"/>
              </a:schemeClr>
            </a:fgClr>
            <a:bgClr>
              <a:schemeClr val="bg1"/>
            </a:bgClr>
          </a:pattFill>
        </p:spPr>
        <p:txBody>
          <a:bodyPr vert="horz" wrap="square" lIns="0" tIns="0" rIns="0" bIns="2520000" rtlCol="0" anchor="b">
            <a:noAutofit/>
          </a:bodyPr>
          <a:lstStyle>
            <a:lvl1pPr>
              <a:defRPr lang="en-GB" dirty="0"/>
            </a:lvl1pPr>
          </a:lstStyle>
          <a:p>
            <a:pPr lvl="0" algn="ctr"/>
            <a:r>
              <a:rPr lang="en-GB" dirty="0"/>
              <a:t>Click to insert image</a:t>
            </a:r>
          </a:p>
        </p:txBody>
      </p:sp>
    </p:spTree>
    <p:extLst>
      <p:ext uri="{BB962C8B-B14F-4D97-AF65-F5344CB8AC3E}">
        <p14:creationId xmlns:p14="http://schemas.microsoft.com/office/powerpoint/2010/main" val="3875147793"/>
      </p:ext>
    </p:extLst>
  </p:cSld>
  <p:clrMapOvr>
    <a:masterClrMapping/>
  </p:clrMapOvr>
  <p:hf hdr="0" ftr="0" dt="0"/>
</p:sldLayout>
</file>

<file path=ppt/slideLayouts/slideLayout106.xml><?xml version="1.0" encoding="utf-8"?>
<p:sldLayout xmlns:a="http://schemas.openxmlformats.org/drawingml/2006/main" xmlns:r="http://schemas.openxmlformats.org/officeDocument/2006/relationships" xmlns:p="http://schemas.openxmlformats.org/presentationml/2006/main" userDrawn="1">
  <p:cSld name="Detailed Layout 1">
    <p:bg>
      <p:bgPr>
        <a:solidFill>
          <a:schemeClr val="accent1"/>
        </a:solidFill>
        <a:effectLst/>
      </p:bgPr>
    </p:bg>
    <p:spTree>
      <p:nvGrpSpPr>
        <p:cNvPr id="1" name=""/>
        <p:cNvGrpSpPr/>
        <p:nvPr/>
      </p:nvGrpSpPr>
      <p:grpSpPr>
        <a:xfrm>
          <a:off x="0" y="0"/>
          <a:ext cx="0" cy="0"/>
          <a:chOff x="0" y="0"/>
          <a:chExt cx="0" cy="0"/>
        </a:xfrm>
      </p:grpSpPr>
      <p:sp>
        <p:nvSpPr>
          <p:cNvPr id="15" name="Freeform: Shape 14">
            <a:extLst>
              <a:ext uri="{FF2B5EF4-FFF2-40B4-BE49-F238E27FC236}">
                <a16:creationId xmlns:a16="http://schemas.microsoft.com/office/drawing/2014/main" id="{2F42B381-1039-293E-43D6-2D7C36B20832}"/>
              </a:ext>
            </a:extLst>
          </p:cNvPr>
          <p:cNvSpPr>
            <a:spLocks noGrp="1" noRot="1" noMove="1" noResize="1" noEditPoints="1" noAdjustHandles="1" noChangeArrowheads="1" noChangeShapeType="1"/>
          </p:cNvSpPr>
          <p:nvPr userDrawn="1"/>
        </p:nvSpPr>
        <p:spPr>
          <a:xfrm>
            <a:off x="0" y="-25400"/>
            <a:ext cx="12192000" cy="6883400"/>
          </a:xfrm>
          <a:custGeom>
            <a:avLst/>
            <a:gdLst>
              <a:gd name="connsiteX0" fmla="*/ 450504 w 12192000"/>
              <a:gd name="connsiteY0" fmla="*/ 1 h 6883400"/>
              <a:gd name="connsiteX1" fmla="*/ 450504 w 12192000"/>
              <a:gd name="connsiteY1" fmla="*/ 5981738 h 6883400"/>
              <a:gd name="connsiteX2" fmla="*/ 2688430 w 12192000"/>
              <a:gd name="connsiteY2" fmla="*/ 5981738 h 6883400"/>
              <a:gd name="connsiteX3" fmla="*/ 3046104 w 12192000"/>
              <a:gd name="connsiteY3" fmla="*/ 5624064 h 6883400"/>
              <a:gd name="connsiteX4" fmla="*/ 3046104 w 12192000"/>
              <a:gd name="connsiteY4" fmla="*/ 1 h 6883400"/>
              <a:gd name="connsiteX5" fmla="*/ 0 w 12192000"/>
              <a:gd name="connsiteY5" fmla="*/ 0 h 6883400"/>
              <a:gd name="connsiteX6" fmla="*/ 12192000 w 12192000"/>
              <a:gd name="connsiteY6" fmla="*/ 0 h 6883400"/>
              <a:gd name="connsiteX7" fmla="*/ 12192000 w 12192000"/>
              <a:gd name="connsiteY7" fmla="*/ 6883400 h 6883400"/>
              <a:gd name="connsiteX8" fmla="*/ 0 w 12192000"/>
              <a:gd name="connsiteY8" fmla="*/ 6883400 h 688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883400">
                <a:moveTo>
                  <a:pt x="450504" y="1"/>
                </a:moveTo>
                <a:lnTo>
                  <a:pt x="450504" y="5981738"/>
                </a:lnTo>
                <a:lnTo>
                  <a:pt x="2688430" y="5981738"/>
                </a:lnTo>
                <a:lnTo>
                  <a:pt x="3046104" y="5624064"/>
                </a:lnTo>
                <a:lnTo>
                  <a:pt x="3046104" y="1"/>
                </a:lnTo>
                <a:close/>
                <a:moveTo>
                  <a:pt x="0" y="0"/>
                </a:moveTo>
                <a:lnTo>
                  <a:pt x="12192000" y="0"/>
                </a:lnTo>
                <a:lnTo>
                  <a:pt x="12192000" y="6883400"/>
                </a:lnTo>
                <a:lnTo>
                  <a:pt x="0" y="6883400"/>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t">
            <a:noAutofit/>
          </a:bodyPr>
          <a:lstStyle/>
          <a:p>
            <a:pPr algn="l">
              <a:lnSpc>
                <a:spcPct val="115000"/>
              </a:lnSpc>
              <a:spcBef>
                <a:spcPts val="400"/>
              </a:spcBef>
              <a:spcAft>
                <a:spcPts val="400"/>
              </a:spcAft>
            </a:pPr>
            <a:endParaRPr lang="en-GB" sz="1200" dirty="0">
              <a:solidFill>
                <a:schemeClr val="tx1"/>
              </a:solidFill>
            </a:endParaRPr>
          </a:p>
        </p:txBody>
      </p:sp>
      <p:sp>
        <p:nvSpPr>
          <p:cNvPr id="2" name="Title">
            <a:extLst>
              <a:ext uri="{FF2B5EF4-FFF2-40B4-BE49-F238E27FC236}">
                <a16:creationId xmlns:a16="http://schemas.microsoft.com/office/drawing/2014/main" id="{6D2372C9-E215-1003-F25D-B5AE1F568920}"/>
              </a:ext>
            </a:extLst>
          </p:cNvPr>
          <p:cNvSpPr>
            <a:spLocks noGrp="1"/>
          </p:cNvSpPr>
          <p:nvPr>
            <p:ph type="title" hasCustomPrompt="1"/>
          </p:nvPr>
        </p:nvSpPr>
        <p:spPr>
          <a:xfrm>
            <a:off x="559292" y="701874"/>
            <a:ext cx="2450237" cy="715669"/>
          </a:xfrm>
        </p:spPr>
        <p:txBody>
          <a:bodyPr/>
          <a:lstStyle>
            <a:lvl1pPr>
              <a:defRPr>
                <a:solidFill>
                  <a:schemeClr val="bg1"/>
                </a:solidFill>
              </a:defRPr>
            </a:lvl1pPr>
          </a:lstStyle>
          <a:p>
            <a:r>
              <a:rPr lang="en-US" dirty="0"/>
              <a:t>Layout template for detailed charts</a:t>
            </a:r>
            <a:endParaRPr lang="en-GB" dirty="0"/>
          </a:p>
        </p:txBody>
      </p:sp>
      <p:sp>
        <p:nvSpPr>
          <p:cNvPr id="8" name="Classification">
            <a:extLst>
              <a:ext uri="{FF2B5EF4-FFF2-40B4-BE49-F238E27FC236}">
                <a16:creationId xmlns:a16="http://schemas.microsoft.com/office/drawing/2014/main" id="{1FD5E72A-4FB1-9357-95B0-F84114833434}"/>
              </a:ext>
              <a:ext uri="{C183D7F6-B498-43B3-948B-1728B52AA6E4}">
                <adec:decorative xmlns:adec="http://schemas.microsoft.com/office/drawing/2017/decorative" val="1"/>
              </a:ext>
            </a:extLst>
          </p:cNvPr>
          <p:cNvSpPr txBox="1">
            <a:spLocks/>
          </p:cNvSpPr>
          <p:nvPr userDrawn="1"/>
        </p:nvSpPr>
        <p:spPr>
          <a:xfrm>
            <a:off x="440938" y="6365530"/>
            <a:ext cx="4672238" cy="246221"/>
          </a:xfrm>
          <a:prstGeom prst="rect">
            <a:avLst/>
          </a:prstGeom>
          <a:effectLst/>
        </p:spPr>
        <p:txBody>
          <a:bodyPr vert="horz" wrap="square" lIns="0" tIns="0" rIns="0" bIns="0" rtlCol="0" anchor="b">
            <a:spAutoFit/>
          </a:bodyP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800" dirty="0">
                <a:solidFill>
                  <a:schemeClr val="tx1"/>
                </a:solidFill>
                <a:effectLst/>
              </a:rPr>
              <a:t>© Ipsos | Purchase of In-Game Content: Survey on Parental Supervision | Apr 2026 | Version 2 | Internal/Client Use Only</a:t>
            </a:r>
            <a:endParaRPr lang="en-GB" sz="800" dirty="0">
              <a:solidFill>
                <a:schemeClr val="tx1"/>
              </a:solidFill>
              <a:effectLst/>
            </a:endParaRPr>
          </a:p>
        </p:txBody>
      </p:sp>
      <p:sp>
        <p:nvSpPr>
          <p:cNvPr id="9" name="Slide Number">
            <a:extLst>
              <a:ext uri="{FF2B5EF4-FFF2-40B4-BE49-F238E27FC236}">
                <a16:creationId xmlns:a16="http://schemas.microsoft.com/office/drawing/2014/main" id="{28CB5E03-5B60-497F-CBCB-51C260ABC7C8}"/>
              </a:ext>
              <a:ext uri="{C183D7F6-B498-43B3-948B-1728B52AA6E4}">
                <adec:decorative xmlns:adec="http://schemas.microsoft.com/office/drawing/2017/decorative" val="1"/>
              </a:ext>
            </a:extLst>
          </p:cNvPr>
          <p:cNvSpPr txBox="1"/>
          <p:nvPr userDrawn="1"/>
        </p:nvSpPr>
        <p:spPr>
          <a:xfrm>
            <a:off x="5849681" y="6479951"/>
            <a:ext cx="492637" cy="140488"/>
          </a:xfrm>
          <a:prstGeom prst="rect">
            <a:avLst/>
          </a:prstGeom>
          <a:noFill/>
        </p:spPr>
        <p:txBody>
          <a:bodyPr wrap="square" lIns="0" tIns="0" rIns="0" bIns="0" rtlCol="0">
            <a:spAutoFit/>
          </a:bodyPr>
          <a:lstStyle/>
          <a:p>
            <a:pPr algn="ctr" rtl="0">
              <a:lnSpc>
                <a:spcPct val="110000"/>
              </a:lnSpc>
              <a:spcBef>
                <a:spcPts val="400"/>
              </a:spcBef>
              <a:spcAft>
                <a:spcPts val="400"/>
              </a:spcAft>
            </a:pPr>
            <a:fld id="{42C674B8-9BBC-4FFF-A23E-570BB0655C41}" type="slidenum">
              <a:rPr lang="en-GB" sz="900" smtClean="0"/>
              <a:pPr algn="ctr" rtl="0">
                <a:lnSpc>
                  <a:spcPct val="110000"/>
                </a:lnSpc>
                <a:spcBef>
                  <a:spcPts val="400"/>
                </a:spcBef>
                <a:spcAft>
                  <a:spcPts val="400"/>
                </a:spcAft>
              </a:pPr>
              <a:t>‹#›</a:t>
            </a:fld>
            <a:endParaRPr lang="en-GB" sz="900" dirty="0"/>
          </a:p>
        </p:txBody>
      </p:sp>
      <p:pic>
        <p:nvPicPr>
          <p:cNvPr id="10" name="Ipsos Logo">
            <a:extLst>
              <a:ext uri="{FF2B5EF4-FFF2-40B4-BE49-F238E27FC236}">
                <a16:creationId xmlns:a16="http://schemas.microsoft.com/office/drawing/2014/main" id="{0B97379A-060C-9B8C-6F5A-E84C90EC2643}"/>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263361" y="6173519"/>
            <a:ext cx="492637" cy="446920"/>
          </a:xfrm>
          <a:prstGeom prst="rect">
            <a:avLst/>
          </a:prstGeom>
        </p:spPr>
      </p:pic>
      <p:sp>
        <p:nvSpPr>
          <p:cNvPr id="12" name="Text Placeholder 11">
            <a:extLst>
              <a:ext uri="{FF2B5EF4-FFF2-40B4-BE49-F238E27FC236}">
                <a16:creationId xmlns:a16="http://schemas.microsoft.com/office/drawing/2014/main" id="{02F11785-B413-589E-0FD6-7AB08D468464}"/>
              </a:ext>
            </a:extLst>
          </p:cNvPr>
          <p:cNvSpPr>
            <a:spLocks noGrp="1"/>
          </p:cNvSpPr>
          <p:nvPr>
            <p:ph type="body" sz="quarter" idx="10" hasCustomPrompt="1"/>
          </p:nvPr>
        </p:nvSpPr>
        <p:spPr>
          <a:xfrm>
            <a:off x="558800" y="2362200"/>
            <a:ext cx="2317750" cy="1724025"/>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dirty="0"/>
              <a:t>Change background colour to swap colours here</a:t>
            </a:r>
          </a:p>
        </p:txBody>
      </p:sp>
    </p:spTree>
    <p:extLst>
      <p:ext uri="{BB962C8B-B14F-4D97-AF65-F5344CB8AC3E}">
        <p14:creationId xmlns:p14="http://schemas.microsoft.com/office/powerpoint/2010/main" val="2370336236"/>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userDrawn="1">
  <p:cSld name="Detailed layout text">
    <p:bg>
      <p:bgPr>
        <a:solidFill>
          <a:schemeClr val="accent1"/>
        </a:solidFill>
        <a:effectLst/>
      </p:bgPr>
    </p:bg>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EF5A8724-4541-9190-19BE-6AFAB2B027F2}"/>
              </a:ext>
            </a:extLst>
          </p:cNvPr>
          <p:cNvSpPr/>
          <p:nvPr userDrawn="1"/>
        </p:nvSpPr>
        <p:spPr>
          <a:xfrm>
            <a:off x="0" y="-25400"/>
            <a:ext cx="12192000" cy="6883400"/>
          </a:xfrm>
          <a:custGeom>
            <a:avLst/>
            <a:gdLst>
              <a:gd name="connsiteX0" fmla="*/ 450504 w 12192000"/>
              <a:gd name="connsiteY0" fmla="*/ 1 h 6883400"/>
              <a:gd name="connsiteX1" fmla="*/ 450504 w 12192000"/>
              <a:gd name="connsiteY1" fmla="*/ 5981738 h 6883400"/>
              <a:gd name="connsiteX2" fmla="*/ 2688430 w 12192000"/>
              <a:gd name="connsiteY2" fmla="*/ 5981738 h 6883400"/>
              <a:gd name="connsiteX3" fmla="*/ 3046104 w 12192000"/>
              <a:gd name="connsiteY3" fmla="*/ 5624064 h 6883400"/>
              <a:gd name="connsiteX4" fmla="*/ 3046104 w 12192000"/>
              <a:gd name="connsiteY4" fmla="*/ 1 h 6883400"/>
              <a:gd name="connsiteX5" fmla="*/ 0 w 12192000"/>
              <a:gd name="connsiteY5" fmla="*/ 0 h 6883400"/>
              <a:gd name="connsiteX6" fmla="*/ 12192000 w 12192000"/>
              <a:gd name="connsiteY6" fmla="*/ 0 h 6883400"/>
              <a:gd name="connsiteX7" fmla="*/ 12192000 w 12192000"/>
              <a:gd name="connsiteY7" fmla="*/ 6883400 h 6883400"/>
              <a:gd name="connsiteX8" fmla="*/ 0 w 12192000"/>
              <a:gd name="connsiteY8" fmla="*/ 6883400 h 688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883400">
                <a:moveTo>
                  <a:pt x="450504" y="1"/>
                </a:moveTo>
                <a:lnTo>
                  <a:pt x="450504" y="5981738"/>
                </a:lnTo>
                <a:lnTo>
                  <a:pt x="2688430" y="5981738"/>
                </a:lnTo>
                <a:lnTo>
                  <a:pt x="3046104" y="5624064"/>
                </a:lnTo>
                <a:lnTo>
                  <a:pt x="3046104" y="1"/>
                </a:lnTo>
                <a:close/>
                <a:moveTo>
                  <a:pt x="0" y="0"/>
                </a:moveTo>
                <a:lnTo>
                  <a:pt x="12192000" y="0"/>
                </a:lnTo>
                <a:lnTo>
                  <a:pt x="12192000" y="6883400"/>
                </a:lnTo>
                <a:lnTo>
                  <a:pt x="0" y="6883400"/>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t">
            <a:noAutofit/>
          </a:bodyPr>
          <a:lstStyle/>
          <a:p>
            <a:pPr algn="l">
              <a:lnSpc>
                <a:spcPct val="115000"/>
              </a:lnSpc>
              <a:spcBef>
                <a:spcPts val="400"/>
              </a:spcBef>
              <a:spcAft>
                <a:spcPts val="400"/>
              </a:spcAft>
            </a:pPr>
            <a:endParaRPr lang="en-GB" sz="1200" dirty="0">
              <a:solidFill>
                <a:schemeClr val="tx1"/>
              </a:solidFill>
            </a:endParaRPr>
          </a:p>
        </p:txBody>
      </p:sp>
      <p:sp>
        <p:nvSpPr>
          <p:cNvPr id="2" name="Title">
            <a:extLst>
              <a:ext uri="{FF2B5EF4-FFF2-40B4-BE49-F238E27FC236}">
                <a16:creationId xmlns:a16="http://schemas.microsoft.com/office/drawing/2014/main" id="{6D2372C9-E215-1003-F25D-B5AE1F568920}"/>
              </a:ext>
            </a:extLst>
          </p:cNvPr>
          <p:cNvSpPr>
            <a:spLocks noGrp="1"/>
          </p:cNvSpPr>
          <p:nvPr>
            <p:ph type="title" hasCustomPrompt="1"/>
          </p:nvPr>
        </p:nvSpPr>
        <p:spPr>
          <a:xfrm>
            <a:off x="558000" y="701874"/>
            <a:ext cx="2451600" cy="715669"/>
          </a:xfrm>
        </p:spPr>
        <p:txBody>
          <a:bodyPr/>
          <a:lstStyle>
            <a:lvl1pPr>
              <a:defRPr>
                <a:solidFill>
                  <a:schemeClr val="bg1"/>
                </a:solidFill>
              </a:defRPr>
            </a:lvl1pPr>
          </a:lstStyle>
          <a:p>
            <a:r>
              <a:rPr lang="en-US" dirty="0"/>
              <a:t>Layout template for detailed charts</a:t>
            </a:r>
            <a:endParaRPr lang="en-GB" dirty="0"/>
          </a:p>
        </p:txBody>
      </p:sp>
      <p:sp>
        <p:nvSpPr>
          <p:cNvPr id="3" name="Placeholder">
            <a:extLst>
              <a:ext uri="{FF2B5EF4-FFF2-40B4-BE49-F238E27FC236}">
                <a16:creationId xmlns:a16="http://schemas.microsoft.com/office/drawing/2014/main" id="{98D0F1BA-16E4-EAD4-97CD-9005E8F027D2}"/>
              </a:ext>
            </a:extLst>
          </p:cNvPr>
          <p:cNvSpPr>
            <a:spLocks noGrp="1"/>
          </p:cNvSpPr>
          <p:nvPr>
            <p:ph type="body" sz="quarter" idx="10" hasCustomPrompt="1"/>
          </p:nvPr>
        </p:nvSpPr>
        <p:spPr>
          <a:xfrm>
            <a:off x="3355975" y="701675"/>
            <a:ext cx="8393113" cy="4959350"/>
          </a:xfrm>
          <a:prstGeom prst="rect">
            <a:avLst/>
          </a:prstGeom>
        </p:spPr>
        <p:txBody>
          <a:bodyPr numCol="3" spcCol="288000"/>
          <a:lstStyle>
            <a:lvl1pPr>
              <a:lnSpc>
                <a:spcPct val="120000"/>
              </a:lnSpc>
              <a:spcBef>
                <a:spcPts val="400"/>
              </a:spcBef>
              <a:spcAft>
                <a:spcPts val="400"/>
              </a:spcAft>
              <a:defRPr/>
            </a:lvl1pPr>
            <a:lvl2pPr marL="180975" indent="-180975">
              <a:lnSpc>
                <a:spcPct val="120000"/>
              </a:lnSpc>
              <a:spcBef>
                <a:spcPts val="400"/>
              </a:spcBef>
              <a:spcAft>
                <a:spcPts val="400"/>
              </a:spcAft>
              <a:defRPr lang="en-US" sz="1200" kern="1200" dirty="0">
                <a:solidFill>
                  <a:schemeClr val="tx1"/>
                </a:solidFill>
                <a:latin typeface="+mn-lt"/>
                <a:ea typeface="+mn-ea"/>
                <a:cs typeface="+mn-cs"/>
              </a:defRPr>
            </a:lvl2pPr>
            <a:lvl3pPr>
              <a:lnSpc>
                <a:spcPct val="120000"/>
              </a:lnSpc>
              <a:spcBef>
                <a:spcPts val="400"/>
              </a:spcBef>
              <a:spcAft>
                <a:spcPts val="400"/>
              </a:spcAft>
              <a:defRPr/>
            </a:lvl3pPr>
            <a:lvl4pPr>
              <a:lnSpc>
                <a:spcPct val="120000"/>
              </a:lnSpc>
              <a:spcBef>
                <a:spcPts val="400"/>
              </a:spcBef>
              <a:spcAft>
                <a:spcPts val="400"/>
              </a:spcAft>
              <a:defRPr sz="1200"/>
            </a:lvl4pPr>
            <a:lvl5pPr>
              <a:lnSpc>
                <a:spcPct val="120000"/>
              </a:lnSpc>
              <a:spcBef>
                <a:spcPts val="400"/>
              </a:spcBef>
              <a:spcAft>
                <a:spcPts val="400"/>
              </a:spcAft>
              <a:defRPr sz="1200"/>
            </a:lvl5pPr>
          </a:lstStyle>
          <a:p>
            <a:pPr lvl="0"/>
            <a:r>
              <a:rPr lang="en-US" dirty="0"/>
              <a:t>Three column continuous text box</a:t>
            </a:r>
          </a:p>
          <a:p>
            <a:pPr marL="180975" lvl="1" indent="-180975" algn="l" defTabSz="914400" rtl="0" eaLnBrk="1" latinLnBrk="0" hangingPunct="1">
              <a:lnSpc>
                <a:spcPct val="115000"/>
              </a:lnSpc>
              <a:spcBef>
                <a:spcPts val="400"/>
              </a:spcBef>
              <a:spcAft>
                <a:spcPts val="400"/>
              </a:spcAft>
              <a:buSzPct val="110000"/>
              <a:buFont typeface="Arial" panose="020B0604020202020204" pitchFamily="34" charset="0"/>
              <a:buChar char="•"/>
            </a:pPr>
            <a:r>
              <a:rPr lang="en-US" dirty="0"/>
              <a:t>Second level</a:t>
            </a:r>
          </a:p>
          <a:p>
            <a:pPr lvl="2"/>
            <a:r>
              <a:rPr lang="en-US" dirty="0"/>
              <a:t>Third level</a:t>
            </a:r>
          </a:p>
        </p:txBody>
      </p:sp>
      <p:sp>
        <p:nvSpPr>
          <p:cNvPr id="5" name="Classification">
            <a:extLst>
              <a:ext uri="{FF2B5EF4-FFF2-40B4-BE49-F238E27FC236}">
                <a16:creationId xmlns:a16="http://schemas.microsoft.com/office/drawing/2014/main" id="{B961AA34-75D9-C9A6-7BD0-9D60DE9B0DA1}"/>
              </a:ext>
              <a:ext uri="{C183D7F6-B498-43B3-948B-1728B52AA6E4}">
                <adec:decorative xmlns:adec="http://schemas.microsoft.com/office/drawing/2017/decorative" val="1"/>
              </a:ext>
            </a:extLst>
          </p:cNvPr>
          <p:cNvSpPr txBox="1">
            <a:spLocks/>
          </p:cNvSpPr>
          <p:nvPr userDrawn="1"/>
        </p:nvSpPr>
        <p:spPr>
          <a:xfrm>
            <a:off x="440938" y="6365530"/>
            <a:ext cx="4672238" cy="246221"/>
          </a:xfrm>
          <a:prstGeom prst="rect">
            <a:avLst/>
          </a:prstGeom>
          <a:effectLst/>
        </p:spPr>
        <p:txBody>
          <a:bodyPr vert="horz" wrap="square" lIns="0" tIns="0" rIns="0" bIns="0" rtlCol="0" anchor="b">
            <a:spAutoFit/>
          </a:bodyP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800" dirty="0">
                <a:solidFill>
                  <a:schemeClr val="tx1"/>
                </a:solidFill>
                <a:effectLst/>
              </a:rPr>
              <a:t>© Ipsos | Purchase of In-Game Content: Survey on Parental Supervision | Apr 2026 | Version 2 | Internal/Client Use Only</a:t>
            </a:r>
            <a:endParaRPr lang="en-GB" sz="800" dirty="0">
              <a:solidFill>
                <a:schemeClr val="tx1"/>
              </a:solidFill>
              <a:effectLst/>
            </a:endParaRPr>
          </a:p>
        </p:txBody>
      </p:sp>
      <p:sp>
        <p:nvSpPr>
          <p:cNvPr id="6" name="Slide Number">
            <a:extLst>
              <a:ext uri="{FF2B5EF4-FFF2-40B4-BE49-F238E27FC236}">
                <a16:creationId xmlns:a16="http://schemas.microsoft.com/office/drawing/2014/main" id="{8DA8AF27-09F6-FB80-237B-0B39AE0982A5}"/>
              </a:ext>
              <a:ext uri="{C183D7F6-B498-43B3-948B-1728B52AA6E4}">
                <adec:decorative xmlns:adec="http://schemas.microsoft.com/office/drawing/2017/decorative" val="1"/>
              </a:ext>
            </a:extLst>
          </p:cNvPr>
          <p:cNvSpPr txBox="1"/>
          <p:nvPr userDrawn="1"/>
        </p:nvSpPr>
        <p:spPr>
          <a:xfrm>
            <a:off x="5849681" y="6479951"/>
            <a:ext cx="492637" cy="140488"/>
          </a:xfrm>
          <a:prstGeom prst="rect">
            <a:avLst/>
          </a:prstGeom>
          <a:noFill/>
        </p:spPr>
        <p:txBody>
          <a:bodyPr wrap="square" lIns="0" tIns="0" rIns="0" bIns="0" rtlCol="0">
            <a:spAutoFit/>
          </a:bodyPr>
          <a:lstStyle/>
          <a:p>
            <a:pPr algn="ctr" rtl="0">
              <a:lnSpc>
                <a:spcPct val="110000"/>
              </a:lnSpc>
              <a:spcBef>
                <a:spcPts val="400"/>
              </a:spcBef>
              <a:spcAft>
                <a:spcPts val="400"/>
              </a:spcAft>
            </a:pPr>
            <a:fld id="{42C674B8-9BBC-4FFF-A23E-570BB0655C41}" type="slidenum">
              <a:rPr lang="en-GB" sz="900" smtClean="0"/>
              <a:pPr algn="ctr" rtl="0">
                <a:lnSpc>
                  <a:spcPct val="110000"/>
                </a:lnSpc>
                <a:spcBef>
                  <a:spcPts val="400"/>
                </a:spcBef>
                <a:spcAft>
                  <a:spcPts val="400"/>
                </a:spcAft>
              </a:pPr>
              <a:t>‹#›</a:t>
            </a:fld>
            <a:endParaRPr lang="en-GB" sz="900" dirty="0"/>
          </a:p>
        </p:txBody>
      </p:sp>
      <p:pic>
        <p:nvPicPr>
          <p:cNvPr id="7" name="Ipsos Logo">
            <a:extLst>
              <a:ext uri="{FF2B5EF4-FFF2-40B4-BE49-F238E27FC236}">
                <a16:creationId xmlns:a16="http://schemas.microsoft.com/office/drawing/2014/main" id="{138D959D-8813-58C7-EA34-969E4DADD73F}"/>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263361" y="6173519"/>
            <a:ext cx="492637" cy="446920"/>
          </a:xfrm>
          <a:prstGeom prst="rect">
            <a:avLst/>
          </a:prstGeom>
        </p:spPr>
      </p:pic>
      <p:sp>
        <p:nvSpPr>
          <p:cNvPr id="8" name="Text Placeholder 11">
            <a:extLst>
              <a:ext uri="{FF2B5EF4-FFF2-40B4-BE49-F238E27FC236}">
                <a16:creationId xmlns:a16="http://schemas.microsoft.com/office/drawing/2014/main" id="{B947B3E0-7170-6F72-FE06-FA6FB195BC76}"/>
              </a:ext>
            </a:extLst>
          </p:cNvPr>
          <p:cNvSpPr>
            <a:spLocks noGrp="1"/>
          </p:cNvSpPr>
          <p:nvPr>
            <p:ph type="body" sz="quarter" idx="11" hasCustomPrompt="1"/>
          </p:nvPr>
        </p:nvSpPr>
        <p:spPr>
          <a:xfrm>
            <a:off x="558800" y="2362200"/>
            <a:ext cx="2317750" cy="1724025"/>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dirty="0"/>
              <a:t>Change background colour to swap colours here</a:t>
            </a:r>
          </a:p>
        </p:txBody>
      </p:sp>
    </p:spTree>
    <p:extLst>
      <p:ext uri="{BB962C8B-B14F-4D97-AF65-F5344CB8AC3E}">
        <p14:creationId xmlns:p14="http://schemas.microsoft.com/office/powerpoint/2010/main" val="1471485095"/>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showMasterSp="0" preserve="1">
  <p:cSld name="Image strip with text">
    <p:bg>
      <p:bgPr>
        <a:solidFill>
          <a:schemeClr val="bg1"/>
        </a:solidFill>
        <a:effectLst/>
      </p:bgPr>
    </p:bg>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id="{4C05822E-F8EF-0B26-EE8C-294CF585952F}"/>
              </a:ext>
            </a:extLst>
          </p:cNvPr>
          <p:cNvSpPr>
            <a:spLocks noGrp="1"/>
          </p:cNvSpPr>
          <p:nvPr>
            <p:ph type="title"/>
          </p:nvPr>
        </p:nvSpPr>
        <p:spPr>
          <a:xfrm>
            <a:off x="449263" y="701874"/>
            <a:ext cx="7051812" cy="715669"/>
          </a:xfrm>
        </p:spPr>
        <p:txBody>
          <a:bodyPr/>
          <a:lstStyle/>
          <a:p>
            <a:r>
              <a:rPr lang="en-US"/>
              <a:t>Click to edit Master title style</a:t>
            </a:r>
            <a:endParaRPr lang="en-GB" dirty="0"/>
          </a:p>
        </p:txBody>
      </p:sp>
      <p:sp>
        <p:nvSpPr>
          <p:cNvPr id="5" name="Placeholder">
            <a:extLst>
              <a:ext uri="{FF2B5EF4-FFF2-40B4-BE49-F238E27FC236}">
                <a16:creationId xmlns:a16="http://schemas.microsoft.com/office/drawing/2014/main" id="{65EFF5B5-9A6C-6AFB-ABBA-564B4F8855CF}"/>
              </a:ext>
            </a:extLst>
          </p:cNvPr>
          <p:cNvSpPr>
            <a:spLocks noGrp="1"/>
          </p:cNvSpPr>
          <p:nvPr>
            <p:ph type="body" sz="quarter" idx="11"/>
          </p:nvPr>
        </p:nvSpPr>
        <p:spPr>
          <a:xfrm>
            <a:off x="449263" y="1809749"/>
            <a:ext cx="5499100" cy="4138613"/>
          </a:xfrm>
          <a:prstGeom prst="rect">
            <a:avLst/>
          </a:prstGeom>
        </p:spPr>
        <p:txBody>
          <a:bodyPr numCol="2" spcCol="288000"/>
          <a:lstStyle>
            <a:lvl1pPr marL="0" indent="0">
              <a:lnSpc>
                <a:spcPct val="115000"/>
              </a:lnSpc>
              <a:spcBef>
                <a:spcPts val="400"/>
              </a:spcBef>
              <a:spcAft>
                <a:spcPts val="400"/>
              </a:spcAft>
              <a:buFont typeface="Wingdings 2" panose="05020102010507070707" pitchFamily="18" charset="2"/>
              <a:buNone/>
              <a:defRPr sz="1200"/>
            </a:lvl1pPr>
            <a:lvl2pPr marL="180975" indent="-180975">
              <a:lnSpc>
                <a:spcPct val="115000"/>
              </a:lnSpc>
              <a:spcBef>
                <a:spcPts val="400"/>
              </a:spcBef>
              <a:spcAft>
                <a:spcPts val="400"/>
              </a:spcAft>
              <a:defRPr lang="en-US" sz="1200" kern="1200" dirty="0">
                <a:solidFill>
                  <a:schemeClr val="tx1"/>
                </a:solidFill>
                <a:latin typeface="+mn-lt"/>
                <a:ea typeface="+mn-ea"/>
                <a:cs typeface="+mn-cs"/>
              </a:defRPr>
            </a:lvl2pPr>
            <a:lvl3pPr>
              <a:lnSpc>
                <a:spcPct val="115000"/>
              </a:lnSpc>
              <a:spcBef>
                <a:spcPts val="400"/>
              </a:spcBef>
              <a:spcAft>
                <a:spcPts val="400"/>
              </a:spcAft>
              <a:defRPr sz="1200"/>
            </a:lvl3pPr>
            <a:lvl4pPr>
              <a:lnSpc>
                <a:spcPct val="120000"/>
              </a:lnSpc>
              <a:spcBef>
                <a:spcPts val="400"/>
              </a:spcBef>
              <a:spcAft>
                <a:spcPts val="400"/>
              </a:spcAft>
              <a:defRPr sz="1200"/>
            </a:lvl4pPr>
            <a:lvl5pPr>
              <a:lnSpc>
                <a:spcPct val="120000"/>
              </a:lnSpc>
              <a:spcBef>
                <a:spcPts val="400"/>
              </a:spcBef>
              <a:spcAft>
                <a:spcPts val="400"/>
              </a:spcAft>
              <a:defRPr sz="1200"/>
            </a:lvl5pPr>
          </a:lstStyle>
          <a:p>
            <a:pPr lvl="0"/>
            <a:r>
              <a:rPr lang="en-US"/>
              <a:t>Click to edit Master text styles</a:t>
            </a:r>
          </a:p>
          <a:p>
            <a:pPr lvl="1"/>
            <a:r>
              <a:rPr lang="en-US"/>
              <a:t>Second level</a:t>
            </a:r>
          </a:p>
          <a:p>
            <a:pPr lvl="2"/>
            <a:r>
              <a:rPr lang="en-US"/>
              <a:t>Third level</a:t>
            </a:r>
          </a:p>
        </p:txBody>
      </p:sp>
      <p:sp>
        <p:nvSpPr>
          <p:cNvPr id="16" name="Picture Placeholder">
            <a:extLst>
              <a:ext uri="{FF2B5EF4-FFF2-40B4-BE49-F238E27FC236}">
                <a16:creationId xmlns:a16="http://schemas.microsoft.com/office/drawing/2014/main" id="{1F1C54D2-D2EE-04BE-5F32-CEBA48FF0D37}"/>
              </a:ext>
              <a:ext uri="{C183D7F6-B498-43B3-948B-1728B52AA6E4}">
                <adec:decorative xmlns:adec="http://schemas.microsoft.com/office/drawing/2017/decorative" val="1"/>
              </a:ext>
            </a:extLst>
          </p:cNvPr>
          <p:cNvSpPr>
            <a:spLocks noGrp="1"/>
          </p:cNvSpPr>
          <p:nvPr>
            <p:ph type="pic" sz="quarter" idx="10"/>
          </p:nvPr>
        </p:nvSpPr>
        <p:spPr>
          <a:xfrm>
            <a:off x="3600450" y="1"/>
            <a:ext cx="8591550" cy="6858000"/>
          </a:xfrm>
          <a:custGeom>
            <a:avLst/>
            <a:gdLst>
              <a:gd name="connsiteX0" fmla="*/ 6857996 w 8591550"/>
              <a:gd name="connsiteY0" fmla="*/ 0 h 6858000"/>
              <a:gd name="connsiteX1" fmla="*/ 8591550 w 8591550"/>
              <a:gd name="connsiteY1" fmla="*/ 0 h 6858000"/>
              <a:gd name="connsiteX2" fmla="*/ 8591550 w 8591550"/>
              <a:gd name="connsiteY2" fmla="*/ 3852860 h 6858000"/>
              <a:gd name="connsiteX3" fmla="*/ 5586410 w 8591550"/>
              <a:gd name="connsiteY3" fmla="*/ 6858000 h 6858000"/>
              <a:gd name="connsiteX4" fmla="*/ 0 w 8591550"/>
              <a:gd name="connsiteY4" fmla="*/ 6858000 h 6858000"/>
              <a:gd name="connsiteX5" fmla="*/ 0 w 8591550"/>
              <a:gd name="connsiteY5" fmla="*/ 685799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591550" h="6858000">
                <a:moveTo>
                  <a:pt x="6857996" y="0"/>
                </a:moveTo>
                <a:lnTo>
                  <a:pt x="8591550" y="0"/>
                </a:lnTo>
                <a:lnTo>
                  <a:pt x="8591550" y="3852860"/>
                </a:lnTo>
                <a:lnTo>
                  <a:pt x="5586410" y="6858000"/>
                </a:lnTo>
                <a:lnTo>
                  <a:pt x="0" y="6858000"/>
                </a:lnTo>
                <a:lnTo>
                  <a:pt x="0" y="6857996"/>
                </a:lnTo>
                <a:close/>
              </a:path>
            </a:pathLst>
          </a:custGeom>
          <a:pattFill prst="dkVert">
            <a:fgClr>
              <a:schemeClr val="bg1">
                <a:lumMod val="85000"/>
              </a:schemeClr>
            </a:fgClr>
            <a:bgClr>
              <a:schemeClr val="bg1"/>
            </a:bgClr>
          </a:pattFill>
        </p:spPr>
        <p:txBody>
          <a:bodyPr vert="horz" wrap="square" lIns="0" tIns="0" rIns="0" bIns="2520000" rtlCol="0" anchor="b">
            <a:noAutofit/>
          </a:bodyPr>
          <a:lstStyle>
            <a:lvl1pPr algn="ctr">
              <a:defRPr lang="en-GB"/>
            </a:lvl1pPr>
          </a:lstStyle>
          <a:p>
            <a:pPr lvl="0"/>
            <a:r>
              <a:rPr lang="en-US" dirty="0"/>
              <a:t>Click icon to add picture</a:t>
            </a:r>
            <a:endParaRPr lang="en-GB" dirty="0"/>
          </a:p>
        </p:txBody>
      </p:sp>
      <p:sp>
        <p:nvSpPr>
          <p:cNvPr id="4" name="Classification">
            <a:extLst>
              <a:ext uri="{FF2B5EF4-FFF2-40B4-BE49-F238E27FC236}">
                <a16:creationId xmlns:a16="http://schemas.microsoft.com/office/drawing/2014/main" id="{2A357368-6911-F108-4C72-BC6BCD6C22E2}"/>
              </a:ext>
              <a:ext uri="{C183D7F6-B498-43B3-948B-1728B52AA6E4}">
                <adec:decorative xmlns:adec="http://schemas.microsoft.com/office/drawing/2017/decorative" val="1"/>
              </a:ext>
            </a:extLst>
          </p:cNvPr>
          <p:cNvSpPr txBox="1">
            <a:spLocks/>
          </p:cNvSpPr>
          <p:nvPr/>
        </p:nvSpPr>
        <p:spPr>
          <a:xfrm>
            <a:off x="440939" y="6251108"/>
            <a:ext cx="1925190" cy="369332"/>
          </a:xfrm>
          <a:prstGeom prst="rect">
            <a:avLst/>
          </a:prstGeom>
          <a:effectLst/>
        </p:spPr>
        <p:txBody>
          <a:bodyPr vert="horz" wrap="square" lIns="0" tIns="0" rIns="0" bIns="0" rtlCol="0" anchor="b">
            <a:spAutoFit/>
          </a:bodyP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800" dirty="0">
                <a:solidFill>
                  <a:schemeClr val="tx1"/>
                </a:solidFill>
                <a:effectLst/>
              </a:rPr>
              <a:t>© Ipsos | Purchase of In-Game Content: Survey on Parental Supervision | Apr 2026 | Version 2 | Internal/Client Use Only</a:t>
            </a:r>
            <a:endParaRPr lang="en-GB" sz="800" dirty="0">
              <a:solidFill>
                <a:schemeClr val="tx1"/>
              </a:solidFill>
              <a:effectLst/>
            </a:endParaRPr>
          </a:p>
        </p:txBody>
      </p:sp>
      <p:pic>
        <p:nvPicPr>
          <p:cNvPr id="2" name="Ipsos Logo">
            <a:extLst>
              <a:ext uri="{FF2B5EF4-FFF2-40B4-BE49-F238E27FC236}">
                <a16:creationId xmlns:a16="http://schemas.microsoft.com/office/drawing/2014/main" id="{5736C387-1E30-3967-00C5-67A2D4B1A6FD}"/>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263361" y="6173519"/>
            <a:ext cx="492637" cy="446920"/>
          </a:xfrm>
          <a:prstGeom prst="rect">
            <a:avLst/>
          </a:prstGeom>
        </p:spPr>
      </p:pic>
    </p:spTree>
    <p:extLst>
      <p:ext uri="{BB962C8B-B14F-4D97-AF65-F5344CB8AC3E}">
        <p14:creationId xmlns:p14="http://schemas.microsoft.com/office/powerpoint/2010/main" val="1211671455"/>
      </p:ext>
    </p:extLst>
  </p:cSld>
  <p:clrMapOvr>
    <a:masterClrMapping/>
  </p:clrMapOvr>
  <p:hf hdr="0" ftr="0" dt="0"/>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Team Biographies">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24ADF9F4-0984-90BB-D24E-468E60FF06E5}"/>
              </a:ext>
            </a:extLst>
          </p:cNvPr>
          <p:cNvSpPr>
            <a:spLocks noGrp="1"/>
          </p:cNvSpPr>
          <p:nvPr>
            <p:ph type="title" hasCustomPrompt="1"/>
          </p:nvPr>
        </p:nvSpPr>
        <p:spPr/>
        <p:txBody>
          <a:bodyPr/>
          <a:lstStyle>
            <a:lvl1pPr>
              <a:defRPr/>
            </a:lvl1pPr>
          </a:lstStyle>
          <a:p>
            <a:r>
              <a:rPr lang="en-US" dirty="0"/>
              <a:t>Biographies / Team Slide</a:t>
            </a:r>
            <a:endParaRPr lang="en-GB" dirty="0"/>
          </a:p>
        </p:txBody>
      </p:sp>
      <p:sp>
        <p:nvSpPr>
          <p:cNvPr id="16" name="Name 1">
            <a:extLst>
              <a:ext uri="{FF2B5EF4-FFF2-40B4-BE49-F238E27FC236}">
                <a16:creationId xmlns:a16="http://schemas.microsoft.com/office/drawing/2014/main" id="{41154020-330A-4307-8B18-1E1750724F82}"/>
              </a:ext>
            </a:extLst>
          </p:cNvPr>
          <p:cNvSpPr>
            <a:spLocks noGrp="1"/>
          </p:cNvSpPr>
          <p:nvPr>
            <p:ph type="body" sz="quarter" idx="22" hasCustomPrompt="1"/>
          </p:nvPr>
        </p:nvSpPr>
        <p:spPr>
          <a:xfrm>
            <a:off x="442913" y="1736725"/>
            <a:ext cx="1573660" cy="458202"/>
          </a:xfrm>
          <a:prstGeom prst="rect">
            <a:avLst/>
          </a:prstGeom>
        </p:spPr>
        <p:txBody>
          <a:bodyPr wrap="square" anchor="t">
            <a:spAutoFit/>
          </a:bodyPr>
          <a:lstStyle>
            <a:lvl1pPr>
              <a:spcBef>
                <a:spcPts val="0"/>
              </a:spcBef>
              <a:spcAft>
                <a:spcPts val="0"/>
              </a:spcAft>
              <a:defRPr sz="1400" b="1" cap="none" baseline="0">
                <a:solidFill>
                  <a:schemeClr val="tx1"/>
                </a:solidFill>
              </a:defRPr>
            </a:lvl1pPr>
            <a:lvl2pPr marL="0" indent="0">
              <a:spcBef>
                <a:spcPts val="0"/>
              </a:spcBef>
              <a:spcAft>
                <a:spcPts val="0"/>
              </a:spcAft>
              <a:buFont typeface="Barlow" panose="020B0604020202020204" pitchFamily="34" charset="0"/>
              <a:buNone/>
              <a:defRPr sz="1400" b="1" cap="none" baseline="0">
                <a:solidFill>
                  <a:schemeClr val="tx1"/>
                </a:solidFill>
              </a:defRPr>
            </a:lvl2pPr>
          </a:lstStyle>
          <a:p>
            <a:pPr lvl="0"/>
            <a:r>
              <a:rPr lang="en-GB" dirty="0"/>
              <a:t>First name</a:t>
            </a:r>
          </a:p>
          <a:p>
            <a:pPr lvl="1"/>
            <a:r>
              <a:rPr lang="en-GB" dirty="0"/>
              <a:t>Last name</a:t>
            </a:r>
          </a:p>
        </p:txBody>
      </p:sp>
      <p:sp>
        <p:nvSpPr>
          <p:cNvPr id="6" name="Picture Placeholder 1">
            <a:extLst>
              <a:ext uri="{FF2B5EF4-FFF2-40B4-BE49-F238E27FC236}">
                <a16:creationId xmlns:a16="http://schemas.microsoft.com/office/drawing/2014/main" id="{1D022528-6EBA-C4A0-BEB6-F9204610C897}"/>
              </a:ext>
              <a:ext uri="{C183D7F6-B498-43B3-948B-1728B52AA6E4}">
                <adec:decorative xmlns:adec="http://schemas.microsoft.com/office/drawing/2017/decorative" val="1"/>
              </a:ext>
            </a:extLst>
          </p:cNvPr>
          <p:cNvSpPr>
            <a:spLocks noGrp="1"/>
          </p:cNvSpPr>
          <p:nvPr>
            <p:ph type="pic" sz="quarter" idx="19"/>
          </p:nvPr>
        </p:nvSpPr>
        <p:spPr>
          <a:xfrm>
            <a:off x="455613" y="2323852"/>
            <a:ext cx="1573660" cy="1573200"/>
          </a:xfrm>
          <a:custGeom>
            <a:avLst/>
            <a:gdLst>
              <a:gd name="connsiteX0" fmla="*/ 0 w 1573660"/>
              <a:gd name="connsiteY0" fmla="*/ 0 h 1573200"/>
              <a:gd name="connsiteX1" fmla="*/ 1573660 w 1573660"/>
              <a:gd name="connsiteY1" fmla="*/ 0 h 1573200"/>
              <a:gd name="connsiteX2" fmla="*/ 1573660 w 1573660"/>
              <a:gd name="connsiteY2" fmla="*/ 1349792 h 1573200"/>
              <a:gd name="connsiteX3" fmla="*/ 1350252 w 1573660"/>
              <a:gd name="connsiteY3" fmla="*/ 1573200 h 1573200"/>
              <a:gd name="connsiteX4" fmla="*/ 0 w 1573660"/>
              <a:gd name="connsiteY4" fmla="*/ 1573200 h 1573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3660" h="1573200">
                <a:moveTo>
                  <a:pt x="0" y="0"/>
                </a:moveTo>
                <a:lnTo>
                  <a:pt x="1573660" y="0"/>
                </a:lnTo>
                <a:lnTo>
                  <a:pt x="1573660" y="1349792"/>
                </a:lnTo>
                <a:lnTo>
                  <a:pt x="1350252" y="1573200"/>
                </a:lnTo>
                <a:lnTo>
                  <a:pt x="0" y="1573200"/>
                </a:lnTo>
                <a:close/>
              </a:path>
            </a:pathLst>
          </a:custGeom>
          <a:pattFill prst="dkUpDiag">
            <a:fgClr>
              <a:schemeClr val="bg1">
                <a:lumMod val="85000"/>
              </a:schemeClr>
            </a:fgClr>
            <a:bgClr>
              <a:schemeClr val="bg1"/>
            </a:bgClr>
          </a:pattFill>
        </p:spPr>
        <p:txBody>
          <a:bodyPr vert="horz" wrap="square" lIns="0" tIns="0" rIns="0" bIns="0" rtlCol="0" anchor="b">
            <a:noAutofit/>
          </a:bodyPr>
          <a:lstStyle>
            <a:lvl1pPr>
              <a:defRPr lang="en-GB" dirty="0"/>
            </a:lvl1pPr>
          </a:lstStyle>
          <a:p>
            <a:pPr lvl="0" algn="ctr"/>
            <a:r>
              <a:rPr lang="en-US" dirty="0"/>
              <a:t>Click icon to add picture</a:t>
            </a:r>
            <a:endParaRPr lang="en-GB" dirty="0"/>
          </a:p>
        </p:txBody>
      </p:sp>
      <p:sp>
        <p:nvSpPr>
          <p:cNvPr id="15" name="Placeholder 1">
            <a:extLst>
              <a:ext uri="{FF2B5EF4-FFF2-40B4-BE49-F238E27FC236}">
                <a16:creationId xmlns:a16="http://schemas.microsoft.com/office/drawing/2014/main" id="{A81DA3D4-EF88-48E1-A722-44D4D0FA10B6}"/>
              </a:ext>
            </a:extLst>
          </p:cNvPr>
          <p:cNvSpPr>
            <a:spLocks noGrp="1"/>
          </p:cNvSpPr>
          <p:nvPr>
            <p:ph type="body" sz="quarter" idx="23" hasCustomPrompt="1"/>
          </p:nvPr>
        </p:nvSpPr>
        <p:spPr>
          <a:xfrm>
            <a:off x="442913" y="4045998"/>
            <a:ext cx="1573660" cy="1903877"/>
          </a:xfrm>
          <a:prstGeom prst="rect">
            <a:avLst/>
          </a:prstGeom>
        </p:spPr>
        <p:txBody>
          <a:bodyPr wrap="square" anchor="t">
            <a:noAutofit/>
          </a:bodyPr>
          <a:lstStyle>
            <a:lvl1pPr>
              <a:spcBef>
                <a:spcPts val="0"/>
              </a:spcBef>
              <a:spcAft>
                <a:spcPts val="0"/>
              </a:spcAft>
              <a:defRPr>
                <a:solidFill>
                  <a:schemeClr val="tx1"/>
                </a:solidFill>
              </a:defRPr>
            </a:lvl1pPr>
            <a:lvl2pPr marL="0" indent="0">
              <a:spcBef>
                <a:spcPts val="0"/>
              </a:spcBef>
              <a:spcAft>
                <a:spcPts val="0"/>
              </a:spcAft>
              <a:buFont typeface="Barlow" panose="020B0604020202020204" pitchFamily="34" charset="0"/>
              <a:buNone/>
              <a:defRPr>
                <a:solidFill>
                  <a:schemeClr val="bg1"/>
                </a:solidFill>
              </a:defRPr>
            </a:lvl2pPr>
          </a:lstStyle>
          <a:p>
            <a:pPr lvl="0"/>
            <a:r>
              <a:rPr lang="en-GB" dirty="0"/>
              <a:t>Title and brief role description here</a:t>
            </a:r>
          </a:p>
        </p:txBody>
      </p:sp>
      <p:sp>
        <p:nvSpPr>
          <p:cNvPr id="20" name="Name 2">
            <a:extLst>
              <a:ext uri="{FF2B5EF4-FFF2-40B4-BE49-F238E27FC236}">
                <a16:creationId xmlns:a16="http://schemas.microsoft.com/office/drawing/2014/main" id="{71613F17-97E2-4491-9EF3-F01FFDE6E863}"/>
              </a:ext>
            </a:extLst>
          </p:cNvPr>
          <p:cNvSpPr>
            <a:spLocks noGrp="1"/>
          </p:cNvSpPr>
          <p:nvPr>
            <p:ph type="body" sz="quarter" idx="25" hasCustomPrompt="1"/>
          </p:nvPr>
        </p:nvSpPr>
        <p:spPr>
          <a:xfrm>
            <a:off x="2379122" y="1736725"/>
            <a:ext cx="1573660" cy="458202"/>
          </a:xfrm>
          <a:prstGeom prst="rect">
            <a:avLst/>
          </a:prstGeom>
        </p:spPr>
        <p:txBody>
          <a:bodyPr wrap="square" anchor="t">
            <a:spAutoFit/>
          </a:bodyPr>
          <a:lstStyle>
            <a:lvl1pPr>
              <a:spcBef>
                <a:spcPts val="0"/>
              </a:spcBef>
              <a:spcAft>
                <a:spcPts val="0"/>
              </a:spcAft>
              <a:defRPr sz="1400" b="1" cap="none" baseline="0">
                <a:solidFill>
                  <a:schemeClr val="tx1"/>
                </a:solidFill>
              </a:defRPr>
            </a:lvl1pPr>
            <a:lvl2pPr marL="0" indent="0">
              <a:spcBef>
                <a:spcPts val="0"/>
              </a:spcBef>
              <a:spcAft>
                <a:spcPts val="0"/>
              </a:spcAft>
              <a:buFont typeface="Barlow" panose="020B0604020202020204" pitchFamily="34" charset="0"/>
              <a:buNone/>
              <a:defRPr sz="1400" b="1" cap="none" baseline="0">
                <a:solidFill>
                  <a:schemeClr val="tx1"/>
                </a:solidFill>
              </a:defRPr>
            </a:lvl2pPr>
          </a:lstStyle>
          <a:p>
            <a:pPr lvl="0"/>
            <a:r>
              <a:rPr lang="en-GB" dirty="0"/>
              <a:t>First name</a:t>
            </a:r>
          </a:p>
          <a:p>
            <a:pPr lvl="1"/>
            <a:r>
              <a:rPr lang="en-GB" dirty="0"/>
              <a:t>Last name</a:t>
            </a:r>
          </a:p>
        </p:txBody>
      </p:sp>
      <p:sp>
        <p:nvSpPr>
          <p:cNvPr id="7" name="Picture Placeholder 2">
            <a:extLst>
              <a:ext uri="{FF2B5EF4-FFF2-40B4-BE49-F238E27FC236}">
                <a16:creationId xmlns:a16="http://schemas.microsoft.com/office/drawing/2014/main" id="{BCAD9EA5-E736-4B69-C6BA-B70AA49A3DC7}"/>
              </a:ext>
              <a:ext uri="{C183D7F6-B498-43B3-948B-1728B52AA6E4}">
                <adec:decorative xmlns:adec="http://schemas.microsoft.com/office/drawing/2017/decorative" val="1"/>
              </a:ext>
            </a:extLst>
          </p:cNvPr>
          <p:cNvSpPr>
            <a:spLocks noGrp="1"/>
          </p:cNvSpPr>
          <p:nvPr>
            <p:ph type="pic" sz="quarter" idx="39"/>
          </p:nvPr>
        </p:nvSpPr>
        <p:spPr>
          <a:xfrm>
            <a:off x="2390052" y="2333862"/>
            <a:ext cx="1573660" cy="1573200"/>
          </a:xfrm>
          <a:custGeom>
            <a:avLst/>
            <a:gdLst>
              <a:gd name="connsiteX0" fmla="*/ 0 w 1573660"/>
              <a:gd name="connsiteY0" fmla="*/ 0 h 1573200"/>
              <a:gd name="connsiteX1" fmla="*/ 1573660 w 1573660"/>
              <a:gd name="connsiteY1" fmla="*/ 0 h 1573200"/>
              <a:gd name="connsiteX2" fmla="*/ 1573660 w 1573660"/>
              <a:gd name="connsiteY2" fmla="*/ 1349792 h 1573200"/>
              <a:gd name="connsiteX3" fmla="*/ 1350252 w 1573660"/>
              <a:gd name="connsiteY3" fmla="*/ 1573200 h 1573200"/>
              <a:gd name="connsiteX4" fmla="*/ 0 w 1573660"/>
              <a:gd name="connsiteY4" fmla="*/ 1573200 h 1573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3660" h="1573200">
                <a:moveTo>
                  <a:pt x="0" y="0"/>
                </a:moveTo>
                <a:lnTo>
                  <a:pt x="1573660" y="0"/>
                </a:lnTo>
                <a:lnTo>
                  <a:pt x="1573660" y="1349792"/>
                </a:lnTo>
                <a:lnTo>
                  <a:pt x="1350252" y="1573200"/>
                </a:lnTo>
                <a:lnTo>
                  <a:pt x="0" y="1573200"/>
                </a:lnTo>
                <a:close/>
              </a:path>
            </a:pathLst>
          </a:custGeom>
          <a:pattFill prst="dkUpDiag">
            <a:fgClr>
              <a:schemeClr val="bg1">
                <a:lumMod val="85000"/>
              </a:schemeClr>
            </a:fgClr>
            <a:bgClr>
              <a:schemeClr val="bg1"/>
            </a:bgClr>
          </a:pattFill>
        </p:spPr>
        <p:txBody>
          <a:bodyPr vert="horz" wrap="square" lIns="0" tIns="0" rIns="0" bIns="0" rtlCol="0" anchor="b">
            <a:noAutofit/>
          </a:bodyPr>
          <a:lstStyle>
            <a:lvl1pPr>
              <a:defRPr lang="en-GB" dirty="0"/>
            </a:lvl1pPr>
          </a:lstStyle>
          <a:p>
            <a:pPr lvl="0" algn="ctr"/>
            <a:r>
              <a:rPr lang="en-US" dirty="0"/>
              <a:t>Click icon to add picture</a:t>
            </a:r>
            <a:endParaRPr lang="en-GB" dirty="0"/>
          </a:p>
        </p:txBody>
      </p:sp>
      <p:sp>
        <p:nvSpPr>
          <p:cNvPr id="21" name="Placeholder 2">
            <a:extLst>
              <a:ext uri="{FF2B5EF4-FFF2-40B4-BE49-F238E27FC236}">
                <a16:creationId xmlns:a16="http://schemas.microsoft.com/office/drawing/2014/main" id="{6F22912B-7D36-4077-8BFB-FDA6B7BA0EA9}"/>
              </a:ext>
            </a:extLst>
          </p:cNvPr>
          <p:cNvSpPr>
            <a:spLocks noGrp="1"/>
          </p:cNvSpPr>
          <p:nvPr>
            <p:ph type="body" sz="quarter" idx="26" hasCustomPrompt="1"/>
          </p:nvPr>
        </p:nvSpPr>
        <p:spPr>
          <a:xfrm>
            <a:off x="2379892" y="4045998"/>
            <a:ext cx="1573660" cy="1903877"/>
          </a:xfrm>
          <a:prstGeom prst="rect">
            <a:avLst/>
          </a:prstGeom>
        </p:spPr>
        <p:txBody>
          <a:bodyPr wrap="square" anchor="t">
            <a:noAutofit/>
          </a:bodyPr>
          <a:lstStyle>
            <a:lvl1pPr>
              <a:spcBef>
                <a:spcPts val="0"/>
              </a:spcBef>
              <a:spcAft>
                <a:spcPts val="0"/>
              </a:spcAft>
              <a:defRPr>
                <a:solidFill>
                  <a:schemeClr val="tx1"/>
                </a:solidFill>
              </a:defRPr>
            </a:lvl1pPr>
            <a:lvl2pPr marL="0" indent="0">
              <a:spcBef>
                <a:spcPts val="0"/>
              </a:spcBef>
              <a:spcAft>
                <a:spcPts val="0"/>
              </a:spcAft>
              <a:buFont typeface="Barlow" panose="020B0604020202020204" pitchFamily="34" charset="0"/>
              <a:buNone/>
              <a:defRPr>
                <a:solidFill>
                  <a:schemeClr val="bg1"/>
                </a:solidFill>
              </a:defRPr>
            </a:lvl2pPr>
          </a:lstStyle>
          <a:p>
            <a:pPr lvl="0"/>
            <a:r>
              <a:rPr lang="en-GB" dirty="0"/>
              <a:t>Title and brief role description here</a:t>
            </a:r>
          </a:p>
        </p:txBody>
      </p:sp>
      <p:sp>
        <p:nvSpPr>
          <p:cNvPr id="24" name="Name 3">
            <a:extLst>
              <a:ext uri="{FF2B5EF4-FFF2-40B4-BE49-F238E27FC236}">
                <a16:creationId xmlns:a16="http://schemas.microsoft.com/office/drawing/2014/main" id="{4ACD92D7-D8E5-4F1B-8FF3-A92BC817BD5B}"/>
              </a:ext>
            </a:extLst>
          </p:cNvPr>
          <p:cNvSpPr>
            <a:spLocks noGrp="1"/>
          </p:cNvSpPr>
          <p:nvPr>
            <p:ph type="body" sz="quarter" idx="28" hasCustomPrompt="1"/>
          </p:nvPr>
        </p:nvSpPr>
        <p:spPr>
          <a:xfrm>
            <a:off x="4315331" y="1736725"/>
            <a:ext cx="1573660" cy="458202"/>
          </a:xfrm>
          <a:prstGeom prst="rect">
            <a:avLst/>
          </a:prstGeom>
        </p:spPr>
        <p:txBody>
          <a:bodyPr wrap="square" anchor="t">
            <a:spAutoFit/>
          </a:bodyPr>
          <a:lstStyle>
            <a:lvl1pPr>
              <a:spcBef>
                <a:spcPts val="0"/>
              </a:spcBef>
              <a:spcAft>
                <a:spcPts val="0"/>
              </a:spcAft>
              <a:defRPr sz="1400" b="1" cap="none" baseline="0">
                <a:solidFill>
                  <a:schemeClr val="tx1"/>
                </a:solidFill>
              </a:defRPr>
            </a:lvl1pPr>
            <a:lvl2pPr marL="0" indent="0">
              <a:spcBef>
                <a:spcPts val="0"/>
              </a:spcBef>
              <a:spcAft>
                <a:spcPts val="0"/>
              </a:spcAft>
              <a:buFont typeface="Barlow" panose="020B0604020202020204" pitchFamily="34" charset="0"/>
              <a:buNone/>
              <a:defRPr sz="1400" b="1" cap="none" baseline="0">
                <a:solidFill>
                  <a:schemeClr val="tx1"/>
                </a:solidFill>
              </a:defRPr>
            </a:lvl2pPr>
          </a:lstStyle>
          <a:p>
            <a:pPr lvl="0"/>
            <a:r>
              <a:rPr lang="en-GB" dirty="0"/>
              <a:t>First name</a:t>
            </a:r>
          </a:p>
          <a:p>
            <a:pPr lvl="1"/>
            <a:r>
              <a:rPr lang="en-GB" dirty="0"/>
              <a:t>Last name</a:t>
            </a:r>
          </a:p>
        </p:txBody>
      </p:sp>
      <p:sp>
        <p:nvSpPr>
          <p:cNvPr id="8" name="Picture Placeholder 3">
            <a:extLst>
              <a:ext uri="{FF2B5EF4-FFF2-40B4-BE49-F238E27FC236}">
                <a16:creationId xmlns:a16="http://schemas.microsoft.com/office/drawing/2014/main" id="{357D52C6-2870-E30F-D4E4-6FE20FD88ED3}"/>
              </a:ext>
              <a:ext uri="{C183D7F6-B498-43B3-948B-1728B52AA6E4}">
                <adec:decorative xmlns:adec="http://schemas.microsoft.com/office/drawing/2017/decorative" val="1"/>
              </a:ext>
            </a:extLst>
          </p:cNvPr>
          <p:cNvSpPr>
            <a:spLocks noGrp="1"/>
          </p:cNvSpPr>
          <p:nvPr>
            <p:ph type="pic" sz="quarter" idx="40"/>
          </p:nvPr>
        </p:nvSpPr>
        <p:spPr>
          <a:xfrm>
            <a:off x="4324491" y="2333862"/>
            <a:ext cx="1573660" cy="1573200"/>
          </a:xfrm>
          <a:custGeom>
            <a:avLst/>
            <a:gdLst>
              <a:gd name="connsiteX0" fmla="*/ 0 w 1573660"/>
              <a:gd name="connsiteY0" fmla="*/ 0 h 1573200"/>
              <a:gd name="connsiteX1" fmla="*/ 1573660 w 1573660"/>
              <a:gd name="connsiteY1" fmla="*/ 0 h 1573200"/>
              <a:gd name="connsiteX2" fmla="*/ 1573660 w 1573660"/>
              <a:gd name="connsiteY2" fmla="*/ 1349792 h 1573200"/>
              <a:gd name="connsiteX3" fmla="*/ 1350252 w 1573660"/>
              <a:gd name="connsiteY3" fmla="*/ 1573200 h 1573200"/>
              <a:gd name="connsiteX4" fmla="*/ 0 w 1573660"/>
              <a:gd name="connsiteY4" fmla="*/ 1573200 h 1573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3660" h="1573200">
                <a:moveTo>
                  <a:pt x="0" y="0"/>
                </a:moveTo>
                <a:lnTo>
                  <a:pt x="1573660" y="0"/>
                </a:lnTo>
                <a:lnTo>
                  <a:pt x="1573660" y="1349792"/>
                </a:lnTo>
                <a:lnTo>
                  <a:pt x="1350252" y="1573200"/>
                </a:lnTo>
                <a:lnTo>
                  <a:pt x="0" y="1573200"/>
                </a:lnTo>
                <a:close/>
              </a:path>
            </a:pathLst>
          </a:custGeom>
          <a:pattFill prst="dkUpDiag">
            <a:fgClr>
              <a:schemeClr val="bg1">
                <a:lumMod val="85000"/>
              </a:schemeClr>
            </a:fgClr>
            <a:bgClr>
              <a:schemeClr val="bg1"/>
            </a:bgClr>
          </a:pattFill>
        </p:spPr>
        <p:txBody>
          <a:bodyPr vert="horz" wrap="square" lIns="0" tIns="0" rIns="0" bIns="0" rtlCol="0" anchor="b">
            <a:noAutofit/>
          </a:bodyPr>
          <a:lstStyle>
            <a:lvl1pPr>
              <a:defRPr lang="en-GB" dirty="0"/>
            </a:lvl1pPr>
          </a:lstStyle>
          <a:p>
            <a:pPr lvl="0" algn="ctr"/>
            <a:r>
              <a:rPr lang="en-US" dirty="0"/>
              <a:t>Click icon to add picture</a:t>
            </a:r>
            <a:endParaRPr lang="en-GB" dirty="0"/>
          </a:p>
        </p:txBody>
      </p:sp>
      <p:sp>
        <p:nvSpPr>
          <p:cNvPr id="25" name="Placeholder 3">
            <a:extLst>
              <a:ext uri="{FF2B5EF4-FFF2-40B4-BE49-F238E27FC236}">
                <a16:creationId xmlns:a16="http://schemas.microsoft.com/office/drawing/2014/main" id="{459EAA34-4CBD-4836-8FB9-E4972A4D4702}"/>
              </a:ext>
            </a:extLst>
          </p:cNvPr>
          <p:cNvSpPr>
            <a:spLocks noGrp="1"/>
          </p:cNvSpPr>
          <p:nvPr>
            <p:ph type="body" sz="quarter" idx="29" hasCustomPrompt="1"/>
          </p:nvPr>
        </p:nvSpPr>
        <p:spPr>
          <a:xfrm>
            <a:off x="4316871" y="4045998"/>
            <a:ext cx="1573660" cy="1903877"/>
          </a:xfrm>
          <a:prstGeom prst="rect">
            <a:avLst/>
          </a:prstGeom>
        </p:spPr>
        <p:txBody>
          <a:bodyPr wrap="square" anchor="t">
            <a:noAutofit/>
          </a:bodyPr>
          <a:lstStyle>
            <a:lvl1pPr>
              <a:spcBef>
                <a:spcPts val="0"/>
              </a:spcBef>
              <a:spcAft>
                <a:spcPts val="0"/>
              </a:spcAft>
              <a:defRPr>
                <a:solidFill>
                  <a:schemeClr val="tx1"/>
                </a:solidFill>
              </a:defRPr>
            </a:lvl1pPr>
            <a:lvl2pPr marL="0" indent="0">
              <a:spcBef>
                <a:spcPts val="0"/>
              </a:spcBef>
              <a:spcAft>
                <a:spcPts val="0"/>
              </a:spcAft>
              <a:buFont typeface="Barlow" panose="020B0604020202020204" pitchFamily="34" charset="0"/>
              <a:buNone/>
              <a:defRPr>
                <a:solidFill>
                  <a:schemeClr val="bg1"/>
                </a:solidFill>
              </a:defRPr>
            </a:lvl2pPr>
          </a:lstStyle>
          <a:p>
            <a:pPr lvl="0"/>
            <a:r>
              <a:rPr lang="en-GB" dirty="0"/>
              <a:t>Title and brief role description here</a:t>
            </a:r>
          </a:p>
        </p:txBody>
      </p:sp>
      <p:sp>
        <p:nvSpPr>
          <p:cNvPr id="27" name="Name 4">
            <a:extLst>
              <a:ext uri="{FF2B5EF4-FFF2-40B4-BE49-F238E27FC236}">
                <a16:creationId xmlns:a16="http://schemas.microsoft.com/office/drawing/2014/main" id="{95119930-DF3D-4F95-9821-DD803BEC06B8}"/>
              </a:ext>
            </a:extLst>
          </p:cNvPr>
          <p:cNvSpPr>
            <a:spLocks noGrp="1"/>
          </p:cNvSpPr>
          <p:nvPr>
            <p:ph type="body" sz="quarter" idx="31" hasCustomPrompt="1"/>
          </p:nvPr>
        </p:nvSpPr>
        <p:spPr>
          <a:xfrm>
            <a:off x="6251540" y="1748727"/>
            <a:ext cx="1573660" cy="458202"/>
          </a:xfrm>
          <a:prstGeom prst="rect">
            <a:avLst/>
          </a:prstGeom>
        </p:spPr>
        <p:txBody>
          <a:bodyPr wrap="square" anchor="t">
            <a:spAutoFit/>
          </a:bodyPr>
          <a:lstStyle>
            <a:lvl1pPr>
              <a:spcBef>
                <a:spcPts val="0"/>
              </a:spcBef>
              <a:spcAft>
                <a:spcPts val="0"/>
              </a:spcAft>
              <a:defRPr sz="1400" b="1" cap="none" baseline="0">
                <a:solidFill>
                  <a:schemeClr val="tx1"/>
                </a:solidFill>
              </a:defRPr>
            </a:lvl1pPr>
            <a:lvl2pPr marL="0" indent="0">
              <a:spcBef>
                <a:spcPts val="0"/>
              </a:spcBef>
              <a:spcAft>
                <a:spcPts val="0"/>
              </a:spcAft>
              <a:buFont typeface="Barlow" panose="020B0604020202020204" pitchFamily="34" charset="0"/>
              <a:buNone/>
              <a:defRPr sz="1400" b="1" cap="none" baseline="0">
                <a:solidFill>
                  <a:schemeClr val="tx1"/>
                </a:solidFill>
              </a:defRPr>
            </a:lvl2pPr>
          </a:lstStyle>
          <a:p>
            <a:pPr lvl="0"/>
            <a:r>
              <a:rPr lang="en-GB" dirty="0"/>
              <a:t>First name</a:t>
            </a:r>
          </a:p>
          <a:p>
            <a:pPr lvl="1"/>
            <a:r>
              <a:rPr lang="en-GB" dirty="0"/>
              <a:t>Last name</a:t>
            </a:r>
          </a:p>
        </p:txBody>
      </p:sp>
      <p:sp>
        <p:nvSpPr>
          <p:cNvPr id="9" name="Picture Placeholder 4">
            <a:extLst>
              <a:ext uri="{FF2B5EF4-FFF2-40B4-BE49-F238E27FC236}">
                <a16:creationId xmlns:a16="http://schemas.microsoft.com/office/drawing/2014/main" id="{074A36C6-E21E-40D7-90B6-E4EE4ED33126}"/>
              </a:ext>
              <a:ext uri="{C183D7F6-B498-43B3-948B-1728B52AA6E4}">
                <adec:decorative xmlns:adec="http://schemas.microsoft.com/office/drawing/2017/decorative" val="1"/>
              </a:ext>
            </a:extLst>
          </p:cNvPr>
          <p:cNvSpPr>
            <a:spLocks noGrp="1"/>
          </p:cNvSpPr>
          <p:nvPr>
            <p:ph type="pic" sz="quarter" idx="41"/>
          </p:nvPr>
        </p:nvSpPr>
        <p:spPr>
          <a:xfrm>
            <a:off x="6258930" y="2333862"/>
            <a:ext cx="1573660" cy="1573200"/>
          </a:xfrm>
          <a:custGeom>
            <a:avLst/>
            <a:gdLst>
              <a:gd name="connsiteX0" fmla="*/ 0 w 1573660"/>
              <a:gd name="connsiteY0" fmla="*/ 0 h 1573200"/>
              <a:gd name="connsiteX1" fmla="*/ 1573660 w 1573660"/>
              <a:gd name="connsiteY1" fmla="*/ 0 h 1573200"/>
              <a:gd name="connsiteX2" fmla="*/ 1573660 w 1573660"/>
              <a:gd name="connsiteY2" fmla="*/ 1349792 h 1573200"/>
              <a:gd name="connsiteX3" fmla="*/ 1350252 w 1573660"/>
              <a:gd name="connsiteY3" fmla="*/ 1573200 h 1573200"/>
              <a:gd name="connsiteX4" fmla="*/ 0 w 1573660"/>
              <a:gd name="connsiteY4" fmla="*/ 1573200 h 1573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3660" h="1573200">
                <a:moveTo>
                  <a:pt x="0" y="0"/>
                </a:moveTo>
                <a:lnTo>
                  <a:pt x="1573660" y="0"/>
                </a:lnTo>
                <a:lnTo>
                  <a:pt x="1573660" y="1349792"/>
                </a:lnTo>
                <a:lnTo>
                  <a:pt x="1350252" y="1573200"/>
                </a:lnTo>
                <a:lnTo>
                  <a:pt x="0" y="1573200"/>
                </a:lnTo>
                <a:close/>
              </a:path>
            </a:pathLst>
          </a:custGeom>
          <a:pattFill prst="dkUpDiag">
            <a:fgClr>
              <a:schemeClr val="bg1">
                <a:lumMod val="85000"/>
              </a:schemeClr>
            </a:fgClr>
            <a:bgClr>
              <a:schemeClr val="bg1"/>
            </a:bgClr>
          </a:pattFill>
        </p:spPr>
        <p:txBody>
          <a:bodyPr vert="horz" wrap="square" lIns="0" tIns="0" rIns="0" bIns="0" rtlCol="0" anchor="b">
            <a:noAutofit/>
          </a:bodyPr>
          <a:lstStyle>
            <a:lvl1pPr>
              <a:defRPr lang="en-GB" dirty="0"/>
            </a:lvl1pPr>
          </a:lstStyle>
          <a:p>
            <a:pPr lvl="0" algn="ctr"/>
            <a:r>
              <a:rPr lang="en-US" dirty="0"/>
              <a:t>Click icon to add picture</a:t>
            </a:r>
            <a:endParaRPr lang="en-GB" dirty="0"/>
          </a:p>
        </p:txBody>
      </p:sp>
      <p:sp>
        <p:nvSpPr>
          <p:cNvPr id="28" name="Placeholder 4">
            <a:extLst>
              <a:ext uri="{FF2B5EF4-FFF2-40B4-BE49-F238E27FC236}">
                <a16:creationId xmlns:a16="http://schemas.microsoft.com/office/drawing/2014/main" id="{F1EC47F3-3364-4097-9549-A48AAC2F5219}"/>
              </a:ext>
            </a:extLst>
          </p:cNvPr>
          <p:cNvSpPr>
            <a:spLocks noGrp="1"/>
          </p:cNvSpPr>
          <p:nvPr>
            <p:ph type="body" sz="quarter" idx="32" hasCustomPrompt="1"/>
          </p:nvPr>
        </p:nvSpPr>
        <p:spPr>
          <a:xfrm>
            <a:off x="6253850" y="4058000"/>
            <a:ext cx="1573660" cy="1903877"/>
          </a:xfrm>
          <a:prstGeom prst="rect">
            <a:avLst/>
          </a:prstGeom>
        </p:spPr>
        <p:txBody>
          <a:bodyPr wrap="square" anchor="t">
            <a:noAutofit/>
          </a:bodyPr>
          <a:lstStyle>
            <a:lvl1pPr>
              <a:spcBef>
                <a:spcPts val="0"/>
              </a:spcBef>
              <a:spcAft>
                <a:spcPts val="0"/>
              </a:spcAft>
              <a:defRPr>
                <a:solidFill>
                  <a:schemeClr val="tx1"/>
                </a:solidFill>
              </a:defRPr>
            </a:lvl1pPr>
            <a:lvl2pPr marL="0" indent="0">
              <a:spcBef>
                <a:spcPts val="0"/>
              </a:spcBef>
              <a:spcAft>
                <a:spcPts val="0"/>
              </a:spcAft>
              <a:buFont typeface="Barlow" panose="020B0604020202020204" pitchFamily="34" charset="0"/>
              <a:buNone/>
              <a:defRPr>
                <a:solidFill>
                  <a:schemeClr val="bg1"/>
                </a:solidFill>
              </a:defRPr>
            </a:lvl2pPr>
          </a:lstStyle>
          <a:p>
            <a:pPr lvl="0"/>
            <a:r>
              <a:rPr lang="en-GB" dirty="0"/>
              <a:t>Title and brief role description here</a:t>
            </a:r>
          </a:p>
        </p:txBody>
      </p:sp>
      <p:sp>
        <p:nvSpPr>
          <p:cNvPr id="30" name="Name 5">
            <a:extLst>
              <a:ext uri="{FF2B5EF4-FFF2-40B4-BE49-F238E27FC236}">
                <a16:creationId xmlns:a16="http://schemas.microsoft.com/office/drawing/2014/main" id="{8BC3BB59-8297-4139-8EEB-7AA6A362059C}"/>
              </a:ext>
            </a:extLst>
          </p:cNvPr>
          <p:cNvSpPr>
            <a:spLocks noGrp="1"/>
          </p:cNvSpPr>
          <p:nvPr>
            <p:ph type="body" sz="quarter" idx="34" hasCustomPrompt="1"/>
          </p:nvPr>
        </p:nvSpPr>
        <p:spPr>
          <a:xfrm>
            <a:off x="8187749" y="1748727"/>
            <a:ext cx="1573660" cy="458202"/>
          </a:xfrm>
          <a:prstGeom prst="rect">
            <a:avLst/>
          </a:prstGeom>
        </p:spPr>
        <p:txBody>
          <a:bodyPr wrap="square" anchor="t">
            <a:spAutoFit/>
          </a:bodyPr>
          <a:lstStyle>
            <a:lvl1pPr>
              <a:spcBef>
                <a:spcPts val="0"/>
              </a:spcBef>
              <a:spcAft>
                <a:spcPts val="0"/>
              </a:spcAft>
              <a:defRPr sz="1400" b="1" cap="none" baseline="0">
                <a:solidFill>
                  <a:schemeClr val="tx1"/>
                </a:solidFill>
              </a:defRPr>
            </a:lvl1pPr>
            <a:lvl2pPr marL="0" indent="0">
              <a:spcBef>
                <a:spcPts val="0"/>
              </a:spcBef>
              <a:spcAft>
                <a:spcPts val="0"/>
              </a:spcAft>
              <a:buFont typeface="Barlow" panose="020B0604020202020204" pitchFamily="34" charset="0"/>
              <a:buNone/>
              <a:defRPr sz="1400" b="1" cap="none" baseline="0">
                <a:solidFill>
                  <a:schemeClr val="tx1"/>
                </a:solidFill>
              </a:defRPr>
            </a:lvl2pPr>
          </a:lstStyle>
          <a:p>
            <a:pPr lvl="0"/>
            <a:r>
              <a:rPr lang="en-GB" dirty="0"/>
              <a:t>First name</a:t>
            </a:r>
          </a:p>
          <a:p>
            <a:pPr lvl="1"/>
            <a:r>
              <a:rPr lang="en-GB" dirty="0"/>
              <a:t>Last name</a:t>
            </a:r>
          </a:p>
        </p:txBody>
      </p:sp>
      <p:sp>
        <p:nvSpPr>
          <p:cNvPr id="19" name="Picture Placeholder 5">
            <a:extLst>
              <a:ext uri="{FF2B5EF4-FFF2-40B4-BE49-F238E27FC236}">
                <a16:creationId xmlns:a16="http://schemas.microsoft.com/office/drawing/2014/main" id="{F63214CF-5EA4-B6FC-063D-D3496667EF2D}"/>
              </a:ext>
              <a:ext uri="{C183D7F6-B498-43B3-948B-1728B52AA6E4}">
                <adec:decorative xmlns:adec="http://schemas.microsoft.com/office/drawing/2017/decorative" val="1"/>
              </a:ext>
            </a:extLst>
          </p:cNvPr>
          <p:cNvSpPr>
            <a:spLocks noGrp="1"/>
          </p:cNvSpPr>
          <p:nvPr>
            <p:ph type="pic" sz="quarter" idx="42"/>
          </p:nvPr>
        </p:nvSpPr>
        <p:spPr>
          <a:xfrm>
            <a:off x="8193369" y="2333862"/>
            <a:ext cx="1573660" cy="1573200"/>
          </a:xfrm>
          <a:custGeom>
            <a:avLst/>
            <a:gdLst>
              <a:gd name="connsiteX0" fmla="*/ 0 w 1573660"/>
              <a:gd name="connsiteY0" fmla="*/ 0 h 1573200"/>
              <a:gd name="connsiteX1" fmla="*/ 1573660 w 1573660"/>
              <a:gd name="connsiteY1" fmla="*/ 0 h 1573200"/>
              <a:gd name="connsiteX2" fmla="*/ 1573660 w 1573660"/>
              <a:gd name="connsiteY2" fmla="*/ 1349792 h 1573200"/>
              <a:gd name="connsiteX3" fmla="*/ 1350252 w 1573660"/>
              <a:gd name="connsiteY3" fmla="*/ 1573200 h 1573200"/>
              <a:gd name="connsiteX4" fmla="*/ 0 w 1573660"/>
              <a:gd name="connsiteY4" fmla="*/ 1573200 h 1573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3660" h="1573200">
                <a:moveTo>
                  <a:pt x="0" y="0"/>
                </a:moveTo>
                <a:lnTo>
                  <a:pt x="1573660" y="0"/>
                </a:lnTo>
                <a:lnTo>
                  <a:pt x="1573660" y="1349792"/>
                </a:lnTo>
                <a:lnTo>
                  <a:pt x="1350252" y="1573200"/>
                </a:lnTo>
                <a:lnTo>
                  <a:pt x="0" y="1573200"/>
                </a:lnTo>
                <a:close/>
              </a:path>
            </a:pathLst>
          </a:custGeom>
          <a:pattFill prst="dkUpDiag">
            <a:fgClr>
              <a:schemeClr val="bg1">
                <a:lumMod val="85000"/>
              </a:schemeClr>
            </a:fgClr>
            <a:bgClr>
              <a:schemeClr val="bg1"/>
            </a:bgClr>
          </a:pattFill>
        </p:spPr>
        <p:txBody>
          <a:bodyPr vert="horz" wrap="square" lIns="0" tIns="0" rIns="0" bIns="0" rtlCol="0" anchor="b">
            <a:noAutofit/>
          </a:bodyPr>
          <a:lstStyle>
            <a:lvl1pPr>
              <a:defRPr lang="en-GB" dirty="0"/>
            </a:lvl1pPr>
          </a:lstStyle>
          <a:p>
            <a:pPr lvl="0" algn="ctr"/>
            <a:r>
              <a:rPr lang="en-US" dirty="0"/>
              <a:t>Click icon to add picture</a:t>
            </a:r>
            <a:endParaRPr lang="en-GB" dirty="0"/>
          </a:p>
        </p:txBody>
      </p:sp>
      <p:sp>
        <p:nvSpPr>
          <p:cNvPr id="31" name="Placeholder 5">
            <a:extLst>
              <a:ext uri="{FF2B5EF4-FFF2-40B4-BE49-F238E27FC236}">
                <a16:creationId xmlns:a16="http://schemas.microsoft.com/office/drawing/2014/main" id="{3539E75B-AA24-4E49-B21A-8AAB8E62C410}"/>
              </a:ext>
            </a:extLst>
          </p:cNvPr>
          <p:cNvSpPr>
            <a:spLocks noGrp="1"/>
          </p:cNvSpPr>
          <p:nvPr>
            <p:ph type="body" sz="quarter" idx="35" hasCustomPrompt="1"/>
          </p:nvPr>
        </p:nvSpPr>
        <p:spPr>
          <a:xfrm>
            <a:off x="8190829" y="4058000"/>
            <a:ext cx="1573660" cy="1903877"/>
          </a:xfrm>
          <a:prstGeom prst="rect">
            <a:avLst/>
          </a:prstGeom>
        </p:spPr>
        <p:txBody>
          <a:bodyPr wrap="square" anchor="t">
            <a:noAutofit/>
          </a:bodyPr>
          <a:lstStyle>
            <a:lvl1pPr>
              <a:spcBef>
                <a:spcPts val="0"/>
              </a:spcBef>
              <a:spcAft>
                <a:spcPts val="0"/>
              </a:spcAft>
              <a:defRPr>
                <a:solidFill>
                  <a:schemeClr val="tx1"/>
                </a:solidFill>
              </a:defRPr>
            </a:lvl1pPr>
            <a:lvl2pPr marL="0" indent="0">
              <a:spcBef>
                <a:spcPts val="0"/>
              </a:spcBef>
              <a:spcAft>
                <a:spcPts val="0"/>
              </a:spcAft>
              <a:buFont typeface="Barlow" panose="020B0604020202020204" pitchFamily="34" charset="0"/>
              <a:buNone/>
              <a:defRPr>
                <a:solidFill>
                  <a:schemeClr val="bg1"/>
                </a:solidFill>
              </a:defRPr>
            </a:lvl2pPr>
          </a:lstStyle>
          <a:p>
            <a:pPr lvl="0"/>
            <a:r>
              <a:rPr lang="en-GB" dirty="0"/>
              <a:t>Title and brief role description here</a:t>
            </a:r>
          </a:p>
        </p:txBody>
      </p:sp>
      <p:sp>
        <p:nvSpPr>
          <p:cNvPr id="33" name="Name 6">
            <a:extLst>
              <a:ext uri="{FF2B5EF4-FFF2-40B4-BE49-F238E27FC236}">
                <a16:creationId xmlns:a16="http://schemas.microsoft.com/office/drawing/2014/main" id="{3F21806D-0731-464D-A660-3F50C5CAF670}"/>
              </a:ext>
            </a:extLst>
          </p:cNvPr>
          <p:cNvSpPr>
            <a:spLocks noGrp="1"/>
          </p:cNvSpPr>
          <p:nvPr>
            <p:ph type="body" sz="quarter" idx="37" hasCustomPrompt="1"/>
          </p:nvPr>
        </p:nvSpPr>
        <p:spPr>
          <a:xfrm>
            <a:off x="10123957" y="1735212"/>
            <a:ext cx="1573660" cy="458202"/>
          </a:xfrm>
          <a:prstGeom prst="rect">
            <a:avLst/>
          </a:prstGeom>
        </p:spPr>
        <p:txBody>
          <a:bodyPr wrap="square" anchor="t">
            <a:spAutoFit/>
          </a:bodyPr>
          <a:lstStyle>
            <a:lvl1pPr>
              <a:spcBef>
                <a:spcPts val="0"/>
              </a:spcBef>
              <a:spcAft>
                <a:spcPts val="0"/>
              </a:spcAft>
              <a:defRPr sz="1400" b="1" cap="none" baseline="0">
                <a:solidFill>
                  <a:schemeClr val="tx1"/>
                </a:solidFill>
              </a:defRPr>
            </a:lvl1pPr>
            <a:lvl2pPr marL="0" indent="0">
              <a:spcBef>
                <a:spcPts val="0"/>
              </a:spcBef>
              <a:spcAft>
                <a:spcPts val="0"/>
              </a:spcAft>
              <a:buFont typeface="Barlow" panose="020B0604020202020204" pitchFamily="34" charset="0"/>
              <a:buNone/>
              <a:defRPr sz="1400" b="1" cap="none" baseline="0">
                <a:solidFill>
                  <a:schemeClr val="tx1"/>
                </a:solidFill>
              </a:defRPr>
            </a:lvl2pPr>
          </a:lstStyle>
          <a:p>
            <a:pPr lvl="0"/>
            <a:r>
              <a:rPr lang="en-GB" dirty="0"/>
              <a:t>First name</a:t>
            </a:r>
          </a:p>
          <a:p>
            <a:pPr lvl="1"/>
            <a:r>
              <a:rPr lang="en-GB" dirty="0"/>
              <a:t>Last name</a:t>
            </a:r>
          </a:p>
        </p:txBody>
      </p:sp>
      <p:sp>
        <p:nvSpPr>
          <p:cNvPr id="23" name="Picture Placeholder 6">
            <a:extLst>
              <a:ext uri="{FF2B5EF4-FFF2-40B4-BE49-F238E27FC236}">
                <a16:creationId xmlns:a16="http://schemas.microsoft.com/office/drawing/2014/main" id="{95C42D8A-99F6-7643-7FD4-13CD14652A53}"/>
              </a:ext>
              <a:ext uri="{C183D7F6-B498-43B3-948B-1728B52AA6E4}">
                <adec:decorative xmlns:adec="http://schemas.microsoft.com/office/drawing/2017/decorative" val="1"/>
              </a:ext>
            </a:extLst>
          </p:cNvPr>
          <p:cNvSpPr>
            <a:spLocks noGrp="1"/>
          </p:cNvSpPr>
          <p:nvPr>
            <p:ph type="pic" sz="quarter" idx="43"/>
          </p:nvPr>
        </p:nvSpPr>
        <p:spPr>
          <a:xfrm>
            <a:off x="10127809" y="2333862"/>
            <a:ext cx="1573660" cy="1573200"/>
          </a:xfrm>
          <a:custGeom>
            <a:avLst/>
            <a:gdLst>
              <a:gd name="connsiteX0" fmla="*/ 0 w 1573660"/>
              <a:gd name="connsiteY0" fmla="*/ 0 h 1573200"/>
              <a:gd name="connsiteX1" fmla="*/ 1573660 w 1573660"/>
              <a:gd name="connsiteY1" fmla="*/ 0 h 1573200"/>
              <a:gd name="connsiteX2" fmla="*/ 1573660 w 1573660"/>
              <a:gd name="connsiteY2" fmla="*/ 1349792 h 1573200"/>
              <a:gd name="connsiteX3" fmla="*/ 1350252 w 1573660"/>
              <a:gd name="connsiteY3" fmla="*/ 1573200 h 1573200"/>
              <a:gd name="connsiteX4" fmla="*/ 0 w 1573660"/>
              <a:gd name="connsiteY4" fmla="*/ 1573200 h 1573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3660" h="1573200">
                <a:moveTo>
                  <a:pt x="0" y="0"/>
                </a:moveTo>
                <a:lnTo>
                  <a:pt x="1573660" y="0"/>
                </a:lnTo>
                <a:lnTo>
                  <a:pt x="1573660" y="1349792"/>
                </a:lnTo>
                <a:lnTo>
                  <a:pt x="1350252" y="1573200"/>
                </a:lnTo>
                <a:lnTo>
                  <a:pt x="0" y="1573200"/>
                </a:lnTo>
                <a:close/>
              </a:path>
            </a:pathLst>
          </a:custGeom>
          <a:pattFill prst="dkUpDiag">
            <a:fgClr>
              <a:schemeClr val="bg1">
                <a:lumMod val="85000"/>
              </a:schemeClr>
            </a:fgClr>
            <a:bgClr>
              <a:schemeClr val="bg1"/>
            </a:bgClr>
          </a:pattFill>
        </p:spPr>
        <p:txBody>
          <a:bodyPr vert="horz" wrap="square" lIns="0" tIns="0" rIns="0" bIns="0" rtlCol="0" anchor="b">
            <a:noAutofit/>
          </a:bodyPr>
          <a:lstStyle>
            <a:lvl1pPr>
              <a:defRPr lang="en-GB" dirty="0"/>
            </a:lvl1pPr>
          </a:lstStyle>
          <a:p>
            <a:pPr lvl="0" algn="ctr"/>
            <a:r>
              <a:rPr lang="en-US" dirty="0"/>
              <a:t>Click icon to add picture</a:t>
            </a:r>
            <a:endParaRPr lang="en-GB" dirty="0"/>
          </a:p>
        </p:txBody>
      </p:sp>
      <p:sp>
        <p:nvSpPr>
          <p:cNvPr id="34" name="Placeholder 6">
            <a:extLst>
              <a:ext uri="{FF2B5EF4-FFF2-40B4-BE49-F238E27FC236}">
                <a16:creationId xmlns:a16="http://schemas.microsoft.com/office/drawing/2014/main" id="{E534BACD-3BA5-4149-ABE3-6C66E16EC23C}"/>
              </a:ext>
            </a:extLst>
          </p:cNvPr>
          <p:cNvSpPr>
            <a:spLocks noGrp="1"/>
          </p:cNvSpPr>
          <p:nvPr>
            <p:ph type="body" sz="quarter" idx="38" hasCustomPrompt="1"/>
          </p:nvPr>
        </p:nvSpPr>
        <p:spPr>
          <a:xfrm>
            <a:off x="10127809" y="4044485"/>
            <a:ext cx="1573660" cy="1903877"/>
          </a:xfrm>
          <a:prstGeom prst="rect">
            <a:avLst/>
          </a:prstGeom>
        </p:spPr>
        <p:txBody>
          <a:bodyPr wrap="square" anchor="t">
            <a:noAutofit/>
          </a:bodyPr>
          <a:lstStyle>
            <a:lvl1pPr>
              <a:spcBef>
                <a:spcPts val="0"/>
              </a:spcBef>
              <a:spcAft>
                <a:spcPts val="0"/>
              </a:spcAft>
              <a:defRPr>
                <a:solidFill>
                  <a:schemeClr val="tx1"/>
                </a:solidFill>
              </a:defRPr>
            </a:lvl1pPr>
            <a:lvl2pPr marL="0" indent="0">
              <a:spcBef>
                <a:spcPts val="0"/>
              </a:spcBef>
              <a:spcAft>
                <a:spcPts val="0"/>
              </a:spcAft>
              <a:buFont typeface="Barlow" panose="020B0604020202020204" pitchFamily="34" charset="0"/>
              <a:buNone/>
              <a:defRPr>
                <a:solidFill>
                  <a:schemeClr val="bg1"/>
                </a:solidFill>
              </a:defRPr>
            </a:lvl2pPr>
          </a:lstStyle>
          <a:p>
            <a:pPr lvl="0"/>
            <a:r>
              <a:rPr lang="en-GB" dirty="0"/>
              <a:t>Title and brief role description here</a:t>
            </a:r>
          </a:p>
        </p:txBody>
      </p:sp>
    </p:spTree>
    <p:extLst>
      <p:ext uri="{BB962C8B-B14F-4D97-AF65-F5344CB8AC3E}">
        <p14:creationId xmlns:p14="http://schemas.microsoft.com/office/powerpoint/2010/main" val="3544280976"/>
      </p:ext>
    </p:extLst>
  </p:cSld>
  <p:clrMapOvr>
    <a:masterClrMapping/>
  </p:clrMapOvr>
  <p:extLst>
    <p:ext uri="{DCECCB84-F9BA-43D5-87BE-67443E8EF086}">
      <p15:sldGuideLst xmlns:p15="http://schemas.microsoft.com/office/powerpoint/2012/main"/>
    </p:ext>
  </p:extLst>
</p:sldLayout>
</file>

<file path=ppt/slideLayouts/slideLayout110.xml><?xml version="1.0" encoding="utf-8"?>
<p:sldLayout xmlns:a="http://schemas.openxmlformats.org/drawingml/2006/main" xmlns:r="http://schemas.openxmlformats.org/officeDocument/2006/relationships" xmlns:p="http://schemas.openxmlformats.org/presentationml/2006/main" showMasterSp="0" preserve="1">
  <p:cSld name="Quote/Statement slide">
    <p:bg>
      <p:bgPr>
        <a:solidFill>
          <a:schemeClr val="tx2"/>
        </a:solidFill>
        <a:effectLst/>
      </p:bgPr>
    </p:bg>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B024DFEA-2014-1751-E480-8A66CDCDA552}"/>
              </a:ext>
            </a:extLst>
          </p:cNvPr>
          <p:cNvSpPr>
            <a:spLocks noGrp="1"/>
          </p:cNvSpPr>
          <p:nvPr>
            <p:ph type="title" hasCustomPrompt="1"/>
          </p:nvPr>
        </p:nvSpPr>
        <p:spPr>
          <a:xfrm>
            <a:off x="431999" y="1898850"/>
            <a:ext cx="7010201" cy="715669"/>
          </a:xfrm>
        </p:spPr>
        <p:txBody>
          <a:bodyPr/>
          <a:lstStyle>
            <a:lvl1pPr>
              <a:lnSpc>
                <a:spcPct val="100000"/>
              </a:lnSpc>
              <a:defRPr sz="3200" b="1" cap="none" baseline="0">
                <a:solidFill>
                  <a:schemeClr val="tx1"/>
                </a:solidFill>
                <a:latin typeface="+mn-lt"/>
              </a:defRPr>
            </a:lvl1pPr>
          </a:lstStyle>
          <a:p>
            <a:r>
              <a:rPr lang="en-US" dirty="0"/>
              <a:t>Quote or statement here – </a:t>
            </a:r>
            <a:br>
              <a:rPr lang="en-US" dirty="0"/>
            </a:br>
            <a:r>
              <a:rPr lang="en-US" dirty="0"/>
              <a:t>only black text is fully accessible on teal, green or orange</a:t>
            </a:r>
            <a:endParaRPr lang="en-GB" dirty="0"/>
          </a:p>
        </p:txBody>
      </p:sp>
      <p:sp>
        <p:nvSpPr>
          <p:cNvPr id="4" name="Triangle">
            <a:extLst>
              <a:ext uri="{FF2B5EF4-FFF2-40B4-BE49-F238E27FC236}">
                <a16:creationId xmlns:a16="http://schemas.microsoft.com/office/drawing/2014/main" id="{AE7DDF0E-41B4-9738-7FF8-6113726879FE}"/>
              </a:ext>
              <a:ext uri="{C183D7F6-B498-43B3-948B-1728B52AA6E4}">
                <adec:decorative xmlns:adec="http://schemas.microsoft.com/office/drawing/2017/decorative" val="1"/>
              </a:ext>
            </a:extLst>
          </p:cNvPr>
          <p:cNvSpPr/>
          <p:nvPr userDrawn="1"/>
        </p:nvSpPr>
        <p:spPr>
          <a:xfrm rot="16200000">
            <a:off x="9281601" y="3947601"/>
            <a:ext cx="2910399" cy="2910399"/>
          </a:xfrm>
          <a:prstGeom prst="rtTriangl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12000"/>
              </a:lnSpc>
              <a:spcBef>
                <a:spcPts val="400"/>
              </a:spcBef>
              <a:spcAft>
                <a:spcPts val="400"/>
              </a:spcAft>
            </a:pPr>
            <a:endParaRPr lang="en-GB" sz="1200" dirty="0">
              <a:solidFill>
                <a:schemeClr val="tx1"/>
              </a:solidFill>
            </a:endParaRPr>
          </a:p>
        </p:txBody>
      </p:sp>
      <p:sp>
        <p:nvSpPr>
          <p:cNvPr id="12" name="Classification">
            <a:extLst>
              <a:ext uri="{FF2B5EF4-FFF2-40B4-BE49-F238E27FC236}">
                <a16:creationId xmlns:a16="http://schemas.microsoft.com/office/drawing/2014/main" id="{1C5B0F71-0889-8AA3-1424-358FEF2E8AF4}"/>
              </a:ext>
              <a:ext uri="{C183D7F6-B498-43B3-948B-1728B52AA6E4}">
                <adec:decorative xmlns:adec="http://schemas.microsoft.com/office/drawing/2017/decorative" val="1"/>
              </a:ext>
            </a:extLst>
          </p:cNvPr>
          <p:cNvSpPr txBox="1">
            <a:spLocks/>
          </p:cNvSpPr>
          <p:nvPr userDrawn="1"/>
        </p:nvSpPr>
        <p:spPr>
          <a:xfrm>
            <a:off x="440938" y="6365530"/>
            <a:ext cx="4672238" cy="246221"/>
          </a:xfrm>
          <a:prstGeom prst="rect">
            <a:avLst/>
          </a:prstGeom>
          <a:effectLst/>
        </p:spPr>
        <p:txBody>
          <a:bodyPr vert="horz" wrap="square" lIns="0" tIns="0" rIns="0" bIns="0" rtlCol="0" anchor="b">
            <a:spAutoFit/>
          </a:bodyP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800" dirty="0">
                <a:solidFill>
                  <a:schemeClr val="bg1"/>
                </a:solidFill>
                <a:effectLst/>
              </a:rPr>
              <a:t>© Ipsos | Purchase of In-Game Content: Survey on Parental Supervision | Apr 2026 | Version 2 | Internal/Client Use Only</a:t>
            </a:r>
            <a:endParaRPr lang="en-GB" sz="800" dirty="0">
              <a:solidFill>
                <a:schemeClr val="bg1"/>
              </a:solidFill>
              <a:effectLst/>
            </a:endParaRPr>
          </a:p>
        </p:txBody>
      </p:sp>
      <p:sp>
        <p:nvSpPr>
          <p:cNvPr id="11" name="Slide Number">
            <a:extLst>
              <a:ext uri="{FF2B5EF4-FFF2-40B4-BE49-F238E27FC236}">
                <a16:creationId xmlns:a16="http://schemas.microsoft.com/office/drawing/2014/main" id="{BE4B9BBA-B9E4-5FF2-9CD0-5259512082F0}"/>
              </a:ext>
              <a:ext uri="{C183D7F6-B498-43B3-948B-1728B52AA6E4}">
                <adec:decorative xmlns:adec="http://schemas.microsoft.com/office/drawing/2017/decorative" val="1"/>
              </a:ext>
            </a:extLst>
          </p:cNvPr>
          <p:cNvSpPr txBox="1"/>
          <p:nvPr userDrawn="1"/>
        </p:nvSpPr>
        <p:spPr>
          <a:xfrm>
            <a:off x="5849681" y="6479951"/>
            <a:ext cx="492637" cy="140488"/>
          </a:xfrm>
          <a:prstGeom prst="rect">
            <a:avLst/>
          </a:prstGeom>
          <a:noFill/>
        </p:spPr>
        <p:txBody>
          <a:bodyPr wrap="square" lIns="0" tIns="0" rIns="0" bIns="0" rtlCol="0">
            <a:spAutoFit/>
          </a:bodyPr>
          <a:lstStyle/>
          <a:p>
            <a:pPr algn="ctr" rtl="0">
              <a:lnSpc>
                <a:spcPct val="110000"/>
              </a:lnSpc>
              <a:spcBef>
                <a:spcPts val="400"/>
              </a:spcBef>
              <a:spcAft>
                <a:spcPts val="400"/>
              </a:spcAft>
            </a:pPr>
            <a:fld id="{42C674B8-9BBC-4FFF-A23E-570BB0655C41}" type="slidenum">
              <a:rPr lang="en-GB" sz="900" smtClean="0">
                <a:solidFill>
                  <a:schemeClr val="bg1"/>
                </a:solidFill>
              </a:rPr>
              <a:pPr algn="ctr" rtl="0">
                <a:lnSpc>
                  <a:spcPct val="110000"/>
                </a:lnSpc>
                <a:spcBef>
                  <a:spcPts val="400"/>
                </a:spcBef>
                <a:spcAft>
                  <a:spcPts val="400"/>
                </a:spcAft>
              </a:pPr>
              <a:t>‹#›</a:t>
            </a:fld>
            <a:endParaRPr lang="en-GB" sz="900" dirty="0">
              <a:solidFill>
                <a:schemeClr val="bg1"/>
              </a:solidFill>
            </a:endParaRPr>
          </a:p>
        </p:txBody>
      </p:sp>
      <p:pic>
        <p:nvPicPr>
          <p:cNvPr id="5" name="Ipsos Logo">
            <a:extLst>
              <a:ext uri="{FF2B5EF4-FFF2-40B4-BE49-F238E27FC236}">
                <a16:creationId xmlns:a16="http://schemas.microsoft.com/office/drawing/2014/main" id="{C8313A58-2212-9452-4CBE-3D4E7E92AA44}"/>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263361" y="6173519"/>
            <a:ext cx="492637" cy="446920"/>
          </a:xfrm>
          <a:prstGeom prst="rect">
            <a:avLst/>
          </a:prstGeom>
        </p:spPr>
      </p:pic>
    </p:spTree>
    <p:extLst>
      <p:ext uri="{BB962C8B-B14F-4D97-AF65-F5344CB8AC3E}">
        <p14:creationId xmlns:p14="http://schemas.microsoft.com/office/powerpoint/2010/main" val="3990514065"/>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p:cSld name="Side by side">
    <p:spTree>
      <p:nvGrpSpPr>
        <p:cNvPr id="1" name=""/>
        <p:cNvGrpSpPr/>
        <p:nvPr/>
      </p:nvGrpSpPr>
      <p:grpSpPr>
        <a:xfrm>
          <a:off x="0" y="0"/>
          <a:ext cx="0" cy="0"/>
          <a:chOff x="0" y="0"/>
          <a:chExt cx="0" cy="0"/>
        </a:xfrm>
      </p:grpSpPr>
      <p:sp>
        <p:nvSpPr>
          <p:cNvPr id="7" name="Title" descr="Header">
            <a:extLst>
              <a:ext uri="{FF2B5EF4-FFF2-40B4-BE49-F238E27FC236}">
                <a16:creationId xmlns:a16="http://schemas.microsoft.com/office/drawing/2014/main" id="{B80FCDC1-4ADD-40AF-8A4F-44573B1258DA}"/>
              </a:ext>
            </a:extLst>
          </p:cNvPr>
          <p:cNvSpPr>
            <a:spLocks noGrp="1"/>
          </p:cNvSpPr>
          <p:nvPr>
            <p:ph type="title"/>
          </p:nvPr>
        </p:nvSpPr>
        <p:spPr/>
        <p:txBody>
          <a:bodyPr/>
          <a:lstStyle/>
          <a:p>
            <a:r>
              <a:rPr lang="en-US"/>
              <a:t>Click to edit Master title style</a:t>
            </a:r>
            <a:endParaRPr lang="en-GB"/>
          </a:p>
        </p:txBody>
      </p:sp>
      <p:sp>
        <p:nvSpPr>
          <p:cNvPr id="3" name="Placeholder 1">
            <a:extLst>
              <a:ext uri="{FF2B5EF4-FFF2-40B4-BE49-F238E27FC236}">
                <a16:creationId xmlns:a16="http://schemas.microsoft.com/office/drawing/2014/main" id="{1703231E-4063-4D72-A4F3-5BF19050C303}"/>
              </a:ext>
            </a:extLst>
          </p:cNvPr>
          <p:cNvSpPr>
            <a:spLocks noGrp="1"/>
          </p:cNvSpPr>
          <p:nvPr>
            <p:ph idx="1" hasCustomPrompt="1"/>
          </p:nvPr>
        </p:nvSpPr>
        <p:spPr>
          <a:xfrm>
            <a:off x="450000" y="1808163"/>
            <a:ext cx="5456880" cy="3861312"/>
          </a:xfrm>
          <a:prstGeom prst="rect">
            <a:avLst/>
          </a:prstGeom>
        </p:spPr>
        <p:txBody>
          <a:bodyPr>
            <a:noAutofit/>
          </a:bodyPr>
          <a:lstStyle>
            <a:lvl1pPr>
              <a:spcBef>
                <a:spcPts val="400"/>
              </a:spcBef>
              <a:defRPr sz="1400">
                <a:solidFill>
                  <a:schemeClr val="tx1"/>
                </a:solidFill>
              </a:defRPr>
            </a:lvl1pPr>
            <a:lvl2pPr marL="180975" indent="-180975">
              <a:spcBef>
                <a:spcPts val="400"/>
              </a:spcBef>
              <a:buSzPct val="110000"/>
              <a:buFont typeface="Arial" panose="020B0604020202020204" pitchFamily="34" charset="0"/>
              <a:buChar char="•"/>
              <a:defRPr sz="1400">
                <a:solidFill>
                  <a:schemeClr val="tx1"/>
                </a:solidFill>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dirty="0"/>
              <a:t>Your text here</a:t>
            </a:r>
          </a:p>
          <a:p>
            <a:pPr lvl="1"/>
            <a:r>
              <a:rPr lang="en-GB" dirty="0"/>
              <a:t>Text level 1</a:t>
            </a:r>
          </a:p>
          <a:p>
            <a:pPr lvl="2"/>
            <a:r>
              <a:rPr lang="en-GB" dirty="0"/>
              <a:t>Text level 2</a:t>
            </a:r>
          </a:p>
        </p:txBody>
      </p:sp>
      <p:sp>
        <p:nvSpPr>
          <p:cNvPr id="10" name="Placeholder 2">
            <a:extLst>
              <a:ext uri="{FF2B5EF4-FFF2-40B4-BE49-F238E27FC236}">
                <a16:creationId xmlns:a16="http://schemas.microsoft.com/office/drawing/2014/main" id="{58EBDB8A-A132-411F-B6B9-59DC085B79E1}"/>
              </a:ext>
            </a:extLst>
          </p:cNvPr>
          <p:cNvSpPr>
            <a:spLocks noGrp="1"/>
          </p:cNvSpPr>
          <p:nvPr>
            <p:ph idx="15" hasCustomPrompt="1"/>
          </p:nvPr>
        </p:nvSpPr>
        <p:spPr>
          <a:xfrm>
            <a:off x="6273992" y="1808163"/>
            <a:ext cx="5456880" cy="3861312"/>
          </a:xfrm>
          <a:prstGeom prst="rect">
            <a:avLst/>
          </a:prstGeom>
        </p:spPr>
        <p:txBody>
          <a:bodyPr>
            <a:noAutofit/>
          </a:bodyPr>
          <a:lstStyle>
            <a:lvl1pPr>
              <a:spcBef>
                <a:spcPts val="400"/>
              </a:spcBef>
              <a:defRPr sz="1400">
                <a:solidFill>
                  <a:schemeClr val="tx1"/>
                </a:solidFill>
              </a:defRPr>
            </a:lvl1pPr>
            <a:lvl2pPr marL="180975" indent="-180975">
              <a:spcBef>
                <a:spcPts val="400"/>
              </a:spcBef>
              <a:defRPr lang="en-GB" sz="1400" kern="1200" dirty="0">
                <a:solidFill>
                  <a:schemeClr val="tx1"/>
                </a:solidFill>
                <a:latin typeface="+mn-lt"/>
                <a:ea typeface="+mn-ea"/>
                <a:cs typeface="+mn-cs"/>
              </a:defRPr>
            </a:lvl2pPr>
            <a:lvl3pPr>
              <a:spcBef>
                <a:spcPts val="400"/>
              </a:spcBef>
              <a:defRPr sz="1400">
                <a:solidFill>
                  <a:schemeClr val="tx1"/>
                </a:solidFill>
              </a:defRPr>
            </a:lvl3pPr>
            <a:lvl4pPr>
              <a:defRPr>
                <a:solidFill>
                  <a:schemeClr val="bg2"/>
                </a:solidFill>
              </a:defRPr>
            </a:lvl4pPr>
            <a:lvl5pPr>
              <a:defRPr>
                <a:solidFill>
                  <a:schemeClr val="bg2"/>
                </a:solidFill>
              </a:defRPr>
            </a:lvl5pPr>
          </a:lstStyle>
          <a:p>
            <a:pPr lvl="0"/>
            <a:r>
              <a:rPr lang="en-GB" dirty="0"/>
              <a:t>Your text here</a:t>
            </a:r>
          </a:p>
          <a:p>
            <a:pPr marL="180975" lvl="1" indent="-180975" algn="l" defTabSz="914400" rtl="0" eaLnBrk="1" latinLnBrk="0" hangingPunct="1">
              <a:lnSpc>
                <a:spcPct val="115000"/>
              </a:lnSpc>
              <a:spcBef>
                <a:spcPts val="400"/>
              </a:spcBef>
              <a:spcAft>
                <a:spcPts val="400"/>
              </a:spcAft>
              <a:buSzPct val="110000"/>
              <a:buFont typeface="Arial" panose="020B0604020202020204" pitchFamily="34" charset="0"/>
              <a:buChar char="•"/>
            </a:pPr>
            <a:r>
              <a:rPr lang="en-GB" dirty="0"/>
              <a:t>Text level 1</a:t>
            </a:r>
          </a:p>
          <a:p>
            <a:pPr lvl="2"/>
            <a:r>
              <a:rPr lang="en-GB" dirty="0"/>
              <a:t>Text level 2</a:t>
            </a:r>
          </a:p>
        </p:txBody>
      </p:sp>
    </p:spTree>
    <p:extLst>
      <p:ext uri="{BB962C8B-B14F-4D97-AF65-F5344CB8AC3E}">
        <p14:creationId xmlns:p14="http://schemas.microsoft.com/office/powerpoint/2010/main" val="3065189227"/>
      </p:ext>
    </p:extLst>
  </p:cSld>
  <p:clrMapOvr>
    <a:masterClrMapping/>
  </p:clrMapOvr>
  <p:extLst>
    <p:ext uri="{DCECCB84-F9BA-43D5-87BE-67443E8EF086}">
      <p15:sldGuideLst xmlns:p15="http://schemas.microsoft.com/office/powerpoint/2012/main">
        <p15:guide id="1" orient="horz" pos="4320">
          <p15:clr>
            <a:srgbClr val="F26B43"/>
          </p15:clr>
        </p15:guide>
      </p15:sldGuideLst>
    </p:ext>
  </p:extLst>
</p:sldLayout>
</file>

<file path=ppt/slideLayouts/slideLayout112.xml><?xml version="1.0" encoding="utf-8"?>
<p:sldLayout xmlns:a="http://schemas.openxmlformats.org/drawingml/2006/main" xmlns:r="http://schemas.openxmlformats.org/officeDocument/2006/relationships" xmlns:p="http://schemas.openxmlformats.org/presentationml/2006/main" showMasterSp="0" preserve="1">
  <p:cSld name="Quote style 1">
    <p:bg>
      <p:bgPr>
        <a:gradFill>
          <a:gsLst>
            <a:gs pos="24000">
              <a:schemeClr val="accent1">
                <a:lumMod val="35000"/>
              </a:schemeClr>
            </a:gs>
            <a:gs pos="100000">
              <a:schemeClr val="accent1"/>
            </a:gs>
          </a:gsLst>
          <a:lin ang="13500000" scaled="0"/>
        </a:gradFill>
        <a:effectLst/>
      </p:bgPr>
    </p:bg>
    <p:spTree>
      <p:nvGrpSpPr>
        <p:cNvPr id="1" name=""/>
        <p:cNvGrpSpPr/>
        <p:nvPr/>
      </p:nvGrpSpPr>
      <p:grpSpPr>
        <a:xfrm>
          <a:off x="0" y="0"/>
          <a:ext cx="0" cy="0"/>
          <a:chOff x="0" y="0"/>
          <a:chExt cx="0" cy="0"/>
        </a:xfrm>
      </p:grpSpPr>
      <p:sp>
        <p:nvSpPr>
          <p:cNvPr id="21" name="Quote">
            <a:extLst>
              <a:ext uri="{FF2B5EF4-FFF2-40B4-BE49-F238E27FC236}">
                <a16:creationId xmlns:a16="http://schemas.microsoft.com/office/drawing/2014/main" id="{04EB49EF-74A2-4A31-99CF-80E2BAF35EC6}"/>
              </a:ext>
            </a:extLst>
          </p:cNvPr>
          <p:cNvSpPr>
            <a:spLocks noGrp="1"/>
          </p:cNvSpPr>
          <p:nvPr>
            <p:ph type="body" sz="quarter" idx="15" hasCustomPrompt="1"/>
          </p:nvPr>
        </p:nvSpPr>
        <p:spPr>
          <a:xfrm>
            <a:off x="3008550" y="2313873"/>
            <a:ext cx="7524198" cy="2636591"/>
          </a:xfrm>
          <a:prstGeom prst="rect">
            <a:avLst/>
          </a:prstGeom>
        </p:spPr>
        <p:txBody>
          <a:bodyPr anchor="t">
            <a:normAutofit/>
          </a:bodyPr>
          <a:lstStyle>
            <a:lvl1pPr marL="0" indent="0">
              <a:buNone/>
              <a:defRPr sz="3200">
                <a:solidFill>
                  <a:schemeClr val="bg1"/>
                </a:solidFill>
              </a:defRPr>
            </a:lvl1pPr>
          </a:lstStyle>
          <a:p>
            <a:pPr lvl="0"/>
            <a:r>
              <a:rPr lang="en-GB" dirty="0"/>
              <a:t>Insert your quote here</a:t>
            </a:r>
          </a:p>
        </p:txBody>
      </p:sp>
      <p:sp>
        <p:nvSpPr>
          <p:cNvPr id="5" name="Triangle">
            <a:extLst>
              <a:ext uri="{FF2B5EF4-FFF2-40B4-BE49-F238E27FC236}">
                <a16:creationId xmlns:a16="http://schemas.microsoft.com/office/drawing/2014/main" id="{92369341-2A1C-B6BE-3FEC-A2BEC04F6AA8}"/>
              </a:ext>
              <a:ext uri="{C183D7F6-B498-43B3-948B-1728B52AA6E4}">
                <adec:decorative xmlns:adec="http://schemas.microsoft.com/office/drawing/2017/decorative" val="1"/>
              </a:ext>
            </a:extLst>
          </p:cNvPr>
          <p:cNvSpPr/>
          <p:nvPr userDrawn="1"/>
        </p:nvSpPr>
        <p:spPr bwMode="auto">
          <a:xfrm rot="5400000">
            <a:off x="0" y="0"/>
            <a:ext cx="3124200" cy="3124200"/>
          </a:xfrm>
          <a:prstGeom prst="rtTriangl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12000"/>
              </a:lnSpc>
              <a:spcBef>
                <a:spcPts val="400"/>
              </a:spcBef>
              <a:spcAft>
                <a:spcPts val="400"/>
              </a:spcAft>
            </a:pPr>
            <a:endParaRPr lang="en-GB" sz="1200" dirty="0">
              <a:solidFill>
                <a:schemeClr val="tx1"/>
              </a:solidFill>
            </a:endParaRPr>
          </a:p>
        </p:txBody>
      </p:sp>
      <p:sp>
        <p:nvSpPr>
          <p:cNvPr id="9" name="Classification">
            <a:extLst>
              <a:ext uri="{FF2B5EF4-FFF2-40B4-BE49-F238E27FC236}">
                <a16:creationId xmlns:a16="http://schemas.microsoft.com/office/drawing/2014/main" id="{87AAF9A5-97ED-3121-02DE-E041C61DC066}"/>
              </a:ext>
              <a:ext uri="{C183D7F6-B498-43B3-948B-1728B52AA6E4}">
                <adec:decorative xmlns:adec="http://schemas.microsoft.com/office/drawing/2017/decorative" val="1"/>
              </a:ext>
            </a:extLst>
          </p:cNvPr>
          <p:cNvSpPr txBox="1">
            <a:spLocks/>
          </p:cNvSpPr>
          <p:nvPr userDrawn="1"/>
        </p:nvSpPr>
        <p:spPr>
          <a:xfrm>
            <a:off x="440938" y="6365530"/>
            <a:ext cx="4672238" cy="246221"/>
          </a:xfrm>
          <a:prstGeom prst="rect">
            <a:avLst/>
          </a:prstGeom>
          <a:effectLst/>
        </p:spPr>
        <p:txBody>
          <a:bodyPr vert="horz" wrap="square" lIns="0" tIns="0" rIns="0" bIns="0" rtlCol="0" anchor="b">
            <a:spAutoFit/>
          </a:bodyP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800" dirty="0">
                <a:solidFill>
                  <a:schemeClr val="bg1"/>
                </a:solidFill>
                <a:effectLst/>
              </a:rPr>
              <a:t>© Ipsos | Purchase of In-Game Content: Survey on Parental Supervision | Apr 2026 | Version 2 | Internal/Client Use Only</a:t>
            </a:r>
            <a:endParaRPr lang="en-GB" sz="800" dirty="0">
              <a:solidFill>
                <a:schemeClr val="bg1"/>
              </a:solidFill>
              <a:effectLst/>
            </a:endParaRPr>
          </a:p>
        </p:txBody>
      </p:sp>
      <p:sp>
        <p:nvSpPr>
          <p:cNvPr id="8" name="Slide Number">
            <a:extLst>
              <a:ext uri="{FF2B5EF4-FFF2-40B4-BE49-F238E27FC236}">
                <a16:creationId xmlns:a16="http://schemas.microsoft.com/office/drawing/2014/main" id="{D37E2842-3D57-CC10-EC4F-9181EFE34C2A}"/>
              </a:ext>
              <a:ext uri="{C183D7F6-B498-43B3-948B-1728B52AA6E4}">
                <adec:decorative xmlns:adec="http://schemas.microsoft.com/office/drawing/2017/decorative" val="1"/>
              </a:ext>
            </a:extLst>
          </p:cNvPr>
          <p:cNvSpPr txBox="1"/>
          <p:nvPr userDrawn="1"/>
        </p:nvSpPr>
        <p:spPr>
          <a:xfrm>
            <a:off x="5849681" y="6479951"/>
            <a:ext cx="492637" cy="140488"/>
          </a:xfrm>
          <a:prstGeom prst="rect">
            <a:avLst/>
          </a:prstGeom>
          <a:noFill/>
        </p:spPr>
        <p:txBody>
          <a:bodyPr wrap="square" lIns="0" tIns="0" rIns="0" bIns="0" rtlCol="0">
            <a:spAutoFit/>
          </a:bodyPr>
          <a:lstStyle/>
          <a:p>
            <a:pPr algn="ctr" rtl="0">
              <a:lnSpc>
                <a:spcPct val="110000"/>
              </a:lnSpc>
              <a:spcBef>
                <a:spcPts val="400"/>
              </a:spcBef>
              <a:spcAft>
                <a:spcPts val="400"/>
              </a:spcAft>
            </a:pPr>
            <a:fld id="{42C674B8-9BBC-4FFF-A23E-570BB0655C41}" type="slidenum">
              <a:rPr lang="en-GB" sz="900" smtClean="0">
                <a:solidFill>
                  <a:schemeClr val="bg1"/>
                </a:solidFill>
              </a:rPr>
              <a:pPr algn="ctr" rtl="0">
                <a:lnSpc>
                  <a:spcPct val="110000"/>
                </a:lnSpc>
                <a:spcBef>
                  <a:spcPts val="400"/>
                </a:spcBef>
                <a:spcAft>
                  <a:spcPts val="400"/>
                </a:spcAft>
              </a:pPr>
              <a:t>‹#›</a:t>
            </a:fld>
            <a:endParaRPr lang="en-GB" sz="900" dirty="0">
              <a:solidFill>
                <a:schemeClr val="bg1"/>
              </a:solidFill>
            </a:endParaRPr>
          </a:p>
        </p:txBody>
      </p:sp>
      <p:pic>
        <p:nvPicPr>
          <p:cNvPr id="3" name="Ipsos Logo">
            <a:extLst>
              <a:ext uri="{FF2B5EF4-FFF2-40B4-BE49-F238E27FC236}">
                <a16:creationId xmlns:a16="http://schemas.microsoft.com/office/drawing/2014/main" id="{2B071C74-0F19-EA2F-036E-1B05F328FC73}"/>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263361" y="6173519"/>
            <a:ext cx="492637" cy="446920"/>
          </a:xfrm>
          <a:prstGeom prst="rect">
            <a:avLst/>
          </a:prstGeom>
        </p:spPr>
      </p:pic>
    </p:spTree>
    <p:extLst>
      <p:ext uri="{BB962C8B-B14F-4D97-AF65-F5344CB8AC3E}">
        <p14:creationId xmlns:p14="http://schemas.microsoft.com/office/powerpoint/2010/main" val="1951229057"/>
      </p:ext>
    </p:extLst>
  </p:cSld>
  <p:clrMapOvr>
    <a:masterClrMapping/>
  </p:clrMapOvr>
  <p:extLst>
    <p:ext uri="{DCECCB84-F9BA-43D5-87BE-67443E8EF086}">
      <p15:sldGuideLst xmlns:p15="http://schemas.microsoft.com/office/powerpoint/2012/main">
        <p15:guide id="4" orient="horz" pos="600">
          <p15:clr>
            <a:srgbClr val="F26B43"/>
          </p15:clr>
        </p15:guide>
      </p15:sldGuideLst>
    </p:ext>
  </p:extLst>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p:cSld name="Quote Style 2">
    <p:bg>
      <p:bgPr>
        <a:solidFill>
          <a:schemeClr val="accent4"/>
        </a:solidFill>
        <a:effectLst/>
      </p:bgPr>
    </p:bg>
    <p:spTree>
      <p:nvGrpSpPr>
        <p:cNvPr id="1" name=""/>
        <p:cNvGrpSpPr/>
        <p:nvPr/>
      </p:nvGrpSpPr>
      <p:grpSpPr>
        <a:xfrm>
          <a:off x="0" y="0"/>
          <a:ext cx="0" cy="0"/>
          <a:chOff x="0" y="0"/>
          <a:chExt cx="0" cy="0"/>
        </a:xfrm>
      </p:grpSpPr>
      <p:sp>
        <p:nvSpPr>
          <p:cNvPr id="21" name="Quote">
            <a:extLst>
              <a:ext uri="{FF2B5EF4-FFF2-40B4-BE49-F238E27FC236}">
                <a16:creationId xmlns:a16="http://schemas.microsoft.com/office/drawing/2014/main" id="{04EB49EF-74A2-4A31-99CF-80E2BAF35EC6}"/>
              </a:ext>
            </a:extLst>
          </p:cNvPr>
          <p:cNvSpPr>
            <a:spLocks noGrp="1"/>
          </p:cNvSpPr>
          <p:nvPr>
            <p:ph type="body" sz="quarter" idx="15" hasCustomPrompt="1"/>
          </p:nvPr>
        </p:nvSpPr>
        <p:spPr>
          <a:xfrm>
            <a:off x="1117571" y="2110704"/>
            <a:ext cx="7731153" cy="2636591"/>
          </a:xfrm>
          <a:prstGeom prst="rect">
            <a:avLst/>
          </a:prstGeom>
        </p:spPr>
        <p:txBody>
          <a:bodyPr anchor="t">
            <a:normAutofit/>
          </a:bodyPr>
          <a:lstStyle>
            <a:lvl1pPr marL="0" indent="0">
              <a:buNone/>
              <a:defRPr sz="2800">
                <a:solidFill>
                  <a:schemeClr val="bg1"/>
                </a:solidFill>
              </a:defRPr>
            </a:lvl1pPr>
          </a:lstStyle>
          <a:p>
            <a:pPr lvl="0"/>
            <a:r>
              <a:rPr lang="en-GB" dirty="0"/>
              <a:t>Insert your quote here</a:t>
            </a:r>
          </a:p>
        </p:txBody>
      </p:sp>
      <p:sp>
        <p:nvSpPr>
          <p:cNvPr id="5" name="Triangle">
            <a:extLst>
              <a:ext uri="{FF2B5EF4-FFF2-40B4-BE49-F238E27FC236}">
                <a16:creationId xmlns:a16="http://schemas.microsoft.com/office/drawing/2014/main" id="{5E6CCB16-8027-823A-186E-7DACFA70762B}"/>
              </a:ext>
              <a:ext uri="{C183D7F6-B498-43B3-948B-1728B52AA6E4}">
                <adec:decorative xmlns:adec="http://schemas.microsoft.com/office/drawing/2017/decorative" val="1"/>
              </a:ext>
            </a:extLst>
          </p:cNvPr>
          <p:cNvSpPr/>
          <p:nvPr userDrawn="1"/>
        </p:nvSpPr>
        <p:spPr>
          <a:xfrm rot="16200000">
            <a:off x="9086850" y="3733800"/>
            <a:ext cx="3124200" cy="3124200"/>
          </a:xfrm>
          <a:prstGeom prst="rtTriangl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lnSpc>
                <a:spcPct val="112000"/>
              </a:lnSpc>
              <a:spcBef>
                <a:spcPts val="400"/>
              </a:spcBef>
              <a:spcAft>
                <a:spcPts val="400"/>
              </a:spcAft>
            </a:pPr>
            <a:endParaRPr lang="en-GB" sz="1200" dirty="0">
              <a:solidFill>
                <a:schemeClr val="tx1"/>
              </a:solidFill>
            </a:endParaRPr>
          </a:p>
        </p:txBody>
      </p:sp>
      <p:sp>
        <p:nvSpPr>
          <p:cNvPr id="9" name="Classification">
            <a:extLst>
              <a:ext uri="{FF2B5EF4-FFF2-40B4-BE49-F238E27FC236}">
                <a16:creationId xmlns:a16="http://schemas.microsoft.com/office/drawing/2014/main" id="{9A7F0732-5FE1-1906-422A-09BFADEA9DDC}"/>
              </a:ext>
              <a:ext uri="{C183D7F6-B498-43B3-948B-1728B52AA6E4}">
                <adec:decorative xmlns:adec="http://schemas.microsoft.com/office/drawing/2017/decorative" val="1"/>
              </a:ext>
            </a:extLst>
          </p:cNvPr>
          <p:cNvSpPr txBox="1">
            <a:spLocks/>
          </p:cNvSpPr>
          <p:nvPr userDrawn="1"/>
        </p:nvSpPr>
        <p:spPr>
          <a:xfrm>
            <a:off x="440938" y="6365530"/>
            <a:ext cx="4672238" cy="246221"/>
          </a:xfrm>
          <a:prstGeom prst="rect">
            <a:avLst/>
          </a:prstGeom>
          <a:effectLst/>
        </p:spPr>
        <p:txBody>
          <a:bodyPr vert="horz" wrap="square" lIns="0" tIns="0" rIns="0" bIns="0" rtlCol="0" anchor="b">
            <a:spAutoFit/>
          </a:bodyP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800" dirty="0">
                <a:solidFill>
                  <a:schemeClr val="bg1"/>
                </a:solidFill>
                <a:effectLst/>
              </a:rPr>
              <a:t>© Ipsos | Purchase of In-Game Content: Survey on Parental Supervision | Apr 2026 | Version 2 | Internal/Client Use Only</a:t>
            </a:r>
            <a:endParaRPr lang="en-GB" sz="800" dirty="0">
              <a:solidFill>
                <a:schemeClr val="bg1"/>
              </a:solidFill>
              <a:effectLst/>
            </a:endParaRPr>
          </a:p>
        </p:txBody>
      </p:sp>
      <p:sp>
        <p:nvSpPr>
          <p:cNvPr id="8" name="Slide Number">
            <a:extLst>
              <a:ext uri="{FF2B5EF4-FFF2-40B4-BE49-F238E27FC236}">
                <a16:creationId xmlns:a16="http://schemas.microsoft.com/office/drawing/2014/main" id="{92A9A7B3-31B0-9E04-B931-0D35E84DED68}"/>
              </a:ext>
              <a:ext uri="{C183D7F6-B498-43B3-948B-1728B52AA6E4}">
                <adec:decorative xmlns:adec="http://schemas.microsoft.com/office/drawing/2017/decorative" val="1"/>
              </a:ext>
            </a:extLst>
          </p:cNvPr>
          <p:cNvSpPr txBox="1"/>
          <p:nvPr userDrawn="1"/>
        </p:nvSpPr>
        <p:spPr>
          <a:xfrm>
            <a:off x="5849681" y="6479951"/>
            <a:ext cx="492637" cy="140488"/>
          </a:xfrm>
          <a:prstGeom prst="rect">
            <a:avLst/>
          </a:prstGeom>
          <a:noFill/>
        </p:spPr>
        <p:txBody>
          <a:bodyPr wrap="square" lIns="0" tIns="0" rIns="0" bIns="0" rtlCol="0">
            <a:spAutoFit/>
          </a:bodyPr>
          <a:lstStyle/>
          <a:p>
            <a:pPr algn="ctr" rtl="0">
              <a:lnSpc>
                <a:spcPct val="110000"/>
              </a:lnSpc>
              <a:spcBef>
                <a:spcPts val="400"/>
              </a:spcBef>
              <a:spcAft>
                <a:spcPts val="400"/>
              </a:spcAft>
            </a:pPr>
            <a:fld id="{42C674B8-9BBC-4FFF-A23E-570BB0655C41}" type="slidenum">
              <a:rPr lang="en-GB" sz="900" smtClean="0">
                <a:solidFill>
                  <a:schemeClr val="bg1"/>
                </a:solidFill>
              </a:rPr>
              <a:pPr algn="ctr" rtl="0">
                <a:lnSpc>
                  <a:spcPct val="110000"/>
                </a:lnSpc>
                <a:spcBef>
                  <a:spcPts val="400"/>
                </a:spcBef>
                <a:spcAft>
                  <a:spcPts val="400"/>
                </a:spcAft>
              </a:pPr>
              <a:t>‹#›</a:t>
            </a:fld>
            <a:endParaRPr lang="en-GB" sz="900" dirty="0">
              <a:solidFill>
                <a:schemeClr val="bg1"/>
              </a:solidFill>
            </a:endParaRPr>
          </a:p>
        </p:txBody>
      </p:sp>
      <p:pic>
        <p:nvPicPr>
          <p:cNvPr id="3" name="Ipsos Logo">
            <a:extLst>
              <a:ext uri="{FF2B5EF4-FFF2-40B4-BE49-F238E27FC236}">
                <a16:creationId xmlns:a16="http://schemas.microsoft.com/office/drawing/2014/main" id="{3E29EF74-455B-BB39-180E-E2AFABF3D4B6}"/>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263361" y="6173519"/>
            <a:ext cx="492637" cy="446920"/>
          </a:xfrm>
          <a:prstGeom prst="rect">
            <a:avLst/>
          </a:prstGeom>
        </p:spPr>
      </p:pic>
    </p:spTree>
    <p:extLst>
      <p:ext uri="{BB962C8B-B14F-4D97-AF65-F5344CB8AC3E}">
        <p14:creationId xmlns:p14="http://schemas.microsoft.com/office/powerpoint/2010/main" val="1094183197"/>
      </p:ext>
    </p:extLst>
  </p:cSld>
  <p:clrMapOvr>
    <a:masterClrMapping/>
  </p:clrMapOvr>
  <p:extLst>
    <p:ext uri="{DCECCB84-F9BA-43D5-87BE-67443E8EF086}">
      <p15:sldGuideLst xmlns:p15="http://schemas.microsoft.com/office/powerpoint/2012/main">
        <p15:guide id="4" orient="horz" pos="600">
          <p15:clr>
            <a:srgbClr val="F26B43"/>
          </p15:clr>
        </p15:guide>
      </p15:sldGuideLst>
    </p:ext>
  </p:extLst>
</p:sldLayout>
</file>

<file path=ppt/slideLayouts/slideLayout114.xml><?xml version="1.0" encoding="utf-8"?>
<p:sldLayout xmlns:a="http://schemas.openxmlformats.org/drawingml/2006/main" xmlns:r="http://schemas.openxmlformats.org/officeDocument/2006/relationships" xmlns:p="http://schemas.openxmlformats.org/presentationml/2006/main" showMasterSp="0" preserve="1">
  <p:cSld name="Quote style 3">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id="{6838E746-8C0D-4144-AC8E-FA9CF117C223}"/>
              </a:ext>
            </a:extLst>
          </p:cNvPr>
          <p:cNvSpPr>
            <a:spLocks noGrp="1"/>
          </p:cNvSpPr>
          <p:nvPr>
            <p:ph type="title" hasCustomPrompt="1"/>
          </p:nvPr>
        </p:nvSpPr>
        <p:spPr bwMode="white">
          <a:xfrm>
            <a:off x="450000" y="811950"/>
            <a:ext cx="5407103" cy="3742438"/>
          </a:xfrm>
        </p:spPr>
        <p:txBody>
          <a:bodyPr anchor="t"/>
          <a:lstStyle>
            <a:lvl1pPr>
              <a:defRPr sz="3600" cap="none" spc="0" baseline="0">
                <a:solidFill>
                  <a:schemeClr val="bg1"/>
                </a:solidFill>
                <a:latin typeface="+mn-lt"/>
              </a:defRPr>
            </a:lvl1pPr>
          </a:lstStyle>
          <a:p>
            <a:r>
              <a:rPr lang="en-GB" dirty="0"/>
              <a:t>Summary text background image (text can be recoloured depending on image colour)</a:t>
            </a:r>
            <a:endParaRPr lang="fr-FR" dirty="0"/>
          </a:p>
        </p:txBody>
      </p:sp>
      <p:sp>
        <p:nvSpPr>
          <p:cNvPr id="4" name="Picture Placeholder">
            <a:extLst>
              <a:ext uri="{FF2B5EF4-FFF2-40B4-BE49-F238E27FC236}">
                <a16:creationId xmlns:a16="http://schemas.microsoft.com/office/drawing/2014/main" id="{A8B69072-8F91-57EB-1C5E-B1807F844055}"/>
              </a:ext>
              <a:ext uri="{C183D7F6-B498-43B3-948B-1728B52AA6E4}">
                <adec:decorative xmlns:adec="http://schemas.microsoft.com/office/drawing/2017/decorative" val="1"/>
              </a:ext>
            </a:extLst>
          </p:cNvPr>
          <p:cNvSpPr>
            <a:spLocks noGrp="1"/>
          </p:cNvSpPr>
          <p:nvPr>
            <p:ph type="pic" sz="quarter" idx="15" hasCustomPrompt="1"/>
          </p:nvPr>
        </p:nvSpPr>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3733800 h 6858000"/>
              <a:gd name="connsiteX3" fmla="*/ 9067800 w 12192000"/>
              <a:gd name="connsiteY3" fmla="*/ 6858000 h 6858000"/>
              <a:gd name="connsiteX4" fmla="*/ 0 w 12192000"/>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0" h="6858000">
                <a:moveTo>
                  <a:pt x="0" y="0"/>
                </a:moveTo>
                <a:lnTo>
                  <a:pt x="12192000" y="0"/>
                </a:lnTo>
                <a:lnTo>
                  <a:pt x="12192000" y="3733800"/>
                </a:lnTo>
                <a:lnTo>
                  <a:pt x="9067800" y="6858000"/>
                </a:lnTo>
                <a:lnTo>
                  <a:pt x="0" y="6858000"/>
                </a:lnTo>
                <a:close/>
              </a:path>
            </a:pathLst>
          </a:custGeom>
          <a:pattFill prst="dkUpDiag">
            <a:fgClr>
              <a:schemeClr val="bg1">
                <a:lumMod val="85000"/>
              </a:schemeClr>
            </a:fgClr>
            <a:bgClr>
              <a:schemeClr val="bg1"/>
            </a:bgClr>
          </a:pattFill>
        </p:spPr>
        <p:txBody>
          <a:bodyPr vert="horz" wrap="square" lIns="0" tIns="0" rIns="0" bIns="2520000" rtlCol="0" anchor="b">
            <a:noAutofit/>
          </a:bodyPr>
          <a:lstStyle>
            <a:lvl1pPr>
              <a:defRPr lang="en-GB" dirty="0"/>
            </a:lvl1pPr>
          </a:lstStyle>
          <a:p>
            <a:pPr lvl="0" algn="ctr"/>
            <a:r>
              <a:rPr lang="en-GB" dirty="0"/>
              <a:t>Click icon in centre to add image</a:t>
            </a:r>
            <a:br>
              <a:rPr lang="en-GB" dirty="0"/>
            </a:br>
            <a:r>
              <a:rPr lang="en-GB" dirty="0"/>
              <a:t>Send image to back so elements show on the page</a:t>
            </a:r>
          </a:p>
          <a:p>
            <a:pPr lvl="0" algn="ctr"/>
            <a:endParaRPr lang="en-GB" dirty="0"/>
          </a:p>
          <a:p>
            <a:pPr lvl="0" algn="ctr"/>
            <a:endParaRPr lang="en-GB" dirty="0"/>
          </a:p>
          <a:p>
            <a:pPr lvl="0" algn="ctr"/>
            <a:endParaRPr lang="en-GB" dirty="0"/>
          </a:p>
        </p:txBody>
      </p:sp>
      <p:pic>
        <p:nvPicPr>
          <p:cNvPr id="6" name="Ipsos Logo">
            <a:extLst>
              <a:ext uri="{FF2B5EF4-FFF2-40B4-BE49-F238E27FC236}">
                <a16:creationId xmlns:a16="http://schemas.microsoft.com/office/drawing/2014/main" id="{52B28BDF-4159-E6C3-47E8-C045FBADA50C}"/>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263361" y="6173519"/>
            <a:ext cx="492637" cy="446920"/>
          </a:xfrm>
          <a:prstGeom prst="rect">
            <a:avLst/>
          </a:prstGeom>
        </p:spPr>
      </p:pic>
    </p:spTree>
    <p:extLst>
      <p:ext uri="{BB962C8B-B14F-4D97-AF65-F5344CB8AC3E}">
        <p14:creationId xmlns:p14="http://schemas.microsoft.com/office/powerpoint/2010/main" val="3142177094"/>
      </p:ext>
    </p:extLst>
  </p:cSld>
  <p:clrMapOvr>
    <a:masterClrMapping/>
  </p:clrMapOvr>
  <p:hf hdr="0" ftr="0" dt="0"/>
  <p:extLst>
    <p:ext uri="{DCECCB84-F9BA-43D5-87BE-67443E8EF086}">
      <p15:sldGuideLst xmlns:p15="http://schemas.microsoft.com/office/powerpoint/2012/main"/>
    </p:ext>
  </p:extLst>
</p:sldLayout>
</file>

<file path=ppt/slideLayouts/slideLayout115.xml><?xml version="1.0" encoding="utf-8"?>
<p:sldLayout xmlns:a="http://schemas.openxmlformats.org/drawingml/2006/main" xmlns:r="http://schemas.openxmlformats.org/officeDocument/2006/relationships" xmlns:p="http://schemas.openxmlformats.org/presentationml/2006/main" showMasterSp="0" preserve="1">
  <p:cSld name="Full bleed image layout">
    <p:spTree>
      <p:nvGrpSpPr>
        <p:cNvPr id="1" name=""/>
        <p:cNvGrpSpPr/>
        <p:nvPr/>
      </p:nvGrpSpPr>
      <p:grpSpPr>
        <a:xfrm>
          <a:off x="0" y="0"/>
          <a:ext cx="0" cy="0"/>
          <a:chOff x="0" y="0"/>
          <a:chExt cx="0" cy="0"/>
        </a:xfrm>
      </p:grpSpPr>
      <p:sp>
        <p:nvSpPr>
          <p:cNvPr id="3" name="Picture Placeholder">
            <a:extLst>
              <a:ext uri="{FF2B5EF4-FFF2-40B4-BE49-F238E27FC236}">
                <a16:creationId xmlns:a16="http://schemas.microsoft.com/office/drawing/2014/main" id="{A0EF3274-3DAF-E90F-9AC0-22CB0B64614D}"/>
              </a:ext>
              <a:ext uri="{C183D7F6-B498-43B3-948B-1728B52AA6E4}">
                <adec:decorative xmlns:adec="http://schemas.microsoft.com/office/drawing/2017/decorative" val="1"/>
              </a:ext>
            </a:extLst>
          </p:cNvPr>
          <p:cNvSpPr>
            <a:spLocks noGrp="1"/>
          </p:cNvSpPr>
          <p:nvPr>
            <p:ph type="pic" sz="quarter" idx="10" hasCustomPrompt="1"/>
          </p:nvPr>
        </p:nvSpPr>
        <p:spPr>
          <a:xfrm>
            <a:off x="0" y="0"/>
            <a:ext cx="12192000" cy="6858000"/>
          </a:xfrm>
          <a:prstGeom prst="rect">
            <a:avLst/>
          </a:prstGeom>
          <a:pattFill prst="wdUpDiag">
            <a:fgClr>
              <a:schemeClr val="bg1">
                <a:lumMod val="95000"/>
              </a:schemeClr>
            </a:fgClr>
            <a:bgClr>
              <a:schemeClr val="bg1"/>
            </a:bgClr>
          </a:pattFill>
        </p:spPr>
        <p:txBody>
          <a:bodyPr vert="horz" lIns="0" tIns="0" rIns="0" bIns="0" rtlCol="0" anchor="ctr">
            <a:noAutofit/>
          </a:bodyPr>
          <a:lstStyle>
            <a:lvl1pPr algn="ctr">
              <a:defRPr lang="en-GB"/>
            </a:lvl1pPr>
          </a:lstStyle>
          <a:p>
            <a:pPr lvl="0"/>
            <a:br>
              <a:rPr lang="en-US" dirty="0"/>
            </a:br>
            <a:br>
              <a:rPr lang="en-US" dirty="0"/>
            </a:br>
            <a:br>
              <a:rPr lang="en-US" dirty="0"/>
            </a:br>
            <a:br>
              <a:rPr lang="en-US" dirty="0"/>
            </a:br>
            <a:br>
              <a:rPr lang="en-US" dirty="0"/>
            </a:br>
            <a:r>
              <a:rPr lang="en-US" dirty="0"/>
              <a:t>Click icon to add picture</a:t>
            </a:r>
            <a:endParaRPr lang="en-GB" dirty="0"/>
          </a:p>
        </p:txBody>
      </p:sp>
    </p:spTree>
    <p:extLst>
      <p:ext uri="{BB962C8B-B14F-4D97-AF65-F5344CB8AC3E}">
        <p14:creationId xmlns:p14="http://schemas.microsoft.com/office/powerpoint/2010/main" val="3636473576"/>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showMasterSp="0" preserve="1" userDrawn="1">
  <p:cSld name="Full bleed video layout">
    <p:spTree>
      <p:nvGrpSpPr>
        <p:cNvPr id="1" name=""/>
        <p:cNvGrpSpPr/>
        <p:nvPr/>
      </p:nvGrpSpPr>
      <p:grpSpPr>
        <a:xfrm>
          <a:off x="0" y="0"/>
          <a:ext cx="0" cy="0"/>
          <a:chOff x="0" y="0"/>
          <a:chExt cx="0" cy="0"/>
        </a:xfrm>
      </p:grpSpPr>
      <p:sp>
        <p:nvSpPr>
          <p:cNvPr id="4" name="Media Placeholder">
            <a:extLst>
              <a:ext uri="{FF2B5EF4-FFF2-40B4-BE49-F238E27FC236}">
                <a16:creationId xmlns:a16="http://schemas.microsoft.com/office/drawing/2014/main" id="{F33785E0-DBDC-A691-50F6-D30517E18DC3}"/>
              </a:ext>
              <a:ext uri="{C183D7F6-B498-43B3-948B-1728B52AA6E4}">
                <adec:decorative xmlns:adec="http://schemas.microsoft.com/office/drawing/2017/decorative" val="1"/>
              </a:ext>
            </a:extLst>
          </p:cNvPr>
          <p:cNvSpPr>
            <a:spLocks noGrp="1"/>
          </p:cNvSpPr>
          <p:nvPr>
            <p:ph type="media" sz="quarter" idx="10" hasCustomPrompt="1"/>
          </p:nvPr>
        </p:nvSpPr>
        <p:spPr>
          <a:xfrm>
            <a:off x="0" y="0"/>
            <a:ext cx="12192000" cy="6858000"/>
          </a:xfrm>
          <a:prstGeom prst="rect">
            <a:avLst/>
          </a:prstGeom>
          <a:pattFill prst="wdUpDiag">
            <a:fgClr>
              <a:schemeClr val="bg1">
                <a:lumMod val="95000"/>
              </a:schemeClr>
            </a:fgClr>
            <a:bgClr>
              <a:schemeClr val="bg1"/>
            </a:bgClr>
          </a:pattFill>
        </p:spPr>
        <p:txBody>
          <a:bodyPr vert="horz" lIns="0" tIns="0" rIns="0" bIns="0" rtlCol="0" anchor="ctr">
            <a:noAutofit/>
          </a:bodyPr>
          <a:lstStyle>
            <a:lvl1pPr>
              <a:defRPr lang="en-GB"/>
            </a:lvl1pPr>
          </a:lstStyle>
          <a:p>
            <a:pPr lvl="0" algn="ctr"/>
            <a:br>
              <a:rPr lang="en-GB" dirty="0"/>
            </a:br>
            <a:br>
              <a:rPr lang="en-GB" dirty="0"/>
            </a:br>
            <a:br>
              <a:rPr lang="en-GB" dirty="0"/>
            </a:br>
            <a:br>
              <a:rPr lang="en-GB" dirty="0"/>
            </a:br>
            <a:br>
              <a:rPr lang="en-GB" dirty="0"/>
            </a:br>
            <a:br>
              <a:rPr lang="en-GB" dirty="0"/>
            </a:br>
            <a:r>
              <a:rPr lang="en-GB" dirty="0"/>
              <a:t>Full bleed video layout</a:t>
            </a:r>
          </a:p>
        </p:txBody>
      </p:sp>
    </p:spTree>
    <p:extLst>
      <p:ext uri="{BB962C8B-B14F-4D97-AF65-F5344CB8AC3E}">
        <p14:creationId xmlns:p14="http://schemas.microsoft.com/office/powerpoint/2010/main" val="3062834633"/>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p:cSld name="Text and diagram">
    <p:spTree>
      <p:nvGrpSpPr>
        <p:cNvPr id="1" name=""/>
        <p:cNvGrpSpPr/>
        <p:nvPr/>
      </p:nvGrpSpPr>
      <p:grpSpPr>
        <a:xfrm>
          <a:off x="0" y="0"/>
          <a:ext cx="0" cy="0"/>
          <a:chOff x="0" y="0"/>
          <a:chExt cx="0" cy="0"/>
        </a:xfrm>
      </p:grpSpPr>
      <p:sp>
        <p:nvSpPr>
          <p:cNvPr id="5" name="Title" descr="Header">
            <a:extLst>
              <a:ext uri="{FF2B5EF4-FFF2-40B4-BE49-F238E27FC236}">
                <a16:creationId xmlns:a16="http://schemas.microsoft.com/office/drawing/2014/main" id="{4E7DB10B-B766-4A3C-BABF-17B2D91DB2CE}"/>
              </a:ext>
              <a:ext uri="{C183D7F6-B498-43B3-948B-1728B52AA6E4}">
                <adec:decorative xmlns:adec="http://schemas.microsoft.com/office/drawing/2017/decorative" val="0"/>
              </a:ext>
            </a:extLst>
          </p:cNvPr>
          <p:cNvSpPr>
            <a:spLocks noGrp="1"/>
          </p:cNvSpPr>
          <p:nvPr>
            <p:ph type="title"/>
          </p:nvPr>
        </p:nvSpPr>
        <p:spPr/>
        <p:txBody>
          <a:bodyPr/>
          <a:lstStyle/>
          <a:p>
            <a:r>
              <a:rPr lang="en-US"/>
              <a:t>Click to edit Master title style</a:t>
            </a:r>
            <a:endParaRPr lang="en-GB"/>
          </a:p>
        </p:txBody>
      </p:sp>
      <p:sp>
        <p:nvSpPr>
          <p:cNvPr id="3" name="Placeholder">
            <a:extLst>
              <a:ext uri="{FF2B5EF4-FFF2-40B4-BE49-F238E27FC236}">
                <a16:creationId xmlns:a16="http://schemas.microsoft.com/office/drawing/2014/main" id="{1703231E-4063-4D72-A4F3-5BF19050C303}"/>
              </a:ext>
              <a:ext uri="{C183D7F6-B498-43B3-948B-1728B52AA6E4}">
                <adec:decorative xmlns:adec="http://schemas.microsoft.com/office/drawing/2017/decorative" val="0"/>
              </a:ext>
            </a:extLst>
          </p:cNvPr>
          <p:cNvSpPr>
            <a:spLocks noGrp="1"/>
          </p:cNvSpPr>
          <p:nvPr>
            <p:ph idx="1" hasCustomPrompt="1"/>
          </p:nvPr>
        </p:nvSpPr>
        <p:spPr>
          <a:xfrm>
            <a:off x="450001" y="1792800"/>
            <a:ext cx="2591650" cy="3876675"/>
          </a:xfrm>
          <a:prstGeom prst="rect">
            <a:avLst/>
          </a:prstGeom>
        </p:spPr>
        <p:txBody>
          <a:bodyPr>
            <a:noAutofit/>
          </a:bodyPr>
          <a:lstStyle>
            <a:lvl1pPr>
              <a:spcBef>
                <a:spcPts val="400"/>
              </a:spcBef>
              <a:defRPr sz="1200">
                <a:solidFill>
                  <a:schemeClr val="tx1"/>
                </a:solidFill>
              </a:defRPr>
            </a:lvl1pPr>
            <a:lvl2pPr marL="180975" indent="-180975">
              <a:spcBef>
                <a:spcPts val="400"/>
              </a:spcBef>
              <a:buSzPct val="100000"/>
              <a:defRPr lang="en-GB" sz="1200" kern="1200" dirty="0">
                <a:solidFill>
                  <a:schemeClr val="tx1"/>
                </a:solidFill>
                <a:latin typeface="+mn-lt"/>
                <a:ea typeface="+mn-ea"/>
                <a:cs typeface="+mn-cs"/>
              </a:defRPr>
            </a:lvl2pPr>
            <a:lvl3pPr>
              <a:spcBef>
                <a:spcPts val="400"/>
              </a:spcBef>
              <a:defRPr sz="1200">
                <a:solidFill>
                  <a:schemeClr val="tx1"/>
                </a:solidFill>
              </a:defRPr>
            </a:lvl3pPr>
            <a:lvl4pPr>
              <a:defRPr>
                <a:solidFill>
                  <a:schemeClr val="bg2"/>
                </a:solidFill>
              </a:defRPr>
            </a:lvl4pPr>
            <a:lvl5pPr>
              <a:defRPr>
                <a:solidFill>
                  <a:schemeClr val="bg2"/>
                </a:solidFill>
              </a:defRPr>
            </a:lvl5pPr>
          </a:lstStyle>
          <a:p>
            <a:pPr lvl="0"/>
            <a:r>
              <a:rPr lang="en-GB" dirty="0"/>
              <a:t>Your text here</a:t>
            </a:r>
          </a:p>
          <a:p>
            <a:pPr marL="180975" lvl="1" indent="-180975" algn="l" defTabSz="914400" rtl="0" eaLnBrk="1" latinLnBrk="0" hangingPunct="1">
              <a:lnSpc>
                <a:spcPct val="115000"/>
              </a:lnSpc>
              <a:spcBef>
                <a:spcPts val="400"/>
              </a:spcBef>
              <a:spcAft>
                <a:spcPts val="400"/>
              </a:spcAft>
              <a:buSzPct val="110000"/>
              <a:buFont typeface="Arial" panose="020B0604020202020204" pitchFamily="34" charset="0"/>
              <a:buChar char="•"/>
            </a:pPr>
            <a:r>
              <a:rPr lang="en-GB" dirty="0"/>
              <a:t>Text level 1</a:t>
            </a:r>
          </a:p>
          <a:p>
            <a:pPr lvl="2"/>
            <a:r>
              <a:rPr lang="en-GB" dirty="0"/>
              <a:t>Text level 2</a:t>
            </a:r>
          </a:p>
        </p:txBody>
      </p:sp>
      <p:sp>
        <p:nvSpPr>
          <p:cNvPr id="8" name="Chart / Diagram">
            <a:extLst>
              <a:ext uri="{FF2B5EF4-FFF2-40B4-BE49-F238E27FC236}">
                <a16:creationId xmlns:a16="http://schemas.microsoft.com/office/drawing/2014/main" id="{08D894DB-FF91-4B8E-8C44-72A8DC9940DE}"/>
              </a:ext>
              <a:ext uri="{C183D7F6-B498-43B3-948B-1728B52AA6E4}">
                <adec:decorative xmlns:adec="http://schemas.microsoft.com/office/drawing/2017/decorative" val="0"/>
              </a:ext>
            </a:extLst>
          </p:cNvPr>
          <p:cNvSpPr>
            <a:spLocks noGrp="1"/>
          </p:cNvSpPr>
          <p:nvPr>
            <p:ph sz="quarter" idx="19" hasCustomPrompt="1"/>
          </p:nvPr>
        </p:nvSpPr>
        <p:spPr>
          <a:xfrm>
            <a:off x="3355975" y="1792800"/>
            <a:ext cx="8410071" cy="3877200"/>
          </a:xfrm>
          <a:prstGeom prst="rect">
            <a:avLst/>
          </a:prstGeom>
          <a:solidFill>
            <a:schemeClr val="bg1">
              <a:lumMod val="95000"/>
            </a:schemeClr>
          </a:solidFill>
        </p:spPr>
        <p:txBody>
          <a:bodyPr/>
          <a:lstStyle>
            <a:lvl1pPr>
              <a:defRPr sz="1400"/>
            </a:lvl1pPr>
            <a:lvl2pPr>
              <a:defRPr sz="1200"/>
            </a:lvl2pPr>
            <a:lvl3pPr>
              <a:defRPr sz="1200"/>
            </a:lvl3pPr>
            <a:lvl4pPr>
              <a:defRPr sz="1200"/>
            </a:lvl4pPr>
            <a:lvl5pPr>
              <a:defRPr sz="1200"/>
            </a:lvl5pPr>
          </a:lstStyle>
          <a:p>
            <a:pPr lvl="0"/>
            <a:r>
              <a:rPr lang="en-US" dirty="0"/>
              <a:t>Insert diagram or visual content here</a:t>
            </a:r>
          </a:p>
        </p:txBody>
      </p:sp>
      <p:sp>
        <p:nvSpPr>
          <p:cNvPr id="11" name="Base &amp; Source">
            <a:extLst>
              <a:ext uri="{FF2B5EF4-FFF2-40B4-BE49-F238E27FC236}">
                <a16:creationId xmlns:a16="http://schemas.microsoft.com/office/drawing/2014/main" id="{C52F8B06-1F56-44E1-9BCB-34E6B0549078}"/>
              </a:ext>
            </a:extLst>
          </p:cNvPr>
          <p:cNvSpPr>
            <a:spLocks noGrp="1"/>
          </p:cNvSpPr>
          <p:nvPr>
            <p:ph type="body" sz="quarter" idx="18" hasCustomPrompt="1"/>
          </p:nvPr>
        </p:nvSpPr>
        <p:spPr>
          <a:xfrm>
            <a:off x="452897" y="5823783"/>
            <a:ext cx="11277975" cy="124906"/>
          </a:xfrm>
          <a:prstGeom prst="rect">
            <a:avLst/>
          </a:prstGeom>
        </p:spPr>
        <p:txBody>
          <a:bodyPr wrap="square" lIns="0" anchor="b">
            <a:spAutoFit/>
          </a:bodyPr>
          <a:lstStyle>
            <a:lvl1pPr marL="0" indent="0" algn="r">
              <a:buNone/>
              <a:defRPr sz="800" b="0" i="1">
                <a:solidFill>
                  <a:schemeClr val="tx1">
                    <a:lumMod val="75000"/>
                    <a:lumOff val="25000"/>
                  </a:schemeClr>
                </a:solidFill>
              </a:defRPr>
            </a:lvl1pPr>
            <a:lvl2pPr marL="133350" indent="0">
              <a:buNone/>
              <a:defRPr/>
            </a:lvl2pPr>
            <a:lvl3pPr marL="542925" indent="0">
              <a:buNone/>
              <a:defRPr/>
            </a:lvl3pPr>
            <a:lvl4pPr marL="758825" indent="0">
              <a:buNone/>
              <a:defRPr/>
            </a:lvl4pPr>
            <a:lvl5pPr marL="1033463" indent="0">
              <a:buNone/>
              <a:defRPr/>
            </a:lvl5pPr>
          </a:lstStyle>
          <a:p>
            <a:pPr lvl="0"/>
            <a:r>
              <a:rPr lang="en-GB" dirty="0"/>
              <a:t>Base and source info (delete if not necessary)</a:t>
            </a:r>
          </a:p>
        </p:txBody>
      </p:sp>
    </p:spTree>
    <p:extLst>
      <p:ext uri="{BB962C8B-B14F-4D97-AF65-F5344CB8AC3E}">
        <p14:creationId xmlns:p14="http://schemas.microsoft.com/office/powerpoint/2010/main" val="2065722467"/>
      </p:ext>
    </p:extLst>
  </p:cSld>
  <p:clrMapOvr>
    <a:masterClrMapping/>
  </p:clrMapOvr>
  <p:hf hdr="0" ftr="0" dt="0"/>
  <p:extLst>
    <p:ext uri="{DCECCB84-F9BA-43D5-87BE-67443E8EF086}">
      <p15:sldGuideLst xmlns:p15="http://schemas.microsoft.com/office/powerpoint/2012/main"/>
    </p:ext>
  </p:extLst>
</p:sldLayout>
</file>

<file path=ppt/slideLayouts/slideLayout118.xml><?xml version="1.0" encoding="utf-8"?>
<p:sldLayout xmlns:a="http://schemas.openxmlformats.org/drawingml/2006/main" xmlns:r="http://schemas.openxmlformats.org/officeDocument/2006/relationships" xmlns:p="http://schemas.openxmlformats.org/presentationml/2006/main" showMasterSp="0">
  <p:cSld name="THANK YOU SLIDE">
    <p:bg>
      <p:bgPr>
        <a:solidFill>
          <a:schemeClr val="accent1"/>
        </a:solidFill>
        <a:effectLst/>
      </p:bgPr>
    </p:bg>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B66D97C3-1B7F-5C9F-E63F-96F1A14B6253}"/>
              </a:ext>
            </a:extLst>
          </p:cNvPr>
          <p:cNvSpPr>
            <a:spLocks noGrp="1"/>
          </p:cNvSpPr>
          <p:nvPr>
            <p:ph type="title" hasCustomPrompt="1"/>
          </p:nvPr>
        </p:nvSpPr>
        <p:spPr>
          <a:xfrm>
            <a:off x="428624" y="1092494"/>
            <a:ext cx="5391605" cy="715669"/>
          </a:xfrm>
        </p:spPr>
        <p:txBody>
          <a:bodyPr/>
          <a:lstStyle>
            <a:lvl1pPr>
              <a:defRPr sz="4800">
                <a:solidFill>
                  <a:schemeClr val="bg1"/>
                </a:solidFill>
                <a:latin typeface="+mj-lt"/>
              </a:defRPr>
            </a:lvl1pPr>
          </a:lstStyle>
          <a:p>
            <a:r>
              <a:rPr lang="en-US" dirty="0"/>
              <a:t>CLICK TO EDIT MASTER TITLE STYLE</a:t>
            </a:r>
            <a:endParaRPr lang="en-GB" dirty="0"/>
          </a:p>
        </p:txBody>
      </p:sp>
      <p:sp>
        <p:nvSpPr>
          <p:cNvPr id="6" name="Subtitle">
            <a:extLst>
              <a:ext uri="{FF2B5EF4-FFF2-40B4-BE49-F238E27FC236}">
                <a16:creationId xmlns:a16="http://schemas.microsoft.com/office/drawing/2014/main" id="{D0EB7A7D-8D5E-F9FC-C8D3-285DE34876F7}"/>
              </a:ext>
            </a:extLst>
          </p:cNvPr>
          <p:cNvSpPr>
            <a:spLocks noGrp="1"/>
          </p:cNvSpPr>
          <p:nvPr>
            <p:ph type="body" sz="quarter" idx="12" hasCustomPrompt="1"/>
          </p:nvPr>
        </p:nvSpPr>
        <p:spPr>
          <a:xfrm>
            <a:off x="431800" y="3494989"/>
            <a:ext cx="3551238" cy="1274763"/>
          </a:xfrm>
          <a:prstGeom prst="rect">
            <a:avLst/>
          </a:prstGeom>
        </p:spPr>
        <p:txBody>
          <a:bodyPr/>
          <a:lstStyle>
            <a:lvl1pPr>
              <a:defRPr sz="2000">
                <a:solidFill>
                  <a:schemeClr val="bg1"/>
                </a:solidFill>
              </a:defRPr>
            </a:lvl1pPr>
            <a:lvl2pPr marL="0" indent="0">
              <a:buNone/>
              <a:defRPr/>
            </a:lvl2pPr>
          </a:lstStyle>
          <a:p>
            <a:pPr lvl="0"/>
            <a:r>
              <a:rPr lang="en-US" dirty="0"/>
              <a:t>Optional additional information</a:t>
            </a:r>
          </a:p>
        </p:txBody>
      </p:sp>
      <p:sp>
        <p:nvSpPr>
          <p:cNvPr id="5" name="Classification">
            <a:extLst>
              <a:ext uri="{FF2B5EF4-FFF2-40B4-BE49-F238E27FC236}">
                <a16:creationId xmlns:a16="http://schemas.microsoft.com/office/drawing/2014/main" id="{A2DBDE31-A0D1-C0E0-CFCE-D83929DAC7B6}"/>
              </a:ext>
              <a:ext uri="{C183D7F6-B498-43B3-948B-1728B52AA6E4}">
                <adec:decorative xmlns:adec="http://schemas.microsoft.com/office/drawing/2017/decorative" val="1"/>
              </a:ext>
            </a:extLst>
          </p:cNvPr>
          <p:cNvSpPr txBox="1">
            <a:spLocks/>
          </p:cNvSpPr>
          <p:nvPr/>
        </p:nvSpPr>
        <p:spPr>
          <a:xfrm>
            <a:off x="440938" y="6127997"/>
            <a:ext cx="1695772" cy="492443"/>
          </a:xfrm>
          <a:prstGeom prst="rect">
            <a:avLst/>
          </a:prstGeom>
          <a:effectLst/>
        </p:spPr>
        <p:txBody>
          <a:bodyPr vert="horz" wrap="square" lIns="0" tIns="0" rIns="0" bIns="0" rtlCol="0" anchor="b">
            <a:spAutoFit/>
          </a:bodyP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800" dirty="0">
                <a:solidFill>
                  <a:schemeClr val="bg1"/>
                </a:solidFill>
                <a:effectLst/>
              </a:rPr>
              <a:t>© Ipsos | Purchase of In-Game Content: Survey on Parental Supervision | Apr 2026 | Version 2 | Internal/Client Use Only</a:t>
            </a:r>
            <a:endParaRPr lang="en-GB" sz="800" dirty="0">
              <a:solidFill>
                <a:schemeClr val="bg1"/>
              </a:solidFill>
              <a:effectLst/>
            </a:endParaRPr>
          </a:p>
        </p:txBody>
      </p:sp>
      <p:sp>
        <p:nvSpPr>
          <p:cNvPr id="3" name="Classification">
            <a:extLst>
              <a:ext uri="{FF2B5EF4-FFF2-40B4-BE49-F238E27FC236}">
                <a16:creationId xmlns:a16="http://schemas.microsoft.com/office/drawing/2014/main" id="{17D0DCBF-ACFF-8F0D-8623-B163A6852A26}"/>
              </a:ext>
              <a:ext uri="{C183D7F6-B498-43B3-948B-1728B52AA6E4}">
                <adec:decorative xmlns:adec="http://schemas.microsoft.com/office/drawing/2017/decorative" val="1"/>
              </a:ext>
            </a:extLst>
          </p:cNvPr>
          <p:cNvSpPr txBox="1">
            <a:spLocks/>
          </p:cNvSpPr>
          <p:nvPr userDrawn="1"/>
        </p:nvSpPr>
        <p:spPr>
          <a:xfrm>
            <a:off x="440938" y="6127997"/>
            <a:ext cx="1695772" cy="492443"/>
          </a:xfrm>
          <a:prstGeom prst="rect">
            <a:avLst/>
          </a:prstGeom>
          <a:effectLst/>
        </p:spPr>
        <p:txBody>
          <a:bodyPr vert="horz" wrap="square" lIns="0" tIns="0" rIns="0" bIns="0" rtlCol="0" anchor="b">
            <a:spAutoFit/>
          </a:bodyP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800" dirty="0">
                <a:solidFill>
                  <a:schemeClr val="bg1"/>
                </a:solidFill>
                <a:effectLst/>
              </a:rPr>
              <a:t>© Ipsos | Purchase of In-Game Content: Survey on Parental Supervision | Apr 2026 | Version 2 | Internal/Client Use Only</a:t>
            </a:r>
            <a:endParaRPr lang="en-GB" sz="800" dirty="0">
              <a:solidFill>
                <a:schemeClr val="bg1"/>
              </a:solidFill>
              <a:effectLst/>
            </a:endParaRPr>
          </a:p>
        </p:txBody>
      </p:sp>
      <p:sp>
        <p:nvSpPr>
          <p:cNvPr id="7" name="Parallelogram">
            <a:extLst>
              <a:ext uri="{FF2B5EF4-FFF2-40B4-BE49-F238E27FC236}">
                <a16:creationId xmlns:a16="http://schemas.microsoft.com/office/drawing/2014/main" id="{C86459C7-F324-154A-1F62-11C161E6B251}"/>
              </a:ext>
              <a:ext uri="{C183D7F6-B498-43B3-948B-1728B52AA6E4}">
                <adec:decorative xmlns:adec="http://schemas.microsoft.com/office/drawing/2017/decorative" val="1"/>
              </a:ext>
            </a:extLst>
          </p:cNvPr>
          <p:cNvSpPr/>
          <p:nvPr userDrawn="1"/>
        </p:nvSpPr>
        <p:spPr>
          <a:xfrm rot="16200000">
            <a:off x="3619500" y="-1714500"/>
            <a:ext cx="6858000" cy="10287000"/>
          </a:xfrm>
          <a:custGeom>
            <a:avLst/>
            <a:gdLst>
              <a:gd name="connsiteX0" fmla="*/ 6858000 w 6858000"/>
              <a:gd name="connsiteY0" fmla="*/ 6858000 h 10287000"/>
              <a:gd name="connsiteX1" fmla="*/ 6858000 w 6858000"/>
              <a:gd name="connsiteY1" fmla="*/ 10287000 h 10287000"/>
              <a:gd name="connsiteX2" fmla="*/ 3370139 w 6858000"/>
              <a:gd name="connsiteY2" fmla="*/ 10287000 h 10287000"/>
              <a:gd name="connsiteX3" fmla="*/ 0 w 6858000"/>
              <a:gd name="connsiteY3" fmla="*/ 6916861 h 10287000"/>
              <a:gd name="connsiteX4" fmla="*/ 0 w 6858000"/>
              <a:gd name="connsiteY4" fmla="*/ 0 h 10287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58000" h="10287000">
                <a:moveTo>
                  <a:pt x="6858000" y="6858000"/>
                </a:moveTo>
                <a:lnTo>
                  <a:pt x="6858000" y="10287000"/>
                </a:lnTo>
                <a:lnTo>
                  <a:pt x="3370139" y="10287000"/>
                </a:lnTo>
                <a:lnTo>
                  <a:pt x="0" y="6916861"/>
                </a:lnTo>
                <a:lnTo>
                  <a:pt x="0" y="0"/>
                </a:lnTo>
                <a:close/>
              </a:path>
            </a:pathLst>
          </a:custGeom>
          <a:solidFill>
            <a:srgbClr val="000000">
              <a:alpha val="4509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t">
            <a:noAutofit/>
          </a:bodyPr>
          <a:lstStyle/>
          <a:p>
            <a:pPr algn="l">
              <a:lnSpc>
                <a:spcPct val="112000"/>
              </a:lnSpc>
              <a:spcBef>
                <a:spcPts val="400"/>
              </a:spcBef>
              <a:spcAft>
                <a:spcPts val="400"/>
              </a:spcAft>
            </a:pPr>
            <a:endParaRPr lang="en-GB" sz="2400" dirty="0">
              <a:solidFill>
                <a:schemeClr val="tx1"/>
              </a:solidFill>
            </a:endParaRPr>
          </a:p>
        </p:txBody>
      </p:sp>
      <p:pic>
        <p:nvPicPr>
          <p:cNvPr id="9" name="Ipsos Logo">
            <a:extLst>
              <a:ext uri="{FF2B5EF4-FFF2-40B4-BE49-F238E27FC236}">
                <a16:creationId xmlns:a16="http://schemas.microsoft.com/office/drawing/2014/main" id="{E6892621-D909-ED6B-C812-2829C2183A85}"/>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263361" y="6173519"/>
            <a:ext cx="492637" cy="446920"/>
          </a:xfrm>
          <a:prstGeom prst="rect">
            <a:avLst/>
          </a:prstGeom>
        </p:spPr>
      </p:pic>
    </p:spTree>
    <p:extLst>
      <p:ext uri="{BB962C8B-B14F-4D97-AF65-F5344CB8AC3E}">
        <p14:creationId xmlns:p14="http://schemas.microsoft.com/office/powerpoint/2010/main" val="4108342313"/>
      </p:ext>
    </p:extLst>
  </p:cSld>
  <p:clrMapOvr>
    <a:masterClrMapping/>
  </p:clrMapOvr>
  <p:hf hdr="0" ftr="0" dt="0"/>
</p:sldLayout>
</file>

<file path=ppt/slideLayouts/slideLayout119.xml><?xml version="1.0" encoding="utf-8"?>
<p:sldLayout xmlns:a="http://schemas.openxmlformats.org/drawingml/2006/main" xmlns:r="http://schemas.openxmlformats.org/officeDocument/2006/relationships" xmlns:p="http://schemas.openxmlformats.org/presentationml/2006/main" showMasterSp="0">
  <p:cSld name="Display2">
    <p:bg>
      <p:bgPr>
        <a:solidFill>
          <a:schemeClr val="accent1"/>
        </a:solidFill>
        <a:effectLst/>
      </p:bgPr>
    </p:bg>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B66D97C3-1B7F-5C9F-E63F-96F1A14B6253}"/>
              </a:ext>
            </a:extLst>
          </p:cNvPr>
          <p:cNvSpPr>
            <a:spLocks noGrp="1"/>
          </p:cNvSpPr>
          <p:nvPr>
            <p:ph type="title"/>
          </p:nvPr>
        </p:nvSpPr>
        <p:spPr>
          <a:xfrm>
            <a:off x="428624" y="1092494"/>
            <a:ext cx="5391605" cy="715669"/>
          </a:xfrm>
        </p:spPr>
        <p:txBody>
          <a:bodyPr/>
          <a:lstStyle>
            <a:lvl1pPr>
              <a:defRPr sz="4800" cap="all" baseline="0">
                <a:solidFill>
                  <a:schemeClr val="bg1"/>
                </a:solidFill>
                <a:latin typeface="+mj-lt"/>
              </a:defRPr>
            </a:lvl1pPr>
          </a:lstStyle>
          <a:p>
            <a:r>
              <a:rPr lang="en-US"/>
              <a:t>Click to edit Master title style</a:t>
            </a:r>
            <a:endParaRPr lang="en-GB" dirty="0"/>
          </a:p>
        </p:txBody>
      </p:sp>
      <p:sp>
        <p:nvSpPr>
          <p:cNvPr id="6" name="Subtitle">
            <a:extLst>
              <a:ext uri="{FF2B5EF4-FFF2-40B4-BE49-F238E27FC236}">
                <a16:creationId xmlns:a16="http://schemas.microsoft.com/office/drawing/2014/main" id="{433BB7AA-54DD-4BAB-0FD5-D287A85CE469}"/>
              </a:ext>
            </a:extLst>
          </p:cNvPr>
          <p:cNvSpPr>
            <a:spLocks noGrp="1"/>
          </p:cNvSpPr>
          <p:nvPr>
            <p:ph type="body" sz="quarter" idx="12" hasCustomPrompt="1"/>
          </p:nvPr>
        </p:nvSpPr>
        <p:spPr>
          <a:xfrm>
            <a:off x="431800" y="3494989"/>
            <a:ext cx="3551238" cy="1274763"/>
          </a:xfrm>
          <a:prstGeom prst="rect">
            <a:avLst/>
          </a:prstGeom>
        </p:spPr>
        <p:txBody>
          <a:bodyPr/>
          <a:lstStyle>
            <a:lvl1pPr>
              <a:defRPr sz="2000">
                <a:solidFill>
                  <a:schemeClr val="bg1"/>
                </a:solidFill>
              </a:defRPr>
            </a:lvl1pPr>
            <a:lvl2pPr marL="0" indent="0">
              <a:buNone/>
              <a:defRPr/>
            </a:lvl2pPr>
          </a:lstStyle>
          <a:p>
            <a:pPr lvl="0"/>
            <a:r>
              <a:rPr lang="en-US" dirty="0"/>
              <a:t>Optional additional information</a:t>
            </a:r>
          </a:p>
        </p:txBody>
      </p:sp>
      <p:sp>
        <p:nvSpPr>
          <p:cNvPr id="7" name="Picture Placeholder">
            <a:extLst>
              <a:ext uri="{FF2B5EF4-FFF2-40B4-BE49-F238E27FC236}">
                <a16:creationId xmlns:a16="http://schemas.microsoft.com/office/drawing/2014/main" id="{67F8163F-D370-5C4C-500A-7D576C590BB1}"/>
              </a:ext>
              <a:ext uri="{C183D7F6-B498-43B3-948B-1728B52AA6E4}">
                <adec:decorative xmlns:adec="http://schemas.microsoft.com/office/drawing/2017/decorative" val="1"/>
              </a:ext>
            </a:extLst>
          </p:cNvPr>
          <p:cNvSpPr>
            <a:spLocks noGrp="1"/>
          </p:cNvSpPr>
          <p:nvPr>
            <p:ph type="pic" sz="quarter" idx="11"/>
          </p:nvPr>
        </p:nvSpPr>
        <p:spPr>
          <a:xfrm>
            <a:off x="1905000" y="0"/>
            <a:ext cx="10287001" cy="6858000"/>
          </a:xfrm>
          <a:custGeom>
            <a:avLst/>
            <a:gdLst>
              <a:gd name="connsiteX0" fmla="*/ 6858000 w 10287001"/>
              <a:gd name="connsiteY0" fmla="*/ 0 h 6858000"/>
              <a:gd name="connsiteX1" fmla="*/ 10287001 w 10287001"/>
              <a:gd name="connsiteY1" fmla="*/ 0 h 6858000"/>
              <a:gd name="connsiteX2" fmla="*/ 10287001 w 10287001"/>
              <a:gd name="connsiteY2" fmla="*/ 3467099 h 6858000"/>
              <a:gd name="connsiteX3" fmla="*/ 6896100 w 10287001"/>
              <a:gd name="connsiteY3" fmla="*/ 6858000 h 6858000"/>
              <a:gd name="connsiteX4" fmla="*/ 0 w 10287001"/>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87001" h="6858000">
                <a:moveTo>
                  <a:pt x="6858000" y="0"/>
                </a:moveTo>
                <a:lnTo>
                  <a:pt x="10287001" y="0"/>
                </a:lnTo>
                <a:lnTo>
                  <a:pt x="10287001" y="3467099"/>
                </a:lnTo>
                <a:lnTo>
                  <a:pt x="6896100" y="6858000"/>
                </a:lnTo>
                <a:lnTo>
                  <a:pt x="0" y="6858000"/>
                </a:lnTo>
                <a:close/>
              </a:path>
            </a:pathLst>
          </a:custGeom>
          <a:pattFill prst="dkVert">
            <a:fgClr>
              <a:schemeClr val="bg1">
                <a:lumMod val="85000"/>
              </a:schemeClr>
            </a:fgClr>
            <a:bgClr>
              <a:schemeClr val="bg1"/>
            </a:bgClr>
          </a:pattFill>
        </p:spPr>
        <p:txBody>
          <a:bodyPr vert="horz" wrap="square" lIns="0" tIns="0" rIns="0" bIns="0" rtlCol="0" anchor="ctr">
            <a:noAutofit/>
          </a:bodyPr>
          <a:lstStyle>
            <a:lvl1pPr algn="ctr">
              <a:defRPr lang="en-GB"/>
            </a:lvl1pPr>
          </a:lstStyle>
          <a:p>
            <a:pPr lvl="0"/>
            <a:r>
              <a:rPr lang="en-US" dirty="0"/>
              <a:t>Click icon to add picture</a:t>
            </a:r>
            <a:endParaRPr lang="en-GB" dirty="0"/>
          </a:p>
        </p:txBody>
      </p:sp>
      <p:sp>
        <p:nvSpPr>
          <p:cNvPr id="3" name="Classification">
            <a:extLst>
              <a:ext uri="{FF2B5EF4-FFF2-40B4-BE49-F238E27FC236}">
                <a16:creationId xmlns:a16="http://schemas.microsoft.com/office/drawing/2014/main" id="{5588E510-0F0D-A23C-EE3A-1E228E499C75}"/>
              </a:ext>
              <a:ext uri="{C183D7F6-B498-43B3-948B-1728B52AA6E4}">
                <adec:decorative xmlns:adec="http://schemas.microsoft.com/office/drawing/2017/decorative" val="1"/>
              </a:ext>
            </a:extLst>
          </p:cNvPr>
          <p:cNvSpPr txBox="1">
            <a:spLocks/>
          </p:cNvSpPr>
          <p:nvPr userDrawn="1"/>
        </p:nvSpPr>
        <p:spPr>
          <a:xfrm>
            <a:off x="440938" y="6127997"/>
            <a:ext cx="1695772" cy="492443"/>
          </a:xfrm>
          <a:prstGeom prst="rect">
            <a:avLst/>
          </a:prstGeom>
          <a:effectLst/>
        </p:spPr>
        <p:txBody>
          <a:bodyPr vert="horz" wrap="square" lIns="0" tIns="0" rIns="0" bIns="0" rtlCol="0" anchor="b">
            <a:spAutoFit/>
          </a:bodyP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800" dirty="0">
                <a:solidFill>
                  <a:schemeClr val="bg1"/>
                </a:solidFill>
                <a:effectLst/>
              </a:rPr>
              <a:t>© Ipsos | Purchase of In-Game Content: Survey on Parental Supervision | Apr 2026 | Version 2 | Internal/Client Use Only</a:t>
            </a:r>
            <a:endParaRPr lang="en-GB" sz="800" dirty="0">
              <a:solidFill>
                <a:schemeClr val="bg1"/>
              </a:solidFill>
              <a:effectLst/>
            </a:endParaRPr>
          </a:p>
        </p:txBody>
      </p:sp>
      <p:pic>
        <p:nvPicPr>
          <p:cNvPr id="9" name="Ipsos Logo">
            <a:extLst>
              <a:ext uri="{FF2B5EF4-FFF2-40B4-BE49-F238E27FC236}">
                <a16:creationId xmlns:a16="http://schemas.microsoft.com/office/drawing/2014/main" id="{E803B6AF-24EF-018B-AE83-F9D716A42D9C}"/>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263361" y="6173519"/>
            <a:ext cx="492637" cy="446920"/>
          </a:xfrm>
          <a:prstGeom prst="rect">
            <a:avLst/>
          </a:prstGeom>
        </p:spPr>
      </p:pic>
    </p:spTree>
    <p:extLst>
      <p:ext uri="{BB962C8B-B14F-4D97-AF65-F5344CB8AC3E}">
        <p14:creationId xmlns:p14="http://schemas.microsoft.com/office/powerpoint/2010/main" val="613912042"/>
      </p:ext>
    </p:extLst>
  </p:cSld>
  <p:clrMapOvr>
    <a:masterClrMapping/>
  </p:clrMapOvr>
  <p:hf hdr="0" ftr="0" dt="0"/>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image" Target="../media/image2.png"/><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theme" Target="../theme/theme1.xml"/><Relationship Id="rId5" Type="http://schemas.openxmlformats.org/officeDocument/2006/relationships/slideLayout" Target="../slideLayouts/slideLayout5.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image" Target="../media/image3.png"/><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image" Target="../media/image1.svg"/><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image" Target="../media/image4.png"/><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65.xml"/><Relationship Id="rId18" Type="http://schemas.openxmlformats.org/officeDocument/2006/relationships/slideLayout" Target="../slideLayouts/slideLayout70.xml"/><Relationship Id="rId26" Type="http://schemas.openxmlformats.org/officeDocument/2006/relationships/slideLayout" Target="../slideLayouts/slideLayout78.xml"/><Relationship Id="rId3" Type="http://schemas.openxmlformats.org/officeDocument/2006/relationships/slideLayout" Target="../slideLayouts/slideLayout55.xml"/><Relationship Id="rId21" Type="http://schemas.openxmlformats.org/officeDocument/2006/relationships/slideLayout" Target="../slideLayouts/slideLayout73.xml"/><Relationship Id="rId34" Type="http://schemas.openxmlformats.org/officeDocument/2006/relationships/slideLayout" Target="../slideLayouts/slideLayout86.xml"/><Relationship Id="rId7" Type="http://schemas.openxmlformats.org/officeDocument/2006/relationships/slideLayout" Target="../slideLayouts/slideLayout59.xml"/><Relationship Id="rId12" Type="http://schemas.openxmlformats.org/officeDocument/2006/relationships/slideLayout" Target="../slideLayouts/slideLayout64.xml"/><Relationship Id="rId17" Type="http://schemas.openxmlformats.org/officeDocument/2006/relationships/slideLayout" Target="../slideLayouts/slideLayout69.xml"/><Relationship Id="rId25" Type="http://schemas.openxmlformats.org/officeDocument/2006/relationships/slideLayout" Target="../slideLayouts/slideLayout77.xml"/><Relationship Id="rId33" Type="http://schemas.openxmlformats.org/officeDocument/2006/relationships/slideLayout" Target="../slideLayouts/slideLayout85.xml"/><Relationship Id="rId2" Type="http://schemas.openxmlformats.org/officeDocument/2006/relationships/slideLayout" Target="../slideLayouts/slideLayout54.xml"/><Relationship Id="rId16" Type="http://schemas.openxmlformats.org/officeDocument/2006/relationships/slideLayout" Target="../slideLayouts/slideLayout68.xml"/><Relationship Id="rId20" Type="http://schemas.openxmlformats.org/officeDocument/2006/relationships/slideLayout" Target="../slideLayouts/slideLayout72.xml"/><Relationship Id="rId29" Type="http://schemas.openxmlformats.org/officeDocument/2006/relationships/slideLayout" Target="../slideLayouts/slideLayout81.xml"/><Relationship Id="rId1" Type="http://schemas.openxmlformats.org/officeDocument/2006/relationships/slideLayout" Target="../slideLayouts/slideLayout53.xml"/><Relationship Id="rId6" Type="http://schemas.openxmlformats.org/officeDocument/2006/relationships/slideLayout" Target="../slideLayouts/slideLayout58.xml"/><Relationship Id="rId11" Type="http://schemas.openxmlformats.org/officeDocument/2006/relationships/slideLayout" Target="../slideLayouts/slideLayout63.xml"/><Relationship Id="rId24" Type="http://schemas.openxmlformats.org/officeDocument/2006/relationships/slideLayout" Target="../slideLayouts/slideLayout76.xml"/><Relationship Id="rId32" Type="http://schemas.openxmlformats.org/officeDocument/2006/relationships/slideLayout" Target="../slideLayouts/slideLayout84.xml"/><Relationship Id="rId5" Type="http://schemas.openxmlformats.org/officeDocument/2006/relationships/slideLayout" Target="../slideLayouts/slideLayout57.xml"/><Relationship Id="rId15" Type="http://schemas.openxmlformats.org/officeDocument/2006/relationships/slideLayout" Target="../slideLayouts/slideLayout67.xml"/><Relationship Id="rId23" Type="http://schemas.openxmlformats.org/officeDocument/2006/relationships/slideLayout" Target="../slideLayouts/slideLayout75.xml"/><Relationship Id="rId28" Type="http://schemas.openxmlformats.org/officeDocument/2006/relationships/slideLayout" Target="../slideLayouts/slideLayout80.xml"/><Relationship Id="rId36" Type="http://schemas.openxmlformats.org/officeDocument/2006/relationships/image" Target="../media/image5.svg"/><Relationship Id="rId10" Type="http://schemas.openxmlformats.org/officeDocument/2006/relationships/slideLayout" Target="../slideLayouts/slideLayout62.xml"/><Relationship Id="rId19" Type="http://schemas.openxmlformats.org/officeDocument/2006/relationships/slideLayout" Target="../slideLayouts/slideLayout71.xml"/><Relationship Id="rId31" Type="http://schemas.openxmlformats.org/officeDocument/2006/relationships/slideLayout" Target="../slideLayouts/slideLayout83.xml"/><Relationship Id="rId4" Type="http://schemas.openxmlformats.org/officeDocument/2006/relationships/slideLayout" Target="../slideLayouts/slideLayout56.xml"/><Relationship Id="rId9" Type="http://schemas.openxmlformats.org/officeDocument/2006/relationships/slideLayout" Target="../slideLayouts/slideLayout61.xml"/><Relationship Id="rId14" Type="http://schemas.openxmlformats.org/officeDocument/2006/relationships/slideLayout" Target="../slideLayouts/slideLayout66.xml"/><Relationship Id="rId22" Type="http://schemas.openxmlformats.org/officeDocument/2006/relationships/slideLayout" Target="../slideLayouts/slideLayout74.xml"/><Relationship Id="rId27" Type="http://schemas.openxmlformats.org/officeDocument/2006/relationships/slideLayout" Target="../slideLayouts/slideLayout79.xml"/><Relationship Id="rId30" Type="http://schemas.openxmlformats.org/officeDocument/2006/relationships/slideLayout" Target="../slideLayouts/slideLayout82.xml"/><Relationship Id="rId35" Type="http://schemas.openxmlformats.org/officeDocument/2006/relationships/theme" Target="../theme/theme2.xml"/><Relationship Id="rId8" Type="http://schemas.openxmlformats.org/officeDocument/2006/relationships/slideLayout" Target="../slideLayouts/slideLayout60.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99.xml"/><Relationship Id="rId18" Type="http://schemas.openxmlformats.org/officeDocument/2006/relationships/slideLayout" Target="../slideLayouts/slideLayout104.xml"/><Relationship Id="rId26" Type="http://schemas.openxmlformats.org/officeDocument/2006/relationships/slideLayout" Target="../slideLayouts/slideLayout112.xml"/><Relationship Id="rId3" Type="http://schemas.openxmlformats.org/officeDocument/2006/relationships/slideLayout" Target="../slideLayouts/slideLayout89.xml"/><Relationship Id="rId21" Type="http://schemas.openxmlformats.org/officeDocument/2006/relationships/slideLayout" Target="../slideLayouts/slideLayout107.xml"/><Relationship Id="rId34" Type="http://schemas.openxmlformats.org/officeDocument/2006/relationships/theme" Target="../theme/theme3.xml"/><Relationship Id="rId7" Type="http://schemas.openxmlformats.org/officeDocument/2006/relationships/slideLayout" Target="../slideLayouts/slideLayout93.xml"/><Relationship Id="rId12" Type="http://schemas.openxmlformats.org/officeDocument/2006/relationships/slideLayout" Target="../slideLayouts/slideLayout98.xml"/><Relationship Id="rId17" Type="http://schemas.openxmlformats.org/officeDocument/2006/relationships/slideLayout" Target="../slideLayouts/slideLayout103.xml"/><Relationship Id="rId25" Type="http://schemas.openxmlformats.org/officeDocument/2006/relationships/slideLayout" Target="../slideLayouts/slideLayout111.xml"/><Relationship Id="rId33" Type="http://schemas.openxmlformats.org/officeDocument/2006/relationships/slideLayout" Target="../slideLayouts/slideLayout119.xml"/><Relationship Id="rId2" Type="http://schemas.openxmlformats.org/officeDocument/2006/relationships/slideLayout" Target="../slideLayouts/slideLayout88.xml"/><Relationship Id="rId16" Type="http://schemas.openxmlformats.org/officeDocument/2006/relationships/slideLayout" Target="../slideLayouts/slideLayout102.xml"/><Relationship Id="rId20" Type="http://schemas.openxmlformats.org/officeDocument/2006/relationships/slideLayout" Target="../slideLayouts/slideLayout106.xml"/><Relationship Id="rId29" Type="http://schemas.openxmlformats.org/officeDocument/2006/relationships/slideLayout" Target="../slideLayouts/slideLayout115.xml"/><Relationship Id="rId1" Type="http://schemas.openxmlformats.org/officeDocument/2006/relationships/slideLayout" Target="../slideLayouts/slideLayout87.xml"/><Relationship Id="rId6" Type="http://schemas.openxmlformats.org/officeDocument/2006/relationships/slideLayout" Target="../slideLayouts/slideLayout92.xml"/><Relationship Id="rId11" Type="http://schemas.openxmlformats.org/officeDocument/2006/relationships/slideLayout" Target="../slideLayouts/slideLayout97.xml"/><Relationship Id="rId24" Type="http://schemas.openxmlformats.org/officeDocument/2006/relationships/slideLayout" Target="../slideLayouts/slideLayout110.xml"/><Relationship Id="rId32" Type="http://schemas.openxmlformats.org/officeDocument/2006/relationships/slideLayout" Target="../slideLayouts/slideLayout118.xml"/><Relationship Id="rId5" Type="http://schemas.openxmlformats.org/officeDocument/2006/relationships/slideLayout" Target="../slideLayouts/slideLayout91.xml"/><Relationship Id="rId15" Type="http://schemas.openxmlformats.org/officeDocument/2006/relationships/slideLayout" Target="../slideLayouts/slideLayout101.xml"/><Relationship Id="rId23" Type="http://schemas.openxmlformats.org/officeDocument/2006/relationships/slideLayout" Target="../slideLayouts/slideLayout109.xml"/><Relationship Id="rId28" Type="http://schemas.openxmlformats.org/officeDocument/2006/relationships/slideLayout" Target="../slideLayouts/slideLayout114.xml"/><Relationship Id="rId10" Type="http://schemas.openxmlformats.org/officeDocument/2006/relationships/slideLayout" Target="../slideLayouts/slideLayout96.xml"/><Relationship Id="rId19" Type="http://schemas.openxmlformats.org/officeDocument/2006/relationships/slideLayout" Target="../slideLayouts/slideLayout105.xml"/><Relationship Id="rId31" Type="http://schemas.openxmlformats.org/officeDocument/2006/relationships/slideLayout" Target="../slideLayouts/slideLayout117.xml"/><Relationship Id="rId4" Type="http://schemas.openxmlformats.org/officeDocument/2006/relationships/slideLayout" Target="../slideLayouts/slideLayout90.xml"/><Relationship Id="rId9" Type="http://schemas.openxmlformats.org/officeDocument/2006/relationships/slideLayout" Target="../slideLayouts/slideLayout95.xml"/><Relationship Id="rId14" Type="http://schemas.openxmlformats.org/officeDocument/2006/relationships/slideLayout" Target="../slideLayouts/slideLayout100.xml"/><Relationship Id="rId22" Type="http://schemas.openxmlformats.org/officeDocument/2006/relationships/slideLayout" Target="../slideLayouts/slideLayout108.xml"/><Relationship Id="rId27" Type="http://schemas.openxmlformats.org/officeDocument/2006/relationships/slideLayout" Target="../slideLayouts/slideLayout113.xml"/><Relationship Id="rId30" Type="http://schemas.openxmlformats.org/officeDocument/2006/relationships/slideLayout" Target="../slideLayouts/slideLayout116.xml"/><Relationship Id="rId35" Type="http://schemas.openxmlformats.org/officeDocument/2006/relationships/image" Target="../media/image5.svg"/><Relationship Id="rId8" Type="http://schemas.openxmlformats.org/officeDocument/2006/relationships/slideLayout" Target="../slideLayouts/slideLayout9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descr="Header">
            <a:extLst>
              <a:ext uri="{FF2B5EF4-FFF2-40B4-BE49-F238E27FC236}">
                <a16:creationId xmlns:a16="http://schemas.microsoft.com/office/drawing/2014/main" id="{451F5451-CC20-46A2-802F-F9D60C2A61E7}"/>
              </a:ext>
            </a:extLst>
          </p:cNvPr>
          <p:cNvSpPr>
            <a:spLocks noGrp="1"/>
          </p:cNvSpPr>
          <p:nvPr>
            <p:ph type="title"/>
          </p:nvPr>
        </p:nvSpPr>
        <p:spPr>
          <a:xfrm>
            <a:off x="450000" y="701874"/>
            <a:ext cx="11299088" cy="715669"/>
          </a:xfrm>
          <a:prstGeom prst="rect">
            <a:avLst/>
          </a:prstGeom>
        </p:spPr>
        <p:txBody>
          <a:bodyPr vert="horz" wrap="square" lIns="0" tIns="0" rIns="0" bIns="0" rtlCol="0" anchor="t">
            <a:noAutofit/>
          </a:bodyPr>
          <a:lstStyle/>
          <a:p>
            <a:r>
              <a:rPr lang="en-GB"/>
              <a:t>Slide title room for two lines</a:t>
            </a:r>
          </a:p>
        </p:txBody>
      </p:sp>
      <p:sp>
        <p:nvSpPr>
          <p:cNvPr id="7" name="Placeholder">
            <a:extLst>
              <a:ext uri="{FF2B5EF4-FFF2-40B4-BE49-F238E27FC236}">
                <a16:creationId xmlns:a16="http://schemas.microsoft.com/office/drawing/2014/main" id="{D7CC2174-966F-44FC-375D-7BD78365CCEA}"/>
              </a:ext>
            </a:extLst>
          </p:cNvPr>
          <p:cNvSpPr>
            <a:spLocks noGrp="1"/>
          </p:cNvSpPr>
          <p:nvPr>
            <p:ph type="body" idx="1"/>
          </p:nvPr>
        </p:nvSpPr>
        <p:spPr>
          <a:xfrm>
            <a:off x="436002" y="1825625"/>
            <a:ext cx="11313086" cy="3843338"/>
          </a:xfrm>
          <a:prstGeom prst="rect">
            <a:avLst/>
          </a:prstGeom>
        </p:spPr>
        <p:txBody>
          <a:bodyPr vert="horz" lIns="0" tIns="0" rIns="0" bIns="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Classification">
            <a:extLst>
              <a:ext uri="{FF2B5EF4-FFF2-40B4-BE49-F238E27FC236}">
                <a16:creationId xmlns:a16="http://schemas.microsoft.com/office/drawing/2014/main" id="{5145A4F0-7D5B-0FE6-3F2E-55FC068D8DC1}"/>
              </a:ext>
              <a:ext uri="{C183D7F6-B498-43B3-948B-1728B52AA6E4}">
                <adec:decorative xmlns:adec="http://schemas.microsoft.com/office/drawing/2017/decorative" val="1"/>
              </a:ext>
            </a:extLst>
          </p:cNvPr>
          <p:cNvSpPr txBox="1">
            <a:spLocks/>
          </p:cNvSpPr>
          <p:nvPr userDrawn="1"/>
        </p:nvSpPr>
        <p:spPr>
          <a:xfrm>
            <a:off x="440938" y="6365530"/>
            <a:ext cx="4672238" cy="246221"/>
          </a:xfrm>
          <a:prstGeom prst="rect">
            <a:avLst/>
          </a:prstGeom>
          <a:effectLst/>
        </p:spPr>
        <p:txBody>
          <a:bodyPr vert="horz" wrap="square" lIns="0" tIns="0" rIns="0" bIns="0" rtlCol="0" anchor="b">
            <a:spAutoFit/>
          </a:bodyP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800" dirty="0">
                <a:solidFill>
                  <a:schemeClr val="tx1"/>
                </a:solidFill>
                <a:effectLst/>
              </a:rPr>
              <a:t>© Ipsos | Purchase of In-Game Content: Survey on Parental Supervision | Apr 2026 | Version 2 | Internal/Client Use Only</a:t>
            </a:r>
            <a:endParaRPr lang="en-GB" sz="800" dirty="0">
              <a:solidFill>
                <a:schemeClr val="tx1"/>
              </a:solidFill>
              <a:effectLst/>
            </a:endParaRPr>
          </a:p>
        </p:txBody>
      </p:sp>
      <p:sp>
        <p:nvSpPr>
          <p:cNvPr id="96" name="Slide Number">
            <a:extLst>
              <a:ext uri="{FF2B5EF4-FFF2-40B4-BE49-F238E27FC236}">
                <a16:creationId xmlns:a16="http://schemas.microsoft.com/office/drawing/2014/main" id="{A19EB2BF-21C7-DA01-6AAC-8D446BDFC72B}"/>
              </a:ext>
              <a:ext uri="{C183D7F6-B498-43B3-948B-1728B52AA6E4}">
                <adec:decorative xmlns:adec="http://schemas.microsoft.com/office/drawing/2017/decorative" val="1"/>
              </a:ext>
            </a:extLst>
          </p:cNvPr>
          <p:cNvSpPr txBox="1"/>
          <p:nvPr userDrawn="1"/>
        </p:nvSpPr>
        <p:spPr>
          <a:xfrm>
            <a:off x="5849681" y="6479951"/>
            <a:ext cx="492637" cy="140488"/>
          </a:xfrm>
          <a:prstGeom prst="rect">
            <a:avLst/>
          </a:prstGeom>
          <a:noFill/>
        </p:spPr>
        <p:txBody>
          <a:bodyPr wrap="square" lIns="0" tIns="0" rIns="0" bIns="0" rtlCol="0">
            <a:spAutoFit/>
          </a:bodyPr>
          <a:lstStyle/>
          <a:p>
            <a:pPr algn="ctr" rtl="0">
              <a:lnSpc>
                <a:spcPct val="110000"/>
              </a:lnSpc>
              <a:spcBef>
                <a:spcPts val="400"/>
              </a:spcBef>
              <a:spcAft>
                <a:spcPts val="400"/>
              </a:spcAft>
            </a:pPr>
            <a:fld id="{42C674B8-9BBC-4FFF-A23E-570BB0655C41}" type="slidenum">
              <a:rPr lang="en-GB" sz="900" smtClean="0"/>
              <a:pPr algn="ctr" rtl="0">
                <a:lnSpc>
                  <a:spcPct val="110000"/>
                </a:lnSpc>
                <a:spcBef>
                  <a:spcPts val="400"/>
                </a:spcBef>
                <a:spcAft>
                  <a:spcPts val="400"/>
                </a:spcAft>
              </a:pPr>
              <a:t>‹#›</a:t>
            </a:fld>
            <a:endParaRPr lang="en-GB" sz="900" dirty="0"/>
          </a:p>
        </p:txBody>
      </p:sp>
      <p:pic>
        <p:nvPicPr>
          <p:cNvPr id="8" name="Ipsos Logo">
            <a:extLst>
              <a:ext uri="{FF2B5EF4-FFF2-40B4-BE49-F238E27FC236}">
                <a16:creationId xmlns:a16="http://schemas.microsoft.com/office/drawing/2014/main" id="{28D1BB47-AB47-9982-F311-E64B0A6B46C8}"/>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54"/>
              </a:ext>
            </a:extLst>
          </a:blip>
          <a:stretch>
            <a:fillRect/>
          </a:stretch>
        </p:blipFill>
        <p:spPr>
          <a:xfrm>
            <a:off x="11263361" y="6173519"/>
            <a:ext cx="492637" cy="446920"/>
          </a:xfrm>
          <a:prstGeom prst="rect">
            <a:avLst/>
          </a:prstGeom>
        </p:spPr>
      </p:pic>
      <p:pic>
        <p:nvPicPr>
          <p:cNvPr id="3" name="Revision_img_OK" descr="Imagen que contiene objeto, reloj&#10;&#10;Descripción generada automáticamente" hidden="1">
            <a:extLst>
              <a:ext uri="{FF2B5EF4-FFF2-40B4-BE49-F238E27FC236}">
                <a16:creationId xmlns:a16="http://schemas.microsoft.com/office/drawing/2014/main" id="{A2D3B6BE-C7FD-7DDA-0C0A-4C212633B1AC}"/>
              </a:ext>
            </a:extLst>
          </p:cNvPr>
          <p:cNvPicPr>
            <a:picLocks noChangeAspect="1"/>
          </p:cNvPicPr>
          <p:nvPr userDrawn="1"/>
        </p:nvPicPr>
        <p:blipFill>
          <a:blip r:embed="rId55">
            <a:extLst>
              <a:ext uri="{28A0092B-C50C-407E-A947-70E740481C1C}">
                <a14:useLocalDpi xmlns:a14="http://schemas.microsoft.com/office/drawing/2010/main" val="0"/>
              </a:ext>
            </a:extLst>
          </a:blip>
          <a:stretch>
            <a:fillRect/>
          </a:stretch>
        </p:blipFill>
        <p:spPr>
          <a:xfrm>
            <a:off x="10922000" y="127000"/>
            <a:ext cx="1032011" cy="1032011"/>
          </a:xfrm>
          <a:prstGeom prst="rect">
            <a:avLst/>
          </a:prstGeom>
        </p:spPr>
      </p:pic>
      <p:pic>
        <p:nvPicPr>
          <p:cNvPr id="4" name="Revision_img_REV" descr="Imagen que contiene objeto, reloj&#10;&#10;Descripción generada automáticamente" hidden="1">
            <a:extLst>
              <a:ext uri="{FF2B5EF4-FFF2-40B4-BE49-F238E27FC236}">
                <a16:creationId xmlns:a16="http://schemas.microsoft.com/office/drawing/2014/main" id="{075639DC-E2C1-6C3C-63B9-D2BACA7EA8C9}"/>
              </a:ext>
            </a:extLst>
          </p:cNvPr>
          <p:cNvPicPr>
            <a:picLocks noChangeAspect="1"/>
          </p:cNvPicPr>
          <p:nvPr userDrawn="1"/>
        </p:nvPicPr>
        <p:blipFill>
          <a:blip r:embed="rId56">
            <a:extLst>
              <a:ext uri="{28A0092B-C50C-407E-A947-70E740481C1C}">
                <a14:useLocalDpi xmlns:a14="http://schemas.microsoft.com/office/drawing/2010/main" val="0"/>
              </a:ext>
            </a:extLst>
          </a:blip>
          <a:stretch>
            <a:fillRect/>
          </a:stretch>
        </p:blipFill>
        <p:spPr>
          <a:xfrm>
            <a:off x="10922000" y="127000"/>
            <a:ext cx="1032011" cy="1032011"/>
          </a:xfrm>
          <a:prstGeom prst="rect">
            <a:avLst/>
          </a:prstGeom>
        </p:spPr>
      </p:pic>
      <p:pic>
        <p:nvPicPr>
          <p:cNvPr id="5" name="Revision_img_PEND" descr="Imagen que contiene objeto, reloj, naranja, rojo&#10;&#10;Descripción generada automáticamente" hidden="1">
            <a:extLst>
              <a:ext uri="{FF2B5EF4-FFF2-40B4-BE49-F238E27FC236}">
                <a16:creationId xmlns:a16="http://schemas.microsoft.com/office/drawing/2014/main" id="{66237FD0-7F62-32C8-5019-756EE5E2088C}"/>
              </a:ext>
            </a:extLst>
          </p:cNvPr>
          <p:cNvPicPr>
            <a:picLocks noChangeAspect="1"/>
          </p:cNvPicPr>
          <p:nvPr userDrawn="1"/>
        </p:nvPicPr>
        <p:blipFill>
          <a:blip r:embed="rId57">
            <a:extLst>
              <a:ext uri="{28A0092B-C50C-407E-A947-70E740481C1C}">
                <a14:useLocalDpi xmlns:a14="http://schemas.microsoft.com/office/drawing/2010/main" val="0"/>
              </a:ext>
            </a:extLst>
          </a:blip>
          <a:stretch>
            <a:fillRect/>
          </a:stretch>
        </p:blipFill>
        <p:spPr>
          <a:xfrm>
            <a:off x="10922000" y="127000"/>
            <a:ext cx="1032011" cy="1032011"/>
          </a:xfrm>
          <a:prstGeom prst="rect">
            <a:avLst/>
          </a:prstGeom>
        </p:spPr>
      </p:pic>
    </p:spTree>
    <p:extLst>
      <p:ext uri="{BB962C8B-B14F-4D97-AF65-F5344CB8AC3E}">
        <p14:creationId xmlns:p14="http://schemas.microsoft.com/office/powerpoint/2010/main" val="2797839013"/>
      </p:ext>
    </p:extLst>
  </p:cSld>
  <p:clrMap bg1="lt1" tx1="dk1" bg2="lt2" tx2="dk2" accent1="accent1" accent2="accent2" accent3="accent3" accent4="accent4" accent5="accent5" accent6="accent6" hlink="hlink" folHlink="folHlink"/>
  <p:sldLayoutIdLst>
    <p:sldLayoutId id="2147484378" r:id="rId1"/>
    <p:sldLayoutId id="2147484379" r:id="rId2"/>
    <p:sldLayoutId id="2147484458" r:id="rId3"/>
    <p:sldLayoutId id="2147484388" r:id="rId4"/>
    <p:sldLayoutId id="2147484460" r:id="rId5"/>
    <p:sldLayoutId id="2147484404" r:id="rId6"/>
    <p:sldLayoutId id="2147484454" r:id="rId7"/>
    <p:sldLayoutId id="2147484381" r:id="rId8"/>
    <p:sldLayoutId id="2147484383" r:id="rId9"/>
    <p:sldLayoutId id="2147484384" r:id="rId10"/>
    <p:sldLayoutId id="2147484457" r:id="rId11"/>
    <p:sldLayoutId id="2147484633" r:id="rId12"/>
    <p:sldLayoutId id="2147484519" r:id="rId13"/>
    <p:sldLayoutId id="2147484520" r:id="rId14"/>
    <p:sldLayoutId id="2147484461" r:id="rId15"/>
    <p:sldLayoutId id="2147484523" r:id="rId16"/>
    <p:sldLayoutId id="2147484595" r:id="rId17"/>
    <p:sldLayoutId id="2147484412" r:id="rId18"/>
    <p:sldLayoutId id="2147484385" r:id="rId19"/>
    <p:sldLayoutId id="2147484453" r:id="rId20"/>
    <p:sldLayoutId id="2147484386" r:id="rId21"/>
    <p:sldLayoutId id="2147484387" r:id="rId22"/>
    <p:sldLayoutId id="2147484406" r:id="rId23"/>
    <p:sldLayoutId id="2147484459" r:id="rId24"/>
    <p:sldLayoutId id="2147484389" r:id="rId25"/>
    <p:sldLayoutId id="2147484463" r:id="rId26"/>
    <p:sldLayoutId id="2147484411" r:id="rId27"/>
    <p:sldLayoutId id="2147484390" r:id="rId28"/>
    <p:sldLayoutId id="2147484450" r:id="rId29"/>
    <p:sldLayoutId id="2147484391" r:id="rId30"/>
    <p:sldLayoutId id="2147484394" r:id="rId31"/>
    <p:sldLayoutId id="2147484395" r:id="rId32"/>
    <p:sldLayoutId id="2147484451" r:id="rId33"/>
    <p:sldLayoutId id="2147484456" r:id="rId34"/>
    <p:sldLayoutId id="2147484397" r:id="rId35"/>
    <p:sldLayoutId id="2147484398" r:id="rId36"/>
    <p:sldLayoutId id="2147484399" r:id="rId37"/>
    <p:sldLayoutId id="2147484521" r:id="rId38"/>
    <p:sldLayoutId id="2147484403" r:id="rId39"/>
    <p:sldLayoutId id="2147484405" r:id="rId40"/>
    <p:sldLayoutId id="2147484409" r:id="rId41"/>
    <p:sldLayoutId id="2147484410" r:id="rId42"/>
    <p:sldLayoutId id="2147484414" r:id="rId43"/>
    <p:sldLayoutId id="2147484605" r:id="rId44"/>
    <p:sldLayoutId id="2147484606" r:id="rId45"/>
    <p:sldLayoutId id="2147484705" r:id="rId46"/>
    <p:sldLayoutId id="2147484706" r:id="rId47"/>
    <p:sldLayoutId id="2147484707" r:id="rId48"/>
    <p:sldLayoutId id="2147484708" r:id="rId49"/>
    <p:sldLayoutId id="2147484710" r:id="rId50"/>
    <p:sldLayoutId id="2147484711" r:id="rId51"/>
    <p:sldLayoutId id="2147484712" r:id="rId52"/>
  </p:sldLayoutIdLst>
  <p:hf hdr="0" ftr="0" dt="0"/>
  <p:txStyles>
    <p:titleStyle>
      <a:lvl1pPr algn="l" defTabSz="914400" rtl="0" eaLnBrk="1" latinLnBrk="0" hangingPunct="1">
        <a:lnSpc>
          <a:spcPct val="90000"/>
        </a:lnSpc>
        <a:spcBef>
          <a:spcPct val="0"/>
        </a:spcBef>
        <a:buNone/>
        <a:defRPr sz="2800" b="1" kern="1200" cap="none" spc="0" baseline="0">
          <a:solidFill>
            <a:schemeClr val="tx1"/>
          </a:solidFill>
          <a:latin typeface="+mn-lt"/>
          <a:ea typeface="+mj-ea"/>
          <a:cs typeface="+mj-cs"/>
        </a:defRPr>
      </a:lvl1pPr>
    </p:titleStyle>
    <p:bodyStyle>
      <a:lvl1pPr marL="0" indent="0" algn="l" defTabSz="914400" rtl="0" eaLnBrk="1" latinLnBrk="0" hangingPunct="1">
        <a:lnSpc>
          <a:spcPct val="115000"/>
        </a:lnSpc>
        <a:spcBef>
          <a:spcPts val="400"/>
        </a:spcBef>
        <a:spcAft>
          <a:spcPts val="400"/>
        </a:spcAft>
        <a:buSzPct val="100000"/>
        <a:buFont typeface="Wingdings 2" panose="05020102010507070707" pitchFamily="18" charset="2"/>
        <a:buNone/>
        <a:defRPr sz="1200" b="0" kern="1200">
          <a:solidFill>
            <a:schemeClr val="tx1"/>
          </a:solidFill>
          <a:latin typeface="+mn-lt"/>
          <a:ea typeface="+mn-ea"/>
          <a:cs typeface="+mn-cs"/>
        </a:defRPr>
      </a:lvl1pPr>
      <a:lvl2pPr marL="171450" indent="-171450" algn="l" defTabSz="914400" rtl="0" eaLnBrk="1" latinLnBrk="0" hangingPunct="1">
        <a:lnSpc>
          <a:spcPct val="115000"/>
        </a:lnSpc>
        <a:spcBef>
          <a:spcPts val="400"/>
        </a:spcBef>
        <a:spcAft>
          <a:spcPts val="400"/>
        </a:spcAft>
        <a:buSzPct val="100000"/>
        <a:buFont typeface="Arial" panose="020B0604020202020204" pitchFamily="34" charset="0"/>
        <a:buChar char="•"/>
        <a:defRPr lang="en-GB" sz="1200" kern="1200" dirty="0">
          <a:solidFill>
            <a:schemeClr val="tx1"/>
          </a:solidFill>
          <a:latin typeface="+mn-lt"/>
          <a:ea typeface="+mn-ea"/>
          <a:cs typeface="+mn-cs"/>
        </a:defRPr>
      </a:lvl2pPr>
      <a:lvl3pPr marL="542925" indent="-173038" algn="l" defTabSz="914400" rtl="0" eaLnBrk="1" latinLnBrk="0" hangingPunct="1">
        <a:lnSpc>
          <a:spcPct val="115000"/>
        </a:lnSpc>
        <a:spcBef>
          <a:spcPts val="400"/>
        </a:spcBef>
        <a:spcAft>
          <a:spcPts val="400"/>
        </a:spcAft>
        <a:buFont typeface="Barlow" panose="020B0604020202020204" pitchFamily="34" charset="0"/>
        <a:buChar char="‒"/>
        <a:defRPr sz="1200" kern="1200">
          <a:solidFill>
            <a:schemeClr val="tx1"/>
          </a:solidFill>
          <a:latin typeface="+mn-lt"/>
          <a:ea typeface="+mn-ea"/>
          <a:cs typeface="+mn-cs"/>
        </a:defRPr>
      </a:lvl3pPr>
      <a:lvl4pPr marL="987425" indent="-228600" algn="l" defTabSz="914400" rtl="0" eaLnBrk="1" latinLnBrk="0" hangingPunct="1">
        <a:lnSpc>
          <a:spcPct val="115000"/>
        </a:lnSpc>
        <a:spcBef>
          <a:spcPts val="400"/>
        </a:spcBef>
        <a:spcAft>
          <a:spcPts val="400"/>
        </a:spcAft>
        <a:buFont typeface="Barlow" panose="020B0604020202020204" pitchFamily="34" charset="0"/>
        <a:buChar char="•"/>
        <a:defRPr sz="1200" kern="1200">
          <a:solidFill>
            <a:schemeClr val="tx1"/>
          </a:solidFill>
          <a:latin typeface="+mn-lt"/>
          <a:ea typeface="+mn-ea"/>
          <a:cs typeface="+mn-cs"/>
        </a:defRPr>
      </a:lvl4pPr>
      <a:lvl5pPr marL="1033463" indent="0" algn="l" defTabSz="914400" rtl="0" eaLnBrk="1" latinLnBrk="0" hangingPunct="1">
        <a:lnSpc>
          <a:spcPct val="115000"/>
        </a:lnSpc>
        <a:spcBef>
          <a:spcPts val="400"/>
        </a:spcBef>
        <a:spcAft>
          <a:spcPts val="400"/>
        </a:spcAft>
        <a:buFont typeface="Barlow" panose="020B0406020202030204" pitchFamily="34" charset="0"/>
        <a:buNone/>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5" pos="2509">
          <p15:clr>
            <a:srgbClr val="F26B43"/>
          </p15:clr>
        </p15:guide>
        <p15:guide id="26" pos="2698">
          <p15:clr>
            <a:srgbClr val="F26B43"/>
          </p15:clr>
        </p15:guide>
        <p15:guide id="30" pos="4930">
          <p15:clr>
            <a:srgbClr val="F26B43"/>
          </p15:clr>
        </p15:guide>
        <p15:guide id="31" pos="5126">
          <p15:clr>
            <a:srgbClr val="F26B43"/>
          </p15:clr>
        </p15:guide>
        <p15:guide id="39" orient="horz" pos="1139">
          <p15:clr>
            <a:srgbClr val="5ACBF0"/>
          </p15:clr>
        </p15:guide>
        <p15:guide id="41" pos="1905" userDrawn="1">
          <p15:clr>
            <a:srgbClr val="5ACBF0"/>
          </p15:clr>
        </p15:guide>
        <p15:guide id="42" pos="2109" userDrawn="1">
          <p15:clr>
            <a:srgbClr val="5ACBF0"/>
          </p15:clr>
        </p15:guide>
        <p15:guide id="43" pos="3942">
          <p15:clr>
            <a:srgbClr val="5ACBF0"/>
          </p15:clr>
        </p15:guide>
        <p15:guide id="45" pos="3741" userDrawn="1">
          <p15:clr>
            <a:srgbClr val="5ACBF0"/>
          </p15:clr>
        </p15:guide>
        <p15:guide id="46" pos="5568" userDrawn="1">
          <p15:clr>
            <a:srgbClr val="5ACBF0"/>
          </p15:clr>
        </p15:guide>
        <p15:guide id="47" pos="5770" userDrawn="1">
          <p15:clr>
            <a:srgbClr val="5ACBF0"/>
          </p15:clr>
        </p15:guide>
        <p15:guide id="53" orient="horz" pos="436" userDrawn="1">
          <p15:clr>
            <a:srgbClr val="9FCC3B"/>
          </p15:clr>
        </p15:guide>
        <p15:guide id="54" pos="279" userDrawn="1">
          <p15:clr>
            <a:srgbClr val="9FCC3B"/>
          </p15:clr>
        </p15:guide>
        <p15:guide id="55" pos="7401" userDrawn="1">
          <p15:clr>
            <a:srgbClr val="9FCC3B"/>
          </p15:clr>
        </p15:guide>
        <p15:guide id="56" orient="horz" pos="3747" userDrawn="1">
          <p15:clr>
            <a:srgbClr val="9FCC3B"/>
          </p15:clr>
        </p15:guide>
        <p15:guide id="57" orient="horz" pos="3884" userDrawn="1">
          <p15:clr>
            <a:srgbClr val="000000"/>
          </p15:clr>
        </p15:guide>
        <p15:guide id="58" orient="horz" pos="913" userDrawn="1">
          <p15:clr>
            <a:srgbClr val="C35EA4"/>
          </p15:clr>
        </p15:guide>
        <p15:guide id="59" orient="horz" pos="132" userDrawn="1">
          <p15:clr>
            <a:srgbClr val="000000"/>
          </p15:clr>
        </p15:guide>
        <p15:guide id="60" orient="horz" pos="3571" userDrawn="1">
          <p15:clr>
            <a:srgbClr val="5ACBF0"/>
          </p15:clr>
        </p15:guide>
        <p15:guide id="61" orient="horz" pos="4166" userDrawn="1">
          <p15:clr>
            <a:srgbClr val="000000"/>
          </p15:clr>
        </p15:guide>
        <p15:guide id="62" pos="140" userDrawn="1">
          <p15:clr>
            <a:srgbClr val="000000"/>
          </p15:clr>
        </p15:guide>
        <p15:guide id="63" pos="7537" userDrawn="1">
          <p15:clr>
            <a:srgbClr val="000000"/>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descr="Header">
            <a:extLst>
              <a:ext uri="{FF2B5EF4-FFF2-40B4-BE49-F238E27FC236}">
                <a16:creationId xmlns:a16="http://schemas.microsoft.com/office/drawing/2014/main" id="{451F5451-CC20-46A2-802F-F9D60C2A61E7}"/>
              </a:ext>
            </a:extLst>
          </p:cNvPr>
          <p:cNvSpPr>
            <a:spLocks noGrp="1"/>
          </p:cNvSpPr>
          <p:nvPr>
            <p:ph type="title"/>
          </p:nvPr>
        </p:nvSpPr>
        <p:spPr>
          <a:xfrm>
            <a:off x="450000" y="701874"/>
            <a:ext cx="11299088" cy="715669"/>
          </a:xfrm>
          <a:prstGeom prst="rect">
            <a:avLst/>
          </a:prstGeom>
        </p:spPr>
        <p:txBody>
          <a:bodyPr vert="horz" wrap="square" lIns="0" tIns="0" rIns="0" bIns="0" rtlCol="0" anchor="t">
            <a:noAutofit/>
          </a:bodyPr>
          <a:lstStyle/>
          <a:p>
            <a:r>
              <a:rPr lang="en-GB" dirty="0"/>
              <a:t>Slide title room for two lines</a:t>
            </a:r>
          </a:p>
        </p:txBody>
      </p:sp>
      <p:sp>
        <p:nvSpPr>
          <p:cNvPr id="7" name="Placeholder">
            <a:extLst>
              <a:ext uri="{FF2B5EF4-FFF2-40B4-BE49-F238E27FC236}">
                <a16:creationId xmlns:a16="http://schemas.microsoft.com/office/drawing/2014/main" id="{D7CC2174-966F-44FC-375D-7BD78365CCEA}"/>
              </a:ext>
            </a:extLst>
          </p:cNvPr>
          <p:cNvSpPr>
            <a:spLocks noGrp="1"/>
          </p:cNvSpPr>
          <p:nvPr>
            <p:ph type="body" idx="1"/>
          </p:nvPr>
        </p:nvSpPr>
        <p:spPr>
          <a:xfrm>
            <a:off x="436002" y="1825625"/>
            <a:ext cx="11313086" cy="3843338"/>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6" name="Classification">
            <a:extLst>
              <a:ext uri="{FF2B5EF4-FFF2-40B4-BE49-F238E27FC236}">
                <a16:creationId xmlns:a16="http://schemas.microsoft.com/office/drawing/2014/main" id="{5145A4F0-7D5B-0FE6-3F2E-55FC068D8DC1}"/>
              </a:ext>
              <a:ext uri="{C183D7F6-B498-43B3-948B-1728B52AA6E4}">
                <adec:decorative xmlns:adec="http://schemas.microsoft.com/office/drawing/2017/decorative" val="1"/>
              </a:ext>
            </a:extLst>
          </p:cNvPr>
          <p:cNvSpPr txBox="1">
            <a:spLocks/>
          </p:cNvSpPr>
          <p:nvPr userDrawn="1"/>
        </p:nvSpPr>
        <p:spPr>
          <a:xfrm>
            <a:off x="440938" y="6365530"/>
            <a:ext cx="4672238" cy="246221"/>
          </a:xfrm>
          <a:prstGeom prst="rect">
            <a:avLst/>
          </a:prstGeom>
          <a:effectLst/>
        </p:spPr>
        <p:txBody>
          <a:bodyPr vert="horz" wrap="square" lIns="0" tIns="0" rIns="0" bIns="0" rtlCol="0" anchor="b">
            <a:spAutoFit/>
          </a:bodyP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800" dirty="0">
                <a:solidFill>
                  <a:schemeClr val="tx1"/>
                </a:solidFill>
                <a:effectLst/>
              </a:rPr>
              <a:t>© Ipsos | Purchase of In-Game Content: Survey on Parental Supervision | Apr 2026 | Version 2 | Internal/Client Use Only</a:t>
            </a:r>
            <a:endParaRPr lang="en-GB" sz="800" dirty="0">
              <a:solidFill>
                <a:schemeClr val="tx1"/>
              </a:solidFill>
              <a:effectLst/>
            </a:endParaRPr>
          </a:p>
        </p:txBody>
      </p:sp>
      <p:sp>
        <p:nvSpPr>
          <p:cNvPr id="96" name="Slide Number">
            <a:extLst>
              <a:ext uri="{FF2B5EF4-FFF2-40B4-BE49-F238E27FC236}">
                <a16:creationId xmlns:a16="http://schemas.microsoft.com/office/drawing/2014/main" id="{A19EB2BF-21C7-DA01-6AAC-8D446BDFC72B}"/>
              </a:ext>
              <a:ext uri="{C183D7F6-B498-43B3-948B-1728B52AA6E4}">
                <adec:decorative xmlns:adec="http://schemas.microsoft.com/office/drawing/2017/decorative" val="1"/>
              </a:ext>
            </a:extLst>
          </p:cNvPr>
          <p:cNvSpPr txBox="1"/>
          <p:nvPr userDrawn="1"/>
        </p:nvSpPr>
        <p:spPr>
          <a:xfrm>
            <a:off x="5849681" y="6479951"/>
            <a:ext cx="492637" cy="140488"/>
          </a:xfrm>
          <a:prstGeom prst="rect">
            <a:avLst/>
          </a:prstGeom>
          <a:noFill/>
        </p:spPr>
        <p:txBody>
          <a:bodyPr wrap="square" lIns="0" tIns="0" rIns="0" bIns="0" rtlCol="0">
            <a:spAutoFit/>
          </a:bodyPr>
          <a:lstStyle/>
          <a:p>
            <a:pPr algn="ctr" rtl="0">
              <a:lnSpc>
                <a:spcPct val="110000"/>
              </a:lnSpc>
              <a:spcBef>
                <a:spcPts val="400"/>
              </a:spcBef>
              <a:spcAft>
                <a:spcPts val="400"/>
              </a:spcAft>
            </a:pPr>
            <a:fld id="{42C674B8-9BBC-4FFF-A23E-570BB0655C41}" type="slidenum">
              <a:rPr lang="en-GB" sz="900" smtClean="0"/>
              <a:pPr algn="ctr" rtl="0">
                <a:lnSpc>
                  <a:spcPct val="110000"/>
                </a:lnSpc>
                <a:spcBef>
                  <a:spcPts val="400"/>
                </a:spcBef>
                <a:spcAft>
                  <a:spcPts val="400"/>
                </a:spcAft>
              </a:pPr>
              <a:t>‹#›</a:t>
            </a:fld>
            <a:endParaRPr lang="en-GB" sz="900" dirty="0"/>
          </a:p>
        </p:txBody>
      </p:sp>
      <p:pic>
        <p:nvPicPr>
          <p:cNvPr id="8" name="Ipsos Logo">
            <a:extLst>
              <a:ext uri="{FF2B5EF4-FFF2-40B4-BE49-F238E27FC236}">
                <a16:creationId xmlns:a16="http://schemas.microsoft.com/office/drawing/2014/main" id="{28D1BB47-AB47-9982-F311-E64B0A6B46C8}"/>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36"/>
              </a:ext>
            </a:extLst>
          </a:blip>
          <a:stretch>
            <a:fillRect/>
          </a:stretch>
        </p:blipFill>
        <p:spPr>
          <a:xfrm>
            <a:off x="11263361" y="6173519"/>
            <a:ext cx="492637" cy="446920"/>
          </a:xfrm>
          <a:prstGeom prst="rect">
            <a:avLst/>
          </a:prstGeom>
        </p:spPr>
      </p:pic>
    </p:spTree>
    <p:extLst>
      <p:ext uri="{BB962C8B-B14F-4D97-AF65-F5344CB8AC3E}">
        <p14:creationId xmlns:p14="http://schemas.microsoft.com/office/powerpoint/2010/main" val="1339765164"/>
      </p:ext>
    </p:extLst>
  </p:cSld>
  <p:clrMap bg1="lt1" tx1="dk1" bg2="lt2" tx2="dk2" accent1="accent1" accent2="accent2" accent3="accent3" accent4="accent4" accent5="accent5" accent6="accent6" hlink="hlink" folHlink="folHlink"/>
  <p:sldLayoutIdLst>
    <p:sldLayoutId id="2147484636" r:id="rId1"/>
    <p:sldLayoutId id="2147484637" r:id="rId2"/>
    <p:sldLayoutId id="2147484638" r:id="rId3"/>
    <p:sldLayoutId id="2147484639" r:id="rId4"/>
    <p:sldLayoutId id="2147484640" r:id="rId5"/>
    <p:sldLayoutId id="2147484641" r:id="rId6"/>
    <p:sldLayoutId id="2147484642" r:id="rId7"/>
    <p:sldLayoutId id="2147484643" r:id="rId8"/>
    <p:sldLayoutId id="2147484644" r:id="rId9"/>
    <p:sldLayoutId id="2147484645" r:id="rId10"/>
    <p:sldLayoutId id="2147484646" r:id="rId11"/>
    <p:sldLayoutId id="2147484647" r:id="rId12"/>
    <p:sldLayoutId id="2147484648" r:id="rId13"/>
    <p:sldLayoutId id="2147484649" r:id="rId14"/>
    <p:sldLayoutId id="2147484650" r:id="rId15"/>
    <p:sldLayoutId id="2147484651" r:id="rId16"/>
    <p:sldLayoutId id="2147484652" r:id="rId17"/>
    <p:sldLayoutId id="2147484653" r:id="rId18"/>
    <p:sldLayoutId id="2147484654" r:id="rId19"/>
    <p:sldLayoutId id="2147484655" r:id="rId20"/>
    <p:sldLayoutId id="2147484656" r:id="rId21"/>
    <p:sldLayoutId id="2147484657" r:id="rId22"/>
    <p:sldLayoutId id="2147484658" r:id="rId23"/>
    <p:sldLayoutId id="2147484659" r:id="rId24"/>
    <p:sldLayoutId id="2147484660" r:id="rId25"/>
    <p:sldLayoutId id="2147484661" r:id="rId26"/>
    <p:sldLayoutId id="2147484662" r:id="rId27"/>
    <p:sldLayoutId id="2147484663" r:id="rId28"/>
    <p:sldLayoutId id="2147484664" r:id="rId29"/>
    <p:sldLayoutId id="2147484665" r:id="rId30"/>
    <p:sldLayoutId id="2147484666" r:id="rId31"/>
    <p:sldLayoutId id="2147484667" r:id="rId32"/>
    <p:sldLayoutId id="2147484668" r:id="rId33"/>
    <p:sldLayoutId id="2147484669" r:id="rId34"/>
  </p:sldLayoutIdLst>
  <p:hf hdr="0" ftr="0" dt="0"/>
  <p:txStyles>
    <p:titleStyle>
      <a:lvl1pPr algn="l" defTabSz="914400" rtl="0" eaLnBrk="1" latinLnBrk="0" hangingPunct="1">
        <a:lnSpc>
          <a:spcPct val="90000"/>
        </a:lnSpc>
        <a:spcBef>
          <a:spcPct val="0"/>
        </a:spcBef>
        <a:buNone/>
        <a:defRPr sz="2800" b="1" kern="1200" cap="none" spc="0" baseline="0">
          <a:solidFill>
            <a:schemeClr val="tx1"/>
          </a:solidFill>
          <a:latin typeface="+mn-lt"/>
          <a:ea typeface="+mj-ea"/>
          <a:cs typeface="+mj-cs"/>
        </a:defRPr>
      </a:lvl1pPr>
    </p:titleStyle>
    <p:bodyStyle>
      <a:lvl1pPr marL="0" indent="0" algn="l" defTabSz="914400" rtl="0" eaLnBrk="1" latinLnBrk="0" hangingPunct="1">
        <a:lnSpc>
          <a:spcPct val="115000"/>
        </a:lnSpc>
        <a:spcBef>
          <a:spcPts val="400"/>
        </a:spcBef>
        <a:spcAft>
          <a:spcPts val="400"/>
        </a:spcAft>
        <a:buSzPct val="100000"/>
        <a:buFont typeface="Wingdings 2" panose="05020102010507070707" pitchFamily="18" charset="2"/>
        <a:buNone/>
        <a:defRPr sz="1200" b="0" kern="1200">
          <a:solidFill>
            <a:schemeClr val="tx1"/>
          </a:solidFill>
          <a:latin typeface="+mn-lt"/>
          <a:ea typeface="+mn-ea"/>
          <a:cs typeface="+mn-cs"/>
        </a:defRPr>
      </a:lvl1pPr>
      <a:lvl2pPr marL="171450" indent="-171450" algn="l" defTabSz="914400" rtl="0" eaLnBrk="1" latinLnBrk="0" hangingPunct="1">
        <a:lnSpc>
          <a:spcPct val="115000"/>
        </a:lnSpc>
        <a:spcBef>
          <a:spcPts val="400"/>
        </a:spcBef>
        <a:spcAft>
          <a:spcPts val="400"/>
        </a:spcAft>
        <a:buSzPct val="100000"/>
        <a:buFont typeface="Arial" panose="020B0604020202020204" pitchFamily="34" charset="0"/>
        <a:buChar char="•"/>
        <a:defRPr lang="en-GB" sz="1200" kern="1200" dirty="0">
          <a:solidFill>
            <a:schemeClr val="tx1"/>
          </a:solidFill>
          <a:latin typeface="+mn-lt"/>
          <a:ea typeface="+mn-ea"/>
          <a:cs typeface="+mn-cs"/>
        </a:defRPr>
      </a:lvl2pPr>
      <a:lvl3pPr marL="542925" indent="-173038" algn="l" defTabSz="914400" rtl="0" eaLnBrk="1" latinLnBrk="0" hangingPunct="1">
        <a:lnSpc>
          <a:spcPct val="115000"/>
        </a:lnSpc>
        <a:spcBef>
          <a:spcPts val="400"/>
        </a:spcBef>
        <a:spcAft>
          <a:spcPts val="400"/>
        </a:spcAft>
        <a:buFont typeface="Barlow" panose="020B0604020202020204" pitchFamily="34" charset="0"/>
        <a:buChar char="‒"/>
        <a:defRPr sz="1200" kern="1200">
          <a:solidFill>
            <a:schemeClr val="tx1"/>
          </a:solidFill>
          <a:latin typeface="+mn-lt"/>
          <a:ea typeface="+mn-ea"/>
          <a:cs typeface="+mn-cs"/>
        </a:defRPr>
      </a:lvl3pPr>
      <a:lvl4pPr marL="987425" indent="-228600" algn="l" defTabSz="914400" rtl="0" eaLnBrk="1" latinLnBrk="0" hangingPunct="1">
        <a:lnSpc>
          <a:spcPct val="115000"/>
        </a:lnSpc>
        <a:spcBef>
          <a:spcPts val="400"/>
        </a:spcBef>
        <a:spcAft>
          <a:spcPts val="400"/>
        </a:spcAft>
        <a:buFont typeface="Barlow" panose="020B0604020202020204" pitchFamily="34" charset="0"/>
        <a:buChar char="•"/>
        <a:defRPr sz="1200" kern="1200">
          <a:solidFill>
            <a:schemeClr val="tx1"/>
          </a:solidFill>
          <a:latin typeface="+mn-lt"/>
          <a:ea typeface="+mn-ea"/>
          <a:cs typeface="+mn-cs"/>
        </a:defRPr>
      </a:lvl4pPr>
      <a:lvl5pPr marL="1033463" indent="0" algn="l" defTabSz="914400" rtl="0" eaLnBrk="1" latinLnBrk="0" hangingPunct="1">
        <a:lnSpc>
          <a:spcPct val="115000"/>
        </a:lnSpc>
        <a:spcBef>
          <a:spcPts val="400"/>
        </a:spcBef>
        <a:spcAft>
          <a:spcPts val="400"/>
        </a:spcAft>
        <a:buFont typeface="Barlow" panose="020B0406020202030204" pitchFamily="34" charset="0"/>
        <a:buNone/>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5" pos="2509">
          <p15:clr>
            <a:srgbClr val="F26B43"/>
          </p15:clr>
        </p15:guide>
        <p15:guide id="26" pos="2698">
          <p15:clr>
            <a:srgbClr val="F26B43"/>
          </p15:clr>
        </p15:guide>
        <p15:guide id="30" pos="4930">
          <p15:clr>
            <a:srgbClr val="F26B43"/>
          </p15:clr>
        </p15:guide>
        <p15:guide id="31" pos="5126">
          <p15:clr>
            <a:srgbClr val="F26B43"/>
          </p15:clr>
        </p15:guide>
        <p15:guide id="39" orient="horz" pos="1139">
          <p15:clr>
            <a:srgbClr val="5ACBF0"/>
          </p15:clr>
        </p15:guide>
        <p15:guide id="41" pos="1905">
          <p15:clr>
            <a:srgbClr val="5ACBF0"/>
          </p15:clr>
        </p15:guide>
        <p15:guide id="42" pos="2109">
          <p15:clr>
            <a:srgbClr val="5ACBF0"/>
          </p15:clr>
        </p15:guide>
        <p15:guide id="43" pos="3942">
          <p15:clr>
            <a:srgbClr val="5ACBF0"/>
          </p15:clr>
        </p15:guide>
        <p15:guide id="45" pos="3741">
          <p15:clr>
            <a:srgbClr val="5ACBF0"/>
          </p15:clr>
        </p15:guide>
        <p15:guide id="46" pos="5568">
          <p15:clr>
            <a:srgbClr val="5ACBF0"/>
          </p15:clr>
        </p15:guide>
        <p15:guide id="47" pos="5770">
          <p15:clr>
            <a:srgbClr val="5ACBF0"/>
          </p15:clr>
        </p15:guide>
        <p15:guide id="53" orient="horz" pos="436">
          <p15:clr>
            <a:srgbClr val="9FCC3B"/>
          </p15:clr>
        </p15:guide>
        <p15:guide id="54" pos="279">
          <p15:clr>
            <a:srgbClr val="9FCC3B"/>
          </p15:clr>
        </p15:guide>
        <p15:guide id="55" pos="7401">
          <p15:clr>
            <a:srgbClr val="9FCC3B"/>
          </p15:clr>
        </p15:guide>
        <p15:guide id="56" orient="horz" pos="3747">
          <p15:clr>
            <a:srgbClr val="9FCC3B"/>
          </p15:clr>
        </p15:guide>
        <p15:guide id="57" orient="horz" pos="3884">
          <p15:clr>
            <a:srgbClr val="000000"/>
          </p15:clr>
        </p15:guide>
        <p15:guide id="58" orient="horz" pos="913">
          <p15:clr>
            <a:srgbClr val="C35EA4"/>
          </p15:clr>
        </p15:guide>
        <p15:guide id="59" orient="horz" pos="132">
          <p15:clr>
            <a:srgbClr val="000000"/>
          </p15:clr>
        </p15:guide>
        <p15:guide id="60" orient="horz" pos="3571">
          <p15:clr>
            <a:srgbClr val="5ACBF0"/>
          </p15:clr>
        </p15:guide>
        <p15:guide id="61" orient="horz" pos="4166">
          <p15:clr>
            <a:srgbClr val="000000"/>
          </p15:clr>
        </p15:guide>
        <p15:guide id="62" pos="140">
          <p15:clr>
            <a:srgbClr val="000000"/>
          </p15:clr>
        </p15:guide>
        <p15:guide id="63" pos="7537">
          <p15:clr>
            <a:srgbClr val="000000"/>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descr="Header">
            <a:extLst>
              <a:ext uri="{FF2B5EF4-FFF2-40B4-BE49-F238E27FC236}">
                <a16:creationId xmlns:a16="http://schemas.microsoft.com/office/drawing/2014/main" id="{451F5451-CC20-46A2-802F-F9D60C2A61E7}"/>
              </a:ext>
            </a:extLst>
          </p:cNvPr>
          <p:cNvSpPr>
            <a:spLocks noGrp="1"/>
          </p:cNvSpPr>
          <p:nvPr>
            <p:ph type="title"/>
          </p:nvPr>
        </p:nvSpPr>
        <p:spPr>
          <a:xfrm>
            <a:off x="450000" y="701874"/>
            <a:ext cx="11299088" cy="715669"/>
          </a:xfrm>
          <a:prstGeom prst="rect">
            <a:avLst/>
          </a:prstGeom>
        </p:spPr>
        <p:txBody>
          <a:bodyPr vert="horz" wrap="square" lIns="0" tIns="0" rIns="0" bIns="0" rtlCol="0" anchor="t">
            <a:noAutofit/>
          </a:bodyPr>
          <a:lstStyle/>
          <a:p>
            <a:r>
              <a:rPr lang="en-GB" dirty="0"/>
              <a:t>Slide title room for two lines</a:t>
            </a:r>
          </a:p>
        </p:txBody>
      </p:sp>
      <p:sp>
        <p:nvSpPr>
          <p:cNvPr id="7" name="Placeholder">
            <a:extLst>
              <a:ext uri="{FF2B5EF4-FFF2-40B4-BE49-F238E27FC236}">
                <a16:creationId xmlns:a16="http://schemas.microsoft.com/office/drawing/2014/main" id="{D7CC2174-966F-44FC-375D-7BD78365CCEA}"/>
              </a:ext>
            </a:extLst>
          </p:cNvPr>
          <p:cNvSpPr>
            <a:spLocks noGrp="1"/>
          </p:cNvSpPr>
          <p:nvPr>
            <p:ph type="body" idx="1"/>
          </p:nvPr>
        </p:nvSpPr>
        <p:spPr>
          <a:xfrm>
            <a:off x="436002" y="1825625"/>
            <a:ext cx="11313086" cy="3843338"/>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6" name="Classification">
            <a:extLst>
              <a:ext uri="{FF2B5EF4-FFF2-40B4-BE49-F238E27FC236}">
                <a16:creationId xmlns:a16="http://schemas.microsoft.com/office/drawing/2014/main" id="{5145A4F0-7D5B-0FE6-3F2E-55FC068D8DC1}"/>
              </a:ext>
              <a:ext uri="{C183D7F6-B498-43B3-948B-1728B52AA6E4}">
                <adec:decorative xmlns:adec="http://schemas.microsoft.com/office/drawing/2017/decorative" val="1"/>
              </a:ext>
            </a:extLst>
          </p:cNvPr>
          <p:cNvSpPr txBox="1">
            <a:spLocks/>
          </p:cNvSpPr>
          <p:nvPr userDrawn="1"/>
        </p:nvSpPr>
        <p:spPr>
          <a:xfrm>
            <a:off x="440938" y="6365530"/>
            <a:ext cx="4672238" cy="246221"/>
          </a:xfrm>
          <a:prstGeom prst="rect">
            <a:avLst/>
          </a:prstGeom>
          <a:effectLst/>
        </p:spPr>
        <p:txBody>
          <a:bodyPr vert="horz" wrap="square" lIns="0" tIns="0" rIns="0" bIns="0" rtlCol="0" anchor="b">
            <a:spAutoFit/>
          </a:bodyP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800" dirty="0">
                <a:solidFill>
                  <a:schemeClr val="tx1"/>
                </a:solidFill>
                <a:effectLst/>
              </a:rPr>
              <a:t>© Ipsos | Purchase of In-Game Content: Survey on Parental Supervision | Apr 2026 | Version 2 | Internal/Client Use Only</a:t>
            </a:r>
            <a:endParaRPr lang="en-GB" sz="800" dirty="0">
              <a:solidFill>
                <a:schemeClr val="tx1"/>
              </a:solidFill>
              <a:effectLst/>
            </a:endParaRPr>
          </a:p>
        </p:txBody>
      </p:sp>
      <p:sp>
        <p:nvSpPr>
          <p:cNvPr id="96" name="Slide Number">
            <a:extLst>
              <a:ext uri="{FF2B5EF4-FFF2-40B4-BE49-F238E27FC236}">
                <a16:creationId xmlns:a16="http://schemas.microsoft.com/office/drawing/2014/main" id="{A19EB2BF-21C7-DA01-6AAC-8D446BDFC72B}"/>
              </a:ext>
              <a:ext uri="{C183D7F6-B498-43B3-948B-1728B52AA6E4}">
                <adec:decorative xmlns:adec="http://schemas.microsoft.com/office/drawing/2017/decorative" val="1"/>
              </a:ext>
            </a:extLst>
          </p:cNvPr>
          <p:cNvSpPr txBox="1"/>
          <p:nvPr userDrawn="1"/>
        </p:nvSpPr>
        <p:spPr>
          <a:xfrm>
            <a:off x="5849681" y="6479951"/>
            <a:ext cx="492637" cy="140488"/>
          </a:xfrm>
          <a:prstGeom prst="rect">
            <a:avLst/>
          </a:prstGeom>
          <a:noFill/>
        </p:spPr>
        <p:txBody>
          <a:bodyPr wrap="square" lIns="0" tIns="0" rIns="0" bIns="0" rtlCol="0">
            <a:spAutoFit/>
          </a:bodyPr>
          <a:lstStyle/>
          <a:p>
            <a:pPr algn="ctr" rtl="0">
              <a:lnSpc>
                <a:spcPct val="110000"/>
              </a:lnSpc>
              <a:spcBef>
                <a:spcPts val="400"/>
              </a:spcBef>
              <a:spcAft>
                <a:spcPts val="400"/>
              </a:spcAft>
            </a:pPr>
            <a:fld id="{42C674B8-9BBC-4FFF-A23E-570BB0655C41}" type="slidenum">
              <a:rPr lang="en-GB" sz="900" smtClean="0"/>
              <a:pPr algn="ctr" rtl="0">
                <a:lnSpc>
                  <a:spcPct val="110000"/>
                </a:lnSpc>
                <a:spcBef>
                  <a:spcPts val="400"/>
                </a:spcBef>
                <a:spcAft>
                  <a:spcPts val="400"/>
                </a:spcAft>
              </a:pPr>
              <a:t>‹#›</a:t>
            </a:fld>
            <a:endParaRPr lang="en-GB" sz="900" dirty="0"/>
          </a:p>
        </p:txBody>
      </p:sp>
      <p:pic>
        <p:nvPicPr>
          <p:cNvPr id="8" name="Ipsos Logo">
            <a:extLst>
              <a:ext uri="{FF2B5EF4-FFF2-40B4-BE49-F238E27FC236}">
                <a16:creationId xmlns:a16="http://schemas.microsoft.com/office/drawing/2014/main" id="{28D1BB47-AB47-9982-F311-E64B0A6B46C8}"/>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35"/>
              </a:ext>
            </a:extLst>
          </a:blip>
          <a:stretch>
            <a:fillRect/>
          </a:stretch>
        </p:blipFill>
        <p:spPr>
          <a:xfrm>
            <a:off x="11263361" y="6173519"/>
            <a:ext cx="492637" cy="446920"/>
          </a:xfrm>
          <a:prstGeom prst="rect">
            <a:avLst/>
          </a:prstGeom>
        </p:spPr>
      </p:pic>
    </p:spTree>
    <p:extLst>
      <p:ext uri="{BB962C8B-B14F-4D97-AF65-F5344CB8AC3E}">
        <p14:creationId xmlns:p14="http://schemas.microsoft.com/office/powerpoint/2010/main" val="184998577"/>
      </p:ext>
    </p:extLst>
  </p:cSld>
  <p:clrMap bg1="lt1" tx1="dk1" bg2="lt2" tx2="dk2" accent1="accent1" accent2="accent2" accent3="accent3" accent4="accent4" accent5="accent5" accent6="accent6" hlink="hlink" folHlink="folHlink"/>
  <p:sldLayoutIdLst>
    <p:sldLayoutId id="2147484671" r:id="rId1"/>
    <p:sldLayoutId id="2147484672" r:id="rId2"/>
    <p:sldLayoutId id="2147484673" r:id="rId3"/>
    <p:sldLayoutId id="2147484674" r:id="rId4"/>
    <p:sldLayoutId id="2147484675" r:id="rId5"/>
    <p:sldLayoutId id="2147484676" r:id="rId6"/>
    <p:sldLayoutId id="2147484677" r:id="rId7"/>
    <p:sldLayoutId id="2147484678" r:id="rId8"/>
    <p:sldLayoutId id="2147484679" r:id="rId9"/>
    <p:sldLayoutId id="2147484680" r:id="rId10"/>
    <p:sldLayoutId id="2147484681" r:id="rId11"/>
    <p:sldLayoutId id="2147484682" r:id="rId12"/>
    <p:sldLayoutId id="2147484683" r:id="rId13"/>
    <p:sldLayoutId id="2147484684" r:id="rId14"/>
    <p:sldLayoutId id="2147484685" r:id="rId15"/>
    <p:sldLayoutId id="2147484686" r:id="rId16"/>
    <p:sldLayoutId id="2147484687" r:id="rId17"/>
    <p:sldLayoutId id="2147484688" r:id="rId18"/>
    <p:sldLayoutId id="2147484689" r:id="rId19"/>
    <p:sldLayoutId id="2147484690" r:id="rId20"/>
    <p:sldLayoutId id="2147484691" r:id="rId21"/>
    <p:sldLayoutId id="2147484692" r:id="rId22"/>
    <p:sldLayoutId id="2147484693" r:id="rId23"/>
    <p:sldLayoutId id="2147484694" r:id="rId24"/>
    <p:sldLayoutId id="2147484695" r:id="rId25"/>
    <p:sldLayoutId id="2147484696" r:id="rId26"/>
    <p:sldLayoutId id="2147484697" r:id="rId27"/>
    <p:sldLayoutId id="2147484698" r:id="rId28"/>
    <p:sldLayoutId id="2147484699" r:id="rId29"/>
    <p:sldLayoutId id="2147484700" r:id="rId30"/>
    <p:sldLayoutId id="2147484701" r:id="rId31"/>
    <p:sldLayoutId id="2147484702" r:id="rId32"/>
    <p:sldLayoutId id="2147484703" r:id="rId33"/>
  </p:sldLayoutIdLst>
  <p:hf hdr="0" ftr="0" dt="0"/>
  <p:txStyles>
    <p:titleStyle>
      <a:lvl1pPr algn="l" defTabSz="914400" rtl="0" eaLnBrk="1" latinLnBrk="0" hangingPunct="1">
        <a:lnSpc>
          <a:spcPct val="90000"/>
        </a:lnSpc>
        <a:spcBef>
          <a:spcPct val="0"/>
        </a:spcBef>
        <a:buNone/>
        <a:defRPr sz="2800" b="1" kern="1200" cap="none" spc="0" baseline="0">
          <a:solidFill>
            <a:schemeClr val="tx1"/>
          </a:solidFill>
          <a:latin typeface="+mn-lt"/>
          <a:ea typeface="+mj-ea"/>
          <a:cs typeface="+mj-cs"/>
        </a:defRPr>
      </a:lvl1pPr>
    </p:titleStyle>
    <p:bodyStyle>
      <a:lvl1pPr marL="0" indent="0" algn="l" defTabSz="914400" rtl="0" eaLnBrk="1" latinLnBrk="0" hangingPunct="1">
        <a:lnSpc>
          <a:spcPct val="115000"/>
        </a:lnSpc>
        <a:spcBef>
          <a:spcPts val="400"/>
        </a:spcBef>
        <a:spcAft>
          <a:spcPts val="400"/>
        </a:spcAft>
        <a:buSzPct val="100000"/>
        <a:buFont typeface="Wingdings 2" panose="05020102010507070707" pitchFamily="18" charset="2"/>
        <a:buNone/>
        <a:defRPr sz="1200" b="0" kern="1200">
          <a:solidFill>
            <a:schemeClr val="tx1"/>
          </a:solidFill>
          <a:latin typeface="+mn-lt"/>
          <a:ea typeface="+mn-ea"/>
          <a:cs typeface="+mn-cs"/>
        </a:defRPr>
      </a:lvl1pPr>
      <a:lvl2pPr marL="171450" indent="-171450" algn="l" defTabSz="914400" rtl="0" eaLnBrk="1" latinLnBrk="0" hangingPunct="1">
        <a:lnSpc>
          <a:spcPct val="115000"/>
        </a:lnSpc>
        <a:spcBef>
          <a:spcPts val="400"/>
        </a:spcBef>
        <a:spcAft>
          <a:spcPts val="400"/>
        </a:spcAft>
        <a:buSzPct val="100000"/>
        <a:buFont typeface="Arial" panose="020B0604020202020204" pitchFamily="34" charset="0"/>
        <a:buChar char="•"/>
        <a:defRPr lang="en-GB" sz="1200" kern="1200" dirty="0">
          <a:solidFill>
            <a:schemeClr val="tx1"/>
          </a:solidFill>
          <a:latin typeface="+mn-lt"/>
          <a:ea typeface="+mn-ea"/>
          <a:cs typeface="+mn-cs"/>
        </a:defRPr>
      </a:lvl2pPr>
      <a:lvl3pPr marL="542925" indent="-173038" algn="l" defTabSz="914400" rtl="0" eaLnBrk="1" latinLnBrk="0" hangingPunct="1">
        <a:lnSpc>
          <a:spcPct val="115000"/>
        </a:lnSpc>
        <a:spcBef>
          <a:spcPts val="400"/>
        </a:spcBef>
        <a:spcAft>
          <a:spcPts val="400"/>
        </a:spcAft>
        <a:buFont typeface="Barlow" panose="020B0604020202020204" pitchFamily="34" charset="0"/>
        <a:buChar char="‒"/>
        <a:defRPr sz="1200" kern="1200">
          <a:solidFill>
            <a:schemeClr val="tx1"/>
          </a:solidFill>
          <a:latin typeface="+mn-lt"/>
          <a:ea typeface="+mn-ea"/>
          <a:cs typeface="+mn-cs"/>
        </a:defRPr>
      </a:lvl3pPr>
      <a:lvl4pPr marL="987425" indent="-228600" algn="l" defTabSz="914400" rtl="0" eaLnBrk="1" latinLnBrk="0" hangingPunct="1">
        <a:lnSpc>
          <a:spcPct val="115000"/>
        </a:lnSpc>
        <a:spcBef>
          <a:spcPts val="400"/>
        </a:spcBef>
        <a:spcAft>
          <a:spcPts val="400"/>
        </a:spcAft>
        <a:buFont typeface="Barlow" panose="020B0604020202020204" pitchFamily="34" charset="0"/>
        <a:buChar char="•"/>
        <a:defRPr sz="1200" kern="1200">
          <a:solidFill>
            <a:schemeClr val="tx1"/>
          </a:solidFill>
          <a:latin typeface="+mn-lt"/>
          <a:ea typeface="+mn-ea"/>
          <a:cs typeface="+mn-cs"/>
        </a:defRPr>
      </a:lvl4pPr>
      <a:lvl5pPr marL="1033463" indent="0" algn="l" defTabSz="914400" rtl="0" eaLnBrk="1" latinLnBrk="0" hangingPunct="1">
        <a:lnSpc>
          <a:spcPct val="115000"/>
        </a:lnSpc>
        <a:spcBef>
          <a:spcPts val="400"/>
        </a:spcBef>
        <a:spcAft>
          <a:spcPts val="400"/>
        </a:spcAft>
        <a:buFont typeface="Barlow" panose="020B0406020202030204" pitchFamily="34" charset="0"/>
        <a:buNone/>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5" pos="2509">
          <p15:clr>
            <a:srgbClr val="F26B43"/>
          </p15:clr>
        </p15:guide>
        <p15:guide id="26" pos="2698">
          <p15:clr>
            <a:srgbClr val="F26B43"/>
          </p15:clr>
        </p15:guide>
        <p15:guide id="30" pos="4930">
          <p15:clr>
            <a:srgbClr val="F26B43"/>
          </p15:clr>
        </p15:guide>
        <p15:guide id="31" pos="5126">
          <p15:clr>
            <a:srgbClr val="F26B43"/>
          </p15:clr>
        </p15:guide>
        <p15:guide id="39" orient="horz" pos="1139">
          <p15:clr>
            <a:srgbClr val="5ACBF0"/>
          </p15:clr>
        </p15:guide>
        <p15:guide id="41" pos="1905">
          <p15:clr>
            <a:srgbClr val="5ACBF0"/>
          </p15:clr>
        </p15:guide>
        <p15:guide id="42" pos="2109">
          <p15:clr>
            <a:srgbClr val="5ACBF0"/>
          </p15:clr>
        </p15:guide>
        <p15:guide id="43" pos="3942">
          <p15:clr>
            <a:srgbClr val="5ACBF0"/>
          </p15:clr>
        </p15:guide>
        <p15:guide id="45" pos="3741">
          <p15:clr>
            <a:srgbClr val="5ACBF0"/>
          </p15:clr>
        </p15:guide>
        <p15:guide id="46" pos="5568">
          <p15:clr>
            <a:srgbClr val="5ACBF0"/>
          </p15:clr>
        </p15:guide>
        <p15:guide id="47" pos="5770">
          <p15:clr>
            <a:srgbClr val="5ACBF0"/>
          </p15:clr>
        </p15:guide>
        <p15:guide id="53" orient="horz" pos="436">
          <p15:clr>
            <a:srgbClr val="9FCC3B"/>
          </p15:clr>
        </p15:guide>
        <p15:guide id="54" pos="279">
          <p15:clr>
            <a:srgbClr val="9FCC3B"/>
          </p15:clr>
        </p15:guide>
        <p15:guide id="55" pos="7401">
          <p15:clr>
            <a:srgbClr val="9FCC3B"/>
          </p15:clr>
        </p15:guide>
        <p15:guide id="56" orient="horz" pos="3747">
          <p15:clr>
            <a:srgbClr val="9FCC3B"/>
          </p15:clr>
        </p15:guide>
        <p15:guide id="57" orient="horz" pos="3884">
          <p15:clr>
            <a:srgbClr val="000000"/>
          </p15:clr>
        </p15:guide>
        <p15:guide id="58" orient="horz" pos="913">
          <p15:clr>
            <a:srgbClr val="C35EA4"/>
          </p15:clr>
        </p15:guide>
        <p15:guide id="59" orient="horz" pos="132">
          <p15:clr>
            <a:srgbClr val="000000"/>
          </p15:clr>
        </p15:guide>
        <p15:guide id="60" orient="horz" pos="3571">
          <p15:clr>
            <a:srgbClr val="5ACBF0"/>
          </p15:clr>
        </p15:guide>
        <p15:guide id="61" orient="horz" pos="4166">
          <p15:clr>
            <a:srgbClr val="000000"/>
          </p15:clr>
        </p15:guide>
        <p15:guide id="62" pos="140">
          <p15:clr>
            <a:srgbClr val="000000"/>
          </p15:clr>
        </p15:guide>
        <p15:guide id="63" pos="7537">
          <p15:clr>
            <a:srgbClr val="000000"/>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5.svg"/></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3.emf"/><Relationship Id="rId2" Type="http://schemas.openxmlformats.org/officeDocument/2006/relationships/notesSlide" Target="../notesSlides/notesSlide2.xml"/><Relationship Id="rId1" Type="http://schemas.openxmlformats.org/officeDocument/2006/relationships/slideLayout" Target="../slideLayouts/slideLayout46.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51.xml"/></Relationships>
</file>

<file path=ppt/slides/_rels/slide5.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4.xml"/><Relationship Id="rId1" Type="http://schemas.openxmlformats.org/officeDocument/2006/relationships/slideLayout" Target="../slideLayouts/slideLayout52.xml"/><Relationship Id="rId6" Type="http://schemas.openxmlformats.org/officeDocument/2006/relationships/image" Target="../media/image16.svg"/><Relationship Id="rId5" Type="http://schemas.openxmlformats.org/officeDocument/2006/relationships/image" Target="../media/image15.svg"/><Relationship Id="rId4" Type="http://schemas.openxmlformats.org/officeDocument/2006/relationships/image" Target="../media/image5.svg"/></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49.xml"/><Relationship Id="rId5" Type="http://schemas.openxmlformats.org/officeDocument/2006/relationships/chart" Target="../charts/chart2.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6.xml"/><Relationship Id="rId1" Type="http://schemas.openxmlformats.org/officeDocument/2006/relationships/slideLayout" Target="../slideLayouts/slideLayout49.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49.xml"/><Relationship Id="rId4" Type="http://schemas.openxmlformats.org/officeDocument/2006/relationships/chart" Target="../charts/chart4.xml"/></Relationships>
</file>

<file path=ppt/slides/_rels/slide9.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8.xml"/><Relationship Id="rId1" Type="http://schemas.openxmlformats.org/officeDocument/2006/relationships/slideLayout" Target="../slideLayouts/slideLayout49.xml"/><Relationship Id="rId5" Type="http://schemas.openxmlformats.org/officeDocument/2006/relationships/chart" Target="../charts/chart6.xml"/><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9.xml"/><Relationship Id="rId1" Type="http://schemas.openxmlformats.org/officeDocument/2006/relationships/slideLayout" Target="../slideLayouts/slideLayout49.xml"/><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0.xml"/><Relationship Id="rId1" Type="http://schemas.openxmlformats.org/officeDocument/2006/relationships/slideLayout" Target="../slideLayouts/slideLayout52.xml"/><Relationship Id="rId6" Type="http://schemas.openxmlformats.org/officeDocument/2006/relationships/image" Target="../media/image16.svg"/><Relationship Id="rId5" Type="http://schemas.openxmlformats.org/officeDocument/2006/relationships/image" Target="../media/image15.svg"/><Relationship Id="rId4" Type="http://schemas.openxmlformats.org/officeDocument/2006/relationships/image" Target="../media/image5.svg"/></Relationships>
</file>

<file path=ppt/slides/_rels/slide12.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11.xml"/><Relationship Id="rId1" Type="http://schemas.openxmlformats.org/officeDocument/2006/relationships/slideLayout" Target="../slideLayouts/slideLayout49.xml"/><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12.xml"/><Relationship Id="rId1" Type="http://schemas.openxmlformats.org/officeDocument/2006/relationships/slideLayout" Target="../slideLayouts/slideLayout49.xml"/><Relationship Id="rId4" Type="http://schemas.openxmlformats.org/officeDocument/2006/relationships/image" Target="../media/image8.png"/></Relationships>
</file>

<file path=ppt/slides/_rels/slide14.xml.rels><?xml version="1.0" encoding="UTF-8" standalone="yes"?>
<Relationships xmlns="http://schemas.openxmlformats.org/package/2006/relationships"><Relationship Id="rId3" Type="http://schemas.openxmlformats.org/officeDocument/2006/relationships/hyperlink" Target="mailto:GameTrack@ipsos.com" TargetMode="External"/><Relationship Id="rId2" Type="http://schemas.openxmlformats.org/officeDocument/2006/relationships/hyperlink" Target="mailto:Eduardo.Mena@ipsos.com" TargetMode="External"/><Relationship Id="rId1" Type="http://schemas.openxmlformats.org/officeDocument/2006/relationships/slideLayout" Target="../slideLayouts/slideLayout18.xml"/><Relationship Id="rId4" Type="http://schemas.openxmlformats.org/officeDocument/2006/relationships/image" Target="../media/image5.svg"/></Relationships>
</file>

<file path=ppt/slides/_rels/slide15.xml.rels><?xml version="1.0" encoding="UTF-8" standalone="yes"?>
<Relationships xmlns="http://schemas.openxmlformats.org/package/2006/relationships"><Relationship Id="rId3" Type="http://schemas.openxmlformats.org/officeDocument/2006/relationships/hyperlink" Target="mailto:simon.little@videogameseurope.eu" TargetMode="External"/><Relationship Id="rId2" Type="http://schemas.openxmlformats.org/officeDocument/2006/relationships/image" Target="../media/image18.png"/><Relationship Id="rId1" Type="http://schemas.openxmlformats.org/officeDocument/2006/relationships/slideLayout" Target="../slideLayouts/slideLayout47.xml"/><Relationship Id="rId6" Type="http://schemas.openxmlformats.org/officeDocument/2006/relationships/hyperlink" Target="mailto:Jack.maloney@ipsos.com" TargetMode="External"/><Relationship Id="rId5" Type="http://schemas.openxmlformats.org/officeDocument/2006/relationships/hyperlink" Target="mailto:paul.gray@ipsos.com" TargetMode="External"/><Relationship Id="rId4" Type="http://schemas.openxmlformats.org/officeDocument/2006/relationships/hyperlink" Target="mailto:eduardo.mena@ipsos.com"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17.xml.rels><?xml version="1.0" encoding="UTF-8" standalone="yes"?>
<Relationships xmlns="http://schemas.openxmlformats.org/package/2006/relationships"><Relationship Id="rId8" Type="http://schemas.openxmlformats.org/officeDocument/2006/relationships/image" Target="../media/image24.jpeg"/><Relationship Id="rId3" Type="http://schemas.openxmlformats.org/officeDocument/2006/relationships/image" Target="../media/image19.jpeg"/><Relationship Id="rId7" Type="http://schemas.openxmlformats.org/officeDocument/2006/relationships/image" Target="../media/image23.jpeg"/><Relationship Id="rId2" Type="http://schemas.openxmlformats.org/officeDocument/2006/relationships/notesSlide" Target="../notesSlides/notesSlide13.xml"/><Relationship Id="rId1" Type="http://schemas.openxmlformats.org/officeDocument/2006/relationships/slideLayout" Target="../slideLayouts/slideLayout19.xml"/><Relationship Id="rId6" Type="http://schemas.openxmlformats.org/officeDocument/2006/relationships/image" Target="../media/image22.jpeg"/><Relationship Id="rId5" Type="http://schemas.openxmlformats.org/officeDocument/2006/relationships/image" Target="../media/image21.png"/><Relationship Id="rId4" Type="http://schemas.openxmlformats.org/officeDocument/2006/relationships/image" Target="../media/image20.png"/><Relationship Id="rId9" Type="http://schemas.openxmlformats.org/officeDocument/2006/relationships/image" Target="../media/image2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a:extLst>
              <a:ext uri="{FF2B5EF4-FFF2-40B4-BE49-F238E27FC236}">
                <a16:creationId xmlns:a16="http://schemas.microsoft.com/office/drawing/2014/main" id="{F1BB242C-CB72-440E-9602-808C3EC37D59}"/>
              </a:ext>
            </a:extLst>
          </p:cNvPr>
          <p:cNvSpPr>
            <a:spLocks noGrp="1"/>
          </p:cNvSpPr>
          <p:nvPr>
            <p:ph type="title"/>
          </p:nvPr>
        </p:nvSpPr>
        <p:spPr>
          <a:xfrm>
            <a:off x="431999" y="1064250"/>
            <a:ext cx="5664001" cy="715669"/>
          </a:xfrm>
        </p:spPr>
        <p:txBody>
          <a:bodyPr/>
          <a:lstStyle/>
          <a:p>
            <a:r>
              <a:rPr lang="en-GB" sz="4000" dirty="0">
                <a:latin typeface="Barlow" panose="00000500000000000000" pitchFamily="2" charset="0"/>
              </a:rPr>
              <a:t>purchases of </a:t>
            </a:r>
            <a:br>
              <a:rPr lang="en-GB" sz="4000" dirty="0">
                <a:latin typeface="Barlow" panose="00000500000000000000" pitchFamily="2" charset="0"/>
              </a:rPr>
            </a:br>
            <a:r>
              <a:rPr lang="en-GB" sz="4000" dirty="0">
                <a:latin typeface="Barlow" panose="00000500000000000000" pitchFamily="2" charset="0"/>
              </a:rPr>
              <a:t>IN-GAME content:</a:t>
            </a:r>
            <a:br>
              <a:rPr lang="en-GB" sz="4000" dirty="0">
                <a:latin typeface="Barlow" panose="00000500000000000000" pitchFamily="2" charset="0"/>
              </a:rPr>
            </a:br>
            <a:r>
              <a:rPr lang="en-GB" sz="4000" dirty="0">
                <a:latin typeface="Barlow" panose="00000500000000000000" pitchFamily="2" charset="0"/>
              </a:rPr>
              <a:t>survey on parental supervision</a:t>
            </a:r>
            <a:endParaRPr lang="en-GB" sz="4000" dirty="0"/>
          </a:p>
        </p:txBody>
      </p:sp>
      <p:pic>
        <p:nvPicPr>
          <p:cNvPr id="15" name="Picture Placeholder 14">
            <a:extLst>
              <a:ext uri="{FF2B5EF4-FFF2-40B4-BE49-F238E27FC236}">
                <a16:creationId xmlns:a16="http://schemas.microsoft.com/office/drawing/2014/main" id="{18F7330A-DAC9-793F-7FB2-E8AD94B36AF3}"/>
              </a:ext>
            </a:extLst>
          </p:cNvPr>
          <p:cNvPicPr>
            <a:picLocks noGrp="1" noChangeAspect="1"/>
          </p:cNvPicPr>
          <p:nvPr>
            <p:ph type="pic" sz="quarter" idx="11"/>
          </p:nvPr>
        </p:nvPicPr>
        <p:blipFill>
          <a:blip r:embed="rId3"/>
          <a:srcRect t="7178" r="17948" b="10769"/>
          <a:stretch>
            <a:fillRect/>
          </a:stretch>
        </p:blipFill>
        <p:spPr>
          <a:xfrm>
            <a:off x="1904999" y="0"/>
            <a:ext cx="10299700" cy="6870700"/>
          </a:xfrm>
        </p:spPr>
      </p:pic>
      <p:sp>
        <p:nvSpPr>
          <p:cNvPr id="17" name="Text Placeholder 16">
            <a:extLst>
              <a:ext uri="{FF2B5EF4-FFF2-40B4-BE49-F238E27FC236}">
                <a16:creationId xmlns:a16="http://schemas.microsoft.com/office/drawing/2014/main" id="{50EF4891-1A14-2157-8F77-D0F4D4D22571}"/>
              </a:ext>
            </a:extLst>
          </p:cNvPr>
          <p:cNvSpPr>
            <a:spLocks noGrp="1"/>
          </p:cNvSpPr>
          <p:nvPr>
            <p:ph type="body" sz="quarter" idx="13"/>
          </p:nvPr>
        </p:nvSpPr>
        <p:spPr>
          <a:xfrm>
            <a:off x="431799" y="3283112"/>
            <a:ext cx="5132093" cy="367869"/>
          </a:xfrm>
        </p:spPr>
        <p:txBody>
          <a:bodyPr>
            <a:normAutofit/>
          </a:bodyPr>
          <a:lstStyle/>
          <a:p>
            <a:r>
              <a:rPr lang="en-GB" sz="1800" dirty="0">
                <a:highlight>
                  <a:srgbClr val="002554"/>
                </a:highlight>
                <a:latin typeface="Barlow" panose="00000500000000000000" pitchFamily="2" charset="0"/>
              </a:rPr>
              <a:t>A REPORT BY IPSOS FOR VIDEO GAMES EU</a:t>
            </a:r>
          </a:p>
        </p:txBody>
      </p:sp>
      <p:sp>
        <p:nvSpPr>
          <p:cNvPr id="5" name="Date">
            <a:extLst>
              <a:ext uri="{FF2B5EF4-FFF2-40B4-BE49-F238E27FC236}">
                <a16:creationId xmlns:a16="http://schemas.microsoft.com/office/drawing/2014/main" id="{05058EFE-4B93-814A-45B1-03F140DB89CC}"/>
              </a:ext>
            </a:extLst>
          </p:cNvPr>
          <p:cNvSpPr txBox="1"/>
          <p:nvPr/>
        </p:nvSpPr>
        <p:spPr>
          <a:xfrm>
            <a:off x="430556" y="4419591"/>
            <a:ext cx="2236444" cy="246221"/>
          </a:xfrm>
          <a:prstGeom prst="rect">
            <a:avLst/>
          </a:prstGeom>
          <a:noFill/>
        </p:spPr>
        <p:txBody>
          <a:bodyPr wrap="square" lIns="0" tIns="0" rIns="0" bIns="0" rtlCol="0">
            <a:spAutoFit/>
          </a:bodyPr>
          <a:lstStyle/>
          <a:p>
            <a:r>
              <a:rPr lang="en-GB" sz="1600" dirty="0">
                <a:solidFill>
                  <a:schemeClr val="bg1"/>
                </a:solidFill>
              </a:rPr>
              <a:t>April 2026</a:t>
            </a:r>
          </a:p>
        </p:txBody>
      </p:sp>
      <p:sp>
        <p:nvSpPr>
          <p:cNvPr id="7" name="Parallelogram 1">
            <a:extLst>
              <a:ext uri="{FF2B5EF4-FFF2-40B4-BE49-F238E27FC236}">
                <a16:creationId xmlns:a16="http://schemas.microsoft.com/office/drawing/2014/main" id="{A6BD1784-F3A1-1046-21F9-8FEFED56EE96}"/>
              </a:ext>
              <a:ext uri="{C183D7F6-B498-43B3-948B-1728B52AA6E4}">
                <adec:decorative xmlns:adec="http://schemas.microsoft.com/office/drawing/2017/decorative" val="1"/>
              </a:ext>
            </a:extLst>
          </p:cNvPr>
          <p:cNvSpPr/>
          <p:nvPr/>
        </p:nvSpPr>
        <p:spPr>
          <a:xfrm rot="18900000">
            <a:off x="6191592" y="431596"/>
            <a:ext cx="3313714" cy="849494"/>
          </a:xfrm>
          <a:custGeom>
            <a:avLst/>
            <a:gdLst>
              <a:gd name="connsiteX0" fmla="*/ 2464220 w 3313714"/>
              <a:gd name="connsiteY0" fmla="*/ 0 h 849494"/>
              <a:gd name="connsiteX1" fmla="*/ 3313714 w 3313714"/>
              <a:gd name="connsiteY1" fmla="*/ 849494 h 849494"/>
              <a:gd name="connsiteX2" fmla="*/ 849494 w 3313714"/>
              <a:gd name="connsiteY2" fmla="*/ 849494 h 849494"/>
              <a:gd name="connsiteX3" fmla="*/ 0 w 3313714"/>
              <a:gd name="connsiteY3" fmla="*/ 0 h 849494"/>
            </a:gdLst>
            <a:ahLst/>
            <a:cxnLst>
              <a:cxn ang="0">
                <a:pos x="connsiteX0" y="connsiteY0"/>
              </a:cxn>
              <a:cxn ang="0">
                <a:pos x="connsiteX1" y="connsiteY1"/>
              </a:cxn>
              <a:cxn ang="0">
                <a:pos x="connsiteX2" y="connsiteY2"/>
              </a:cxn>
              <a:cxn ang="0">
                <a:pos x="connsiteX3" y="connsiteY3"/>
              </a:cxn>
            </a:cxnLst>
            <a:rect l="l" t="t" r="r" b="b"/>
            <a:pathLst>
              <a:path w="3313714" h="849494">
                <a:moveTo>
                  <a:pt x="2464220" y="0"/>
                </a:moveTo>
                <a:lnTo>
                  <a:pt x="3313714" y="849494"/>
                </a:lnTo>
                <a:lnTo>
                  <a:pt x="849494" y="849494"/>
                </a:lnTo>
                <a:lnTo>
                  <a:pt x="0" y="0"/>
                </a:lnTo>
                <a:close/>
              </a:path>
            </a:pathLst>
          </a:custGeom>
          <a:solidFill>
            <a:srgbClr val="107DC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110000"/>
              </a:lnSpc>
            </a:pPr>
            <a:endParaRPr lang="en-GB" sz="1400" dirty="0">
              <a:solidFill>
                <a:schemeClr val="tx1"/>
              </a:solidFill>
            </a:endParaRPr>
          </a:p>
        </p:txBody>
      </p:sp>
      <p:sp>
        <p:nvSpPr>
          <p:cNvPr id="11" name="Triangle">
            <a:extLst>
              <a:ext uri="{FF2B5EF4-FFF2-40B4-BE49-F238E27FC236}">
                <a16:creationId xmlns:a16="http://schemas.microsoft.com/office/drawing/2014/main" id="{E8C2CACD-E824-DE3B-60FE-427B751999B5}"/>
              </a:ext>
              <a:ext uri="{C183D7F6-B498-43B3-948B-1728B52AA6E4}">
                <adec:decorative xmlns:adec="http://schemas.microsoft.com/office/drawing/2017/decorative" val="1"/>
              </a:ext>
            </a:extLst>
          </p:cNvPr>
          <p:cNvSpPr/>
          <p:nvPr/>
        </p:nvSpPr>
        <p:spPr>
          <a:xfrm rot="16200000">
            <a:off x="8661370" y="3324649"/>
            <a:ext cx="3492560" cy="3594098"/>
          </a:xfrm>
          <a:prstGeom prst="rtTriangl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nSpc>
                <a:spcPct val="110000"/>
              </a:lnSpc>
            </a:pPr>
            <a:endParaRPr lang="en-GB" sz="1400" dirty="0">
              <a:solidFill>
                <a:schemeClr val="tx1"/>
              </a:solidFill>
            </a:endParaRPr>
          </a:p>
        </p:txBody>
      </p:sp>
      <p:sp>
        <p:nvSpPr>
          <p:cNvPr id="9" name="Parallelogram 2">
            <a:extLst>
              <a:ext uri="{FF2B5EF4-FFF2-40B4-BE49-F238E27FC236}">
                <a16:creationId xmlns:a16="http://schemas.microsoft.com/office/drawing/2014/main" id="{CEC544CE-DA48-E496-5DA5-4BEDD3E45634}"/>
              </a:ext>
              <a:ext uri="{C183D7F6-B498-43B3-948B-1728B52AA6E4}">
                <adec:decorative xmlns:adec="http://schemas.microsoft.com/office/drawing/2017/decorative" val="1"/>
              </a:ext>
            </a:extLst>
          </p:cNvPr>
          <p:cNvSpPr/>
          <p:nvPr/>
        </p:nvSpPr>
        <p:spPr>
          <a:xfrm rot="8100000">
            <a:off x="7929848" y="5576008"/>
            <a:ext cx="3313714" cy="849494"/>
          </a:xfrm>
          <a:custGeom>
            <a:avLst/>
            <a:gdLst>
              <a:gd name="connsiteX0" fmla="*/ 2464220 w 3313714"/>
              <a:gd name="connsiteY0" fmla="*/ 0 h 849494"/>
              <a:gd name="connsiteX1" fmla="*/ 3313714 w 3313714"/>
              <a:gd name="connsiteY1" fmla="*/ 849494 h 849494"/>
              <a:gd name="connsiteX2" fmla="*/ 849494 w 3313714"/>
              <a:gd name="connsiteY2" fmla="*/ 849494 h 849494"/>
              <a:gd name="connsiteX3" fmla="*/ 0 w 3313714"/>
              <a:gd name="connsiteY3" fmla="*/ 0 h 849494"/>
            </a:gdLst>
            <a:ahLst/>
            <a:cxnLst>
              <a:cxn ang="0">
                <a:pos x="connsiteX0" y="connsiteY0"/>
              </a:cxn>
              <a:cxn ang="0">
                <a:pos x="connsiteX1" y="connsiteY1"/>
              </a:cxn>
              <a:cxn ang="0">
                <a:pos x="connsiteX2" y="connsiteY2"/>
              </a:cxn>
              <a:cxn ang="0">
                <a:pos x="connsiteX3" y="connsiteY3"/>
              </a:cxn>
            </a:cxnLst>
            <a:rect l="l" t="t" r="r" b="b"/>
            <a:pathLst>
              <a:path w="3313714" h="849494">
                <a:moveTo>
                  <a:pt x="2464220" y="0"/>
                </a:moveTo>
                <a:lnTo>
                  <a:pt x="3313714" y="849494"/>
                </a:lnTo>
                <a:lnTo>
                  <a:pt x="849494" y="849494"/>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110000"/>
              </a:lnSpc>
            </a:pPr>
            <a:endParaRPr lang="en-GB" sz="1400" dirty="0">
              <a:solidFill>
                <a:schemeClr val="tx1"/>
              </a:solidFill>
            </a:endParaRPr>
          </a:p>
        </p:txBody>
      </p:sp>
      <p:pic>
        <p:nvPicPr>
          <p:cNvPr id="6" name="Ipsos Logo">
            <a:extLst>
              <a:ext uri="{FF2B5EF4-FFF2-40B4-BE49-F238E27FC236}">
                <a16:creationId xmlns:a16="http://schemas.microsoft.com/office/drawing/2014/main" id="{72D43848-10A6-605F-ED59-39D376941CB9}"/>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1263361" y="6173519"/>
            <a:ext cx="492637" cy="446920"/>
          </a:xfrm>
          <a:prstGeom prst="rect">
            <a:avLst/>
          </a:prstGeom>
        </p:spPr>
      </p:pic>
      <p:pic>
        <p:nvPicPr>
          <p:cNvPr id="14" name="Picture 13" descr="A blue and yellow text on a black background&#10;&#10;Description automatically generated with medium confidence">
            <a:extLst>
              <a:ext uri="{FF2B5EF4-FFF2-40B4-BE49-F238E27FC236}">
                <a16:creationId xmlns:a16="http://schemas.microsoft.com/office/drawing/2014/main" id="{B979FF57-7A8A-8FAA-FA9A-672CBEEBAA8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2349" y="4927428"/>
            <a:ext cx="1287911" cy="1144421"/>
          </a:xfrm>
          <a:prstGeom prst="rect">
            <a:avLst/>
          </a:prstGeom>
        </p:spPr>
      </p:pic>
    </p:spTree>
    <p:extLst>
      <p:ext uri="{BB962C8B-B14F-4D97-AF65-F5344CB8AC3E}">
        <p14:creationId xmlns:p14="http://schemas.microsoft.com/office/powerpoint/2010/main" val="36531664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a:extLst>
              <a:ext uri="{FF2B5EF4-FFF2-40B4-BE49-F238E27FC236}">
                <a16:creationId xmlns:a16="http://schemas.microsoft.com/office/drawing/2014/main" id="{00F2AD4E-29A3-0734-79E3-DD433DB383F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4037" y="673089"/>
            <a:ext cx="5106419" cy="755989"/>
          </a:xfrm>
          <a:prstGeom prst="rect">
            <a:avLst/>
          </a:prstGeom>
          <a:solidFill>
            <a:schemeClr val="bg1"/>
          </a:solidFill>
        </p:spPr>
      </p:pic>
      <p:cxnSp>
        <p:nvCxnSpPr>
          <p:cNvPr id="6" name="Straight Connector 5">
            <a:extLst>
              <a:ext uri="{FF2B5EF4-FFF2-40B4-BE49-F238E27FC236}">
                <a16:creationId xmlns:a16="http://schemas.microsoft.com/office/drawing/2014/main" id="{90A0A26A-8659-7635-A7D7-765B96399ACF}"/>
              </a:ext>
              <a:ext uri="{C183D7F6-B498-43B3-948B-1728B52AA6E4}">
                <adec:decorative xmlns:adec="http://schemas.microsoft.com/office/drawing/2017/decorative" val="1"/>
              </a:ext>
            </a:extLst>
          </p:cNvPr>
          <p:cNvCxnSpPr>
            <a:cxnSpLocks/>
          </p:cNvCxnSpPr>
          <p:nvPr/>
        </p:nvCxnSpPr>
        <p:spPr>
          <a:xfrm>
            <a:off x="5984363" y="1702139"/>
            <a:ext cx="0" cy="4650535"/>
          </a:xfrm>
          <a:prstGeom prst="line">
            <a:avLst/>
          </a:prstGeom>
          <a:ln w="12700" cap="rnd">
            <a:solidFill>
              <a:schemeClr val="tx1"/>
            </a:solidFill>
            <a:prstDash val="sysDot"/>
            <a:round/>
          </a:ln>
        </p:spPr>
        <p:style>
          <a:lnRef idx="1">
            <a:schemeClr val="accent1"/>
          </a:lnRef>
          <a:fillRef idx="0">
            <a:schemeClr val="accent1"/>
          </a:fillRef>
          <a:effectRef idx="0">
            <a:schemeClr val="accent1"/>
          </a:effectRef>
          <a:fontRef idx="minor">
            <a:schemeClr val="tx1"/>
          </a:fontRef>
        </p:style>
      </p:cxnSp>
      <p:sp>
        <p:nvSpPr>
          <p:cNvPr id="57" name="Name 6">
            <a:extLst>
              <a:ext uri="{FF2B5EF4-FFF2-40B4-BE49-F238E27FC236}">
                <a16:creationId xmlns:a16="http://schemas.microsoft.com/office/drawing/2014/main" id="{68BFE63E-3FA7-F7F1-D846-77D236C2DF6E}"/>
              </a:ext>
              <a:ext uri="{C183D7F6-B498-43B3-948B-1728B52AA6E4}">
                <adec:decorative xmlns:adec="http://schemas.microsoft.com/office/drawing/2017/decorative" val="0"/>
              </a:ext>
            </a:extLst>
          </p:cNvPr>
          <p:cNvSpPr txBox="1">
            <a:spLocks/>
          </p:cNvSpPr>
          <p:nvPr/>
        </p:nvSpPr>
        <p:spPr>
          <a:xfrm>
            <a:off x="6257925" y="714032"/>
            <a:ext cx="5491163" cy="938975"/>
          </a:xfrm>
          <a:prstGeom prst="rect">
            <a:avLst/>
          </a:prstGeom>
          <a:noFill/>
        </p:spPr>
        <p:txBody>
          <a:bodyPr vert="horz" wrap="square" lIns="0" tIns="0" rIns="0" bIns="0" rtlCol="0" anchor="t">
            <a:spAutoFit/>
          </a:bodyPr>
          <a:lstStyle>
            <a:lvl1pPr marL="0" indent="0" algn="l" defTabSz="914400" rtl="0" eaLnBrk="1" latinLnBrk="0" hangingPunct="1">
              <a:lnSpc>
                <a:spcPct val="115000"/>
              </a:lnSpc>
              <a:spcBef>
                <a:spcPts val="0"/>
              </a:spcBef>
              <a:spcAft>
                <a:spcPts val="0"/>
              </a:spcAft>
              <a:buSzPct val="100000"/>
              <a:buFont typeface="Wingdings 2" panose="05020102010507070707" pitchFamily="18" charset="2"/>
              <a:buNone/>
              <a:defRPr sz="1800" b="1" kern="1200" cap="none" baseline="0">
                <a:solidFill>
                  <a:schemeClr val="tx1"/>
                </a:solidFill>
                <a:latin typeface="+mn-lt"/>
                <a:ea typeface="+mn-ea"/>
                <a:cs typeface="+mn-cs"/>
              </a:defRPr>
            </a:lvl1pPr>
            <a:lvl2pPr marL="0" indent="0" algn="l" defTabSz="914400" rtl="0" eaLnBrk="1" latinLnBrk="0" hangingPunct="1">
              <a:lnSpc>
                <a:spcPct val="115000"/>
              </a:lnSpc>
              <a:spcBef>
                <a:spcPts val="0"/>
              </a:spcBef>
              <a:spcAft>
                <a:spcPts val="0"/>
              </a:spcAft>
              <a:buSzPct val="100000"/>
              <a:buFont typeface="Barlow" panose="020B0604020202020204" pitchFamily="34" charset="0"/>
              <a:buNone/>
              <a:defRPr sz="1800" b="1" kern="1200" cap="none" baseline="0">
                <a:solidFill>
                  <a:schemeClr val="tx1"/>
                </a:solidFill>
                <a:latin typeface="+mn-lt"/>
                <a:ea typeface="+mn-ea"/>
                <a:cs typeface="+mn-cs"/>
              </a:defRPr>
            </a:lvl2pPr>
            <a:lvl3pPr marL="630238" indent="-260350" algn="l" defTabSz="914400" rtl="0" eaLnBrk="1" latinLnBrk="0" hangingPunct="1">
              <a:lnSpc>
                <a:spcPct val="115000"/>
              </a:lnSpc>
              <a:spcBef>
                <a:spcPts val="400"/>
              </a:spcBef>
              <a:spcAft>
                <a:spcPts val="400"/>
              </a:spcAft>
              <a:buFont typeface="Barlow" panose="020B0604020202020204" pitchFamily="34" charset="0"/>
              <a:buChar char="‒"/>
              <a:defRPr sz="2400" kern="1200">
                <a:solidFill>
                  <a:schemeClr val="tx1"/>
                </a:solidFill>
                <a:latin typeface="+mn-lt"/>
                <a:ea typeface="+mn-ea"/>
                <a:cs typeface="+mn-cs"/>
              </a:defRPr>
            </a:lvl3pPr>
            <a:lvl4pPr marL="987425" indent="-228600" algn="l" defTabSz="914400" rtl="0" eaLnBrk="1" latinLnBrk="0" hangingPunct="1">
              <a:lnSpc>
                <a:spcPct val="90000"/>
              </a:lnSpc>
              <a:spcBef>
                <a:spcPts val="500"/>
              </a:spcBef>
              <a:buFont typeface="Barlow" panose="020B0604020202020204" pitchFamily="34" charset="0"/>
              <a:buChar char="•"/>
              <a:defRPr sz="1400" kern="1200">
                <a:solidFill>
                  <a:schemeClr val="tx1"/>
                </a:solidFill>
                <a:latin typeface="+mn-lt"/>
                <a:ea typeface="+mn-ea"/>
                <a:cs typeface="+mn-cs"/>
              </a:defRPr>
            </a:lvl4pPr>
            <a:lvl5pPr marL="1262063" indent="-228600" algn="l" defTabSz="914400" rtl="0" eaLnBrk="1" latinLnBrk="0" hangingPunct="1">
              <a:lnSpc>
                <a:spcPct val="90000"/>
              </a:lnSpc>
              <a:spcBef>
                <a:spcPts val="500"/>
              </a:spcBef>
              <a:buFont typeface="Barlow" panose="020B040602020203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9pPr>
          </a:lstStyle>
          <a:p>
            <a:pPr algn="ctr"/>
            <a:r>
              <a:rPr lang="en-GB" sz="2800" dirty="0"/>
              <a:t>TOTAL UNDERSTANDING OF THE VIDEO GAME MARKET</a:t>
            </a:r>
          </a:p>
        </p:txBody>
      </p:sp>
      <p:pic>
        <p:nvPicPr>
          <p:cNvPr id="3" name="Picture 2">
            <a:extLst>
              <a:ext uri="{FF2B5EF4-FFF2-40B4-BE49-F238E27FC236}">
                <a16:creationId xmlns:a16="http://schemas.microsoft.com/office/drawing/2014/main" id="{65B4F4BE-5E87-AA26-A884-06653548C4DF}"/>
              </a:ext>
            </a:extLst>
          </p:cNvPr>
          <p:cNvPicPr>
            <a:picLocks noChangeAspect="1"/>
          </p:cNvPicPr>
          <p:nvPr/>
        </p:nvPicPr>
        <p:blipFill>
          <a:blip r:embed="rId4"/>
          <a:stretch>
            <a:fillRect/>
          </a:stretch>
        </p:blipFill>
        <p:spPr>
          <a:xfrm>
            <a:off x="3675889" y="1284924"/>
            <a:ext cx="2258188" cy="336530"/>
          </a:xfrm>
          <a:prstGeom prst="rect">
            <a:avLst/>
          </a:prstGeom>
        </p:spPr>
      </p:pic>
      <p:sp>
        <p:nvSpPr>
          <p:cNvPr id="16" name="TextBox 565">
            <a:extLst>
              <a:ext uri="{FF2B5EF4-FFF2-40B4-BE49-F238E27FC236}">
                <a16:creationId xmlns:a16="http://schemas.microsoft.com/office/drawing/2014/main" id="{612E33AC-1E0E-F5C1-AF1C-4C5DCB8C9BDE}"/>
              </a:ext>
            </a:extLst>
          </p:cNvPr>
          <p:cNvSpPr txBox="1"/>
          <p:nvPr/>
        </p:nvSpPr>
        <p:spPr>
          <a:xfrm>
            <a:off x="1682390" y="5569743"/>
            <a:ext cx="3147015" cy="289310"/>
          </a:xfrm>
          <a:prstGeom prst="rect">
            <a:avLst/>
          </a:prstGeom>
          <a:noFill/>
          <a:effectLst/>
        </p:spPr>
        <p:txBody>
          <a:bodyPr wrap="none" rtlCol="0" anchor="b">
            <a:spAutoFit/>
          </a:bodyPr>
          <a:lstStyle>
            <a:defPPr>
              <a:defRPr lang="en-US"/>
            </a:defPPr>
            <a:lvl1pPr marL="0" algn="l" defTabSz="1200059" rtl="0" eaLnBrk="1" latinLnBrk="0" hangingPunct="1">
              <a:defRPr sz="2400" kern="1200">
                <a:solidFill>
                  <a:schemeClr val="tx1"/>
                </a:solidFill>
                <a:latin typeface="+mn-lt"/>
                <a:ea typeface="+mn-ea"/>
                <a:cs typeface="+mn-cs"/>
              </a:defRPr>
            </a:lvl1pPr>
            <a:lvl2pPr marL="600029" algn="l" defTabSz="1200059" rtl="0" eaLnBrk="1" latinLnBrk="0" hangingPunct="1">
              <a:defRPr sz="2400" kern="1200">
                <a:solidFill>
                  <a:schemeClr val="tx1"/>
                </a:solidFill>
                <a:latin typeface="+mn-lt"/>
                <a:ea typeface="+mn-ea"/>
                <a:cs typeface="+mn-cs"/>
              </a:defRPr>
            </a:lvl2pPr>
            <a:lvl3pPr marL="1200059" algn="l" defTabSz="1200059" rtl="0" eaLnBrk="1" latinLnBrk="0" hangingPunct="1">
              <a:defRPr sz="2400" kern="1200">
                <a:solidFill>
                  <a:schemeClr val="tx1"/>
                </a:solidFill>
                <a:latin typeface="+mn-lt"/>
                <a:ea typeface="+mn-ea"/>
                <a:cs typeface="+mn-cs"/>
              </a:defRPr>
            </a:lvl3pPr>
            <a:lvl4pPr marL="1800088" algn="l" defTabSz="1200059" rtl="0" eaLnBrk="1" latinLnBrk="0" hangingPunct="1">
              <a:defRPr sz="2400" kern="1200">
                <a:solidFill>
                  <a:schemeClr val="tx1"/>
                </a:solidFill>
                <a:latin typeface="+mn-lt"/>
                <a:ea typeface="+mn-ea"/>
                <a:cs typeface="+mn-cs"/>
              </a:defRPr>
            </a:lvl4pPr>
            <a:lvl5pPr marL="2400117" algn="l" defTabSz="1200059" rtl="0" eaLnBrk="1" latinLnBrk="0" hangingPunct="1">
              <a:defRPr sz="2400" kern="1200">
                <a:solidFill>
                  <a:schemeClr val="tx1"/>
                </a:solidFill>
                <a:latin typeface="+mn-lt"/>
                <a:ea typeface="+mn-ea"/>
                <a:cs typeface="+mn-cs"/>
              </a:defRPr>
            </a:lvl5pPr>
            <a:lvl6pPr marL="3000146" algn="l" defTabSz="1200059" rtl="0" eaLnBrk="1" latinLnBrk="0" hangingPunct="1">
              <a:defRPr sz="2400" kern="1200">
                <a:solidFill>
                  <a:schemeClr val="tx1"/>
                </a:solidFill>
                <a:latin typeface="+mn-lt"/>
                <a:ea typeface="+mn-ea"/>
                <a:cs typeface="+mn-cs"/>
              </a:defRPr>
            </a:lvl6pPr>
            <a:lvl7pPr marL="3600176" algn="l" defTabSz="1200059" rtl="0" eaLnBrk="1" latinLnBrk="0" hangingPunct="1">
              <a:defRPr sz="2400" kern="1200">
                <a:solidFill>
                  <a:schemeClr val="tx1"/>
                </a:solidFill>
                <a:latin typeface="+mn-lt"/>
                <a:ea typeface="+mn-ea"/>
                <a:cs typeface="+mn-cs"/>
              </a:defRPr>
            </a:lvl7pPr>
            <a:lvl8pPr marL="4200205" algn="l" defTabSz="1200059" rtl="0" eaLnBrk="1" latinLnBrk="0" hangingPunct="1">
              <a:defRPr sz="2400" kern="1200">
                <a:solidFill>
                  <a:schemeClr val="tx1"/>
                </a:solidFill>
                <a:latin typeface="+mn-lt"/>
                <a:ea typeface="+mn-ea"/>
                <a:cs typeface="+mn-cs"/>
              </a:defRPr>
            </a:lvl8pPr>
            <a:lvl9pPr marL="4800234" algn="l" defTabSz="1200059" rtl="0" eaLnBrk="1" latinLnBrk="0" hangingPunct="1">
              <a:defRPr sz="2400" kern="1200">
                <a:solidFill>
                  <a:schemeClr val="tx1"/>
                </a:solidFill>
                <a:latin typeface="+mn-lt"/>
                <a:ea typeface="+mn-ea"/>
                <a:cs typeface="+mn-cs"/>
              </a:defRPr>
            </a:lvl9pPr>
          </a:lstStyle>
          <a:p>
            <a:pPr algn="r">
              <a:lnSpc>
                <a:spcPct val="120000"/>
              </a:lnSpc>
              <a:spcBef>
                <a:spcPts val="1323"/>
              </a:spcBef>
            </a:pPr>
            <a:r>
              <a:rPr lang="en-GB" sz="1200" b="1" dirty="0"/>
              <a:t>EXTERNAL DATA FROM VIDEO GAME SALES</a:t>
            </a:r>
          </a:p>
        </p:txBody>
      </p:sp>
      <p:grpSp>
        <p:nvGrpSpPr>
          <p:cNvPr id="1479" name="Group 1478">
            <a:extLst>
              <a:ext uri="{FF2B5EF4-FFF2-40B4-BE49-F238E27FC236}">
                <a16:creationId xmlns:a16="http://schemas.microsoft.com/office/drawing/2014/main" id="{EB5E445C-4010-19B5-A6A6-D43BF1680FE0}"/>
              </a:ext>
            </a:extLst>
          </p:cNvPr>
          <p:cNvGrpSpPr/>
          <p:nvPr/>
        </p:nvGrpSpPr>
        <p:grpSpPr>
          <a:xfrm>
            <a:off x="2394118" y="5881288"/>
            <a:ext cx="1723556" cy="351851"/>
            <a:chOff x="2880456" y="5922375"/>
            <a:chExt cx="2151435" cy="439199"/>
          </a:xfrm>
        </p:grpSpPr>
        <p:pic>
          <p:nvPicPr>
            <p:cNvPr id="1026" name="Picture 2" descr="Sensor Tower Logo Large - Brand 2.0">
              <a:extLst>
                <a:ext uri="{FF2B5EF4-FFF2-40B4-BE49-F238E27FC236}">
                  <a16:creationId xmlns:a16="http://schemas.microsoft.com/office/drawing/2014/main" id="{1822F88A-50EE-5073-CC28-F262A41DF3A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36652" y="5981204"/>
              <a:ext cx="1595239" cy="321540"/>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2">
              <a:extLst>
                <a:ext uri="{FF2B5EF4-FFF2-40B4-BE49-F238E27FC236}">
                  <a16:creationId xmlns:a16="http://schemas.microsoft.com/office/drawing/2014/main" id="{12F659A9-7CCD-5136-D8F6-78F0092E86E2}"/>
                </a:ext>
              </a:extLst>
            </p:cNvPr>
            <p:cNvPicPr>
              <a:picLocks noChangeAspect="1"/>
            </p:cNvPicPr>
            <p:nvPr/>
          </p:nvPicPr>
          <p:blipFill>
            <a:blip r:embed="rId6"/>
            <a:stretch>
              <a:fillRect/>
            </a:stretch>
          </p:blipFill>
          <p:spPr>
            <a:xfrm>
              <a:off x="2880456" y="5922375"/>
              <a:ext cx="491209" cy="439199"/>
            </a:xfrm>
            <a:prstGeom prst="rect">
              <a:avLst/>
            </a:prstGeom>
          </p:spPr>
        </p:pic>
      </p:grpSp>
      <p:sp>
        <p:nvSpPr>
          <p:cNvPr id="1225" name="Freeform 7">
            <a:extLst>
              <a:ext uri="{FF2B5EF4-FFF2-40B4-BE49-F238E27FC236}">
                <a16:creationId xmlns:a16="http://schemas.microsoft.com/office/drawing/2014/main" id="{40AE2357-A6D5-34A2-ECB0-5F3215CC3FD1}"/>
              </a:ext>
            </a:extLst>
          </p:cNvPr>
          <p:cNvSpPr>
            <a:spLocks noChangeAspect="1" noEditPoints="1"/>
          </p:cNvSpPr>
          <p:nvPr/>
        </p:nvSpPr>
        <p:spPr bwMode="auto">
          <a:xfrm>
            <a:off x="8842588" y="1943919"/>
            <a:ext cx="565635" cy="552620"/>
          </a:xfrm>
          <a:custGeom>
            <a:avLst/>
            <a:gdLst/>
            <a:ahLst/>
            <a:cxnLst>
              <a:cxn ang="0">
                <a:pos x="155" y="311"/>
              </a:cxn>
              <a:cxn ang="0">
                <a:pos x="0" y="155"/>
              </a:cxn>
              <a:cxn ang="0">
                <a:pos x="155" y="0"/>
              </a:cxn>
              <a:cxn ang="0">
                <a:pos x="311" y="154"/>
              </a:cxn>
              <a:cxn ang="0">
                <a:pos x="345" y="154"/>
              </a:cxn>
              <a:cxn ang="0">
                <a:pos x="293" y="217"/>
              </a:cxn>
              <a:cxn ang="0">
                <a:pos x="240" y="154"/>
              </a:cxn>
              <a:cxn ang="0">
                <a:pos x="275" y="154"/>
              </a:cxn>
              <a:cxn ang="0">
                <a:pos x="155" y="36"/>
              </a:cxn>
              <a:cxn ang="0">
                <a:pos x="36" y="155"/>
              </a:cxn>
              <a:cxn ang="0">
                <a:pos x="155" y="275"/>
              </a:cxn>
              <a:cxn ang="0">
                <a:pos x="262" y="209"/>
              </a:cxn>
              <a:cxn ang="0">
                <a:pos x="286" y="239"/>
              </a:cxn>
              <a:cxn ang="0">
                <a:pos x="155" y="311"/>
              </a:cxn>
              <a:cxn ang="0">
                <a:pos x="153" y="127"/>
              </a:cxn>
              <a:cxn ang="0">
                <a:pos x="176" y="138"/>
              </a:cxn>
              <a:cxn ang="0">
                <a:pos x="171" y="176"/>
              </a:cxn>
              <a:cxn ang="0">
                <a:pos x="133" y="171"/>
              </a:cxn>
              <a:cxn ang="0">
                <a:pos x="129" y="146"/>
              </a:cxn>
              <a:cxn ang="0">
                <a:pos x="88" y="88"/>
              </a:cxn>
              <a:cxn ang="0">
                <a:pos x="108" y="73"/>
              </a:cxn>
              <a:cxn ang="0">
                <a:pos x="153" y="127"/>
              </a:cxn>
              <a:cxn ang="0">
                <a:pos x="179" y="131"/>
              </a:cxn>
              <a:cxn ang="0">
                <a:pos x="232" y="103"/>
              </a:cxn>
              <a:cxn ang="0">
                <a:pos x="240" y="116"/>
              </a:cxn>
              <a:cxn ang="0">
                <a:pos x="188" y="149"/>
              </a:cxn>
              <a:cxn ang="0">
                <a:pos x="182" y="134"/>
              </a:cxn>
              <a:cxn ang="0">
                <a:pos x="179" y="131"/>
              </a:cxn>
            </a:cxnLst>
            <a:rect l="0" t="0" r="r" b="b"/>
            <a:pathLst>
              <a:path w="345" h="311">
                <a:moveTo>
                  <a:pt x="155" y="311"/>
                </a:moveTo>
                <a:cubicBezTo>
                  <a:pt x="69" y="311"/>
                  <a:pt x="0" y="241"/>
                  <a:pt x="0" y="155"/>
                </a:cubicBezTo>
                <a:cubicBezTo>
                  <a:pt x="0" y="69"/>
                  <a:pt x="69" y="0"/>
                  <a:pt x="155" y="0"/>
                </a:cubicBezTo>
                <a:cubicBezTo>
                  <a:pt x="241" y="0"/>
                  <a:pt x="310" y="69"/>
                  <a:pt x="311" y="154"/>
                </a:cubicBezTo>
                <a:cubicBezTo>
                  <a:pt x="345" y="154"/>
                  <a:pt x="345" y="154"/>
                  <a:pt x="345" y="154"/>
                </a:cubicBezTo>
                <a:cubicBezTo>
                  <a:pt x="293" y="217"/>
                  <a:pt x="293" y="217"/>
                  <a:pt x="293" y="217"/>
                </a:cubicBezTo>
                <a:cubicBezTo>
                  <a:pt x="240" y="154"/>
                  <a:pt x="240" y="154"/>
                  <a:pt x="240" y="154"/>
                </a:cubicBezTo>
                <a:cubicBezTo>
                  <a:pt x="275" y="154"/>
                  <a:pt x="275" y="154"/>
                  <a:pt x="275" y="154"/>
                </a:cubicBezTo>
                <a:cubicBezTo>
                  <a:pt x="274" y="89"/>
                  <a:pt x="221" y="36"/>
                  <a:pt x="155" y="36"/>
                </a:cubicBezTo>
                <a:cubicBezTo>
                  <a:pt x="89" y="36"/>
                  <a:pt x="36" y="89"/>
                  <a:pt x="36" y="155"/>
                </a:cubicBezTo>
                <a:cubicBezTo>
                  <a:pt x="36" y="221"/>
                  <a:pt x="89" y="275"/>
                  <a:pt x="155" y="275"/>
                </a:cubicBezTo>
                <a:cubicBezTo>
                  <a:pt x="202" y="275"/>
                  <a:pt x="242" y="248"/>
                  <a:pt x="262" y="209"/>
                </a:cubicBezTo>
                <a:cubicBezTo>
                  <a:pt x="286" y="239"/>
                  <a:pt x="286" y="239"/>
                  <a:pt x="286" y="239"/>
                </a:cubicBezTo>
                <a:cubicBezTo>
                  <a:pt x="259" y="282"/>
                  <a:pt x="210" y="311"/>
                  <a:pt x="155" y="311"/>
                </a:cubicBezTo>
                <a:close/>
                <a:moveTo>
                  <a:pt x="153" y="127"/>
                </a:moveTo>
                <a:cubicBezTo>
                  <a:pt x="162" y="127"/>
                  <a:pt x="171" y="131"/>
                  <a:pt x="176" y="138"/>
                </a:cubicBezTo>
                <a:cubicBezTo>
                  <a:pt x="185" y="150"/>
                  <a:pt x="183" y="167"/>
                  <a:pt x="171" y="176"/>
                </a:cubicBezTo>
                <a:cubicBezTo>
                  <a:pt x="159" y="185"/>
                  <a:pt x="142" y="183"/>
                  <a:pt x="133" y="171"/>
                </a:cubicBezTo>
                <a:cubicBezTo>
                  <a:pt x="127" y="164"/>
                  <a:pt x="126" y="154"/>
                  <a:pt x="129" y="146"/>
                </a:cubicBezTo>
                <a:cubicBezTo>
                  <a:pt x="88" y="88"/>
                  <a:pt x="88" y="88"/>
                  <a:pt x="88" y="88"/>
                </a:cubicBezTo>
                <a:cubicBezTo>
                  <a:pt x="79" y="75"/>
                  <a:pt x="98" y="61"/>
                  <a:pt x="108" y="73"/>
                </a:cubicBezTo>
                <a:cubicBezTo>
                  <a:pt x="153" y="127"/>
                  <a:pt x="153" y="127"/>
                  <a:pt x="153" y="127"/>
                </a:cubicBezTo>
                <a:close/>
                <a:moveTo>
                  <a:pt x="179" y="131"/>
                </a:moveTo>
                <a:cubicBezTo>
                  <a:pt x="232" y="103"/>
                  <a:pt x="232" y="103"/>
                  <a:pt x="232" y="103"/>
                </a:cubicBezTo>
                <a:cubicBezTo>
                  <a:pt x="240" y="99"/>
                  <a:pt x="248" y="111"/>
                  <a:pt x="240" y="116"/>
                </a:cubicBezTo>
                <a:cubicBezTo>
                  <a:pt x="188" y="149"/>
                  <a:pt x="188" y="149"/>
                  <a:pt x="188" y="149"/>
                </a:cubicBezTo>
                <a:cubicBezTo>
                  <a:pt x="187" y="144"/>
                  <a:pt x="185" y="138"/>
                  <a:pt x="182" y="134"/>
                </a:cubicBezTo>
                <a:cubicBezTo>
                  <a:pt x="181" y="133"/>
                  <a:pt x="180" y="132"/>
                  <a:pt x="179" y="131"/>
                </a:cubicBezTo>
                <a:close/>
              </a:path>
            </a:pathLst>
          </a:custGeom>
          <a:solidFill>
            <a:schemeClr val="tx1"/>
          </a:solidFill>
          <a:ln w="9525">
            <a:noFill/>
            <a:round/>
            <a:headEnd/>
            <a:tailEnd/>
          </a:ln>
          <a:effectLst>
            <a:outerShdw blurRad="50800" dist="38100" dir="5400000" algn="t" rotWithShape="0">
              <a:prstClr val="black">
                <a:alpha val="40000"/>
              </a:prstClr>
            </a:outerShdw>
          </a:effectLst>
        </p:spPr>
        <p:txBody>
          <a:bodyPr vert="horz" wrap="square" lIns="100817" tIns="50408" rIns="100817" bIns="50408" numCol="1" anchor="t" anchorCtr="0" compatLnSpc="1">
            <a:prstTxWarp prst="textNoShape">
              <a:avLst/>
            </a:prstTxWarp>
          </a:bodyPr>
          <a:lstStyle/>
          <a:p>
            <a:endParaRPr lang="en-GB" sz="2646" dirty="0"/>
          </a:p>
        </p:txBody>
      </p:sp>
      <p:grpSp>
        <p:nvGrpSpPr>
          <p:cNvPr id="1226" name="Group 552">
            <a:extLst>
              <a:ext uri="{FF2B5EF4-FFF2-40B4-BE49-F238E27FC236}">
                <a16:creationId xmlns:a16="http://schemas.microsoft.com/office/drawing/2014/main" id="{AA0CE56D-54DF-627C-DF29-68B0152A7B1C}"/>
              </a:ext>
            </a:extLst>
          </p:cNvPr>
          <p:cNvGrpSpPr>
            <a:grpSpLocks noChangeAspect="1"/>
          </p:cNvGrpSpPr>
          <p:nvPr/>
        </p:nvGrpSpPr>
        <p:grpSpPr>
          <a:xfrm>
            <a:off x="10261981" y="1943919"/>
            <a:ext cx="799545" cy="552620"/>
            <a:chOff x="8731077" y="5760717"/>
            <a:chExt cx="1467192" cy="936070"/>
          </a:xfrm>
          <a:solidFill>
            <a:schemeClr val="tx1"/>
          </a:solidFill>
          <a:effectLst>
            <a:outerShdw blurRad="50800" dist="38100" dir="5400000" algn="t" rotWithShape="0">
              <a:prstClr val="black">
                <a:alpha val="40000"/>
              </a:prstClr>
            </a:outerShdw>
          </a:effectLst>
        </p:grpSpPr>
        <p:sp>
          <p:nvSpPr>
            <p:cNvPr id="1227" name="Freeform 6">
              <a:extLst>
                <a:ext uri="{FF2B5EF4-FFF2-40B4-BE49-F238E27FC236}">
                  <a16:creationId xmlns:a16="http://schemas.microsoft.com/office/drawing/2014/main" id="{839AA30D-DF74-F268-C496-17AC968BCE5E}"/>
                </a:ext>
              </a:extLst>
            </p:cNvPr>
            <p:cNvSpPr>
              <a:spLocks noEditPoints="1"/>
            </p:cNvSpPr>
            <p:nvPr/>
          </p:nvSpPr>
          <p:spPr bwMode="auto">
            <a:xfrm>
              <a:off x="8731077" y="6559812"/>
              <a:ext cx="704648" cy="136975"/>
            </a:xfrm>
            <a:custGeom>
              <a:avLst/>
              <a:gdLst/>
              <a:ahLst/>
              <a:cxnLst>
                <a:cxn ang="0">
                  <a:pos x="596" y="61"/>
                </a:cxn>
                <a:cxn ang="0">
                  <a:pos x="61" y="0"/>
                </a:cxn>
                <a:cxn ang="0">
                  <a:pos x="0" y="55"/>
                </a:cxn>
                <a:cxn ang="0">
                  <a:pos x="535" y="116"/>
                </a:cxn>
                <a:cxn ang="0">
                  <a:pos x="35" y="81"/>
                </a:cxn>
                <a:cxn ang="0">
                  <a:pos x="44" y="26"/>
                </a:cxn>
                <a:cxn ang="0">
                  <a:pos x="53" y="81"/>
                </a:cxn>
                <a:cxn ang="0">
                  <a:pos x="35" y="81"/>
                </a:cxn>
                <a:cxn ang="0">
                  <a:pos x="77" y="35"/>
                </a:cxn>
                <a:cxn ang="0">
                  <a:pos x="95" y="35"/>
                </a:cxn>
                <a:cxn ang="0">
                  <a:pos x="86" y="90"/>
                </a:cxn>
                <a:cxn ang="0">
                  <a:pos x="120" y="81"/>
                </a:cxn>
                <a:cxn ang="0">
                  <a:pos x="129" y="26"/>
                </a:cxn>
                <a:cxn ang="0">
                  <a:pos x="137" y="81"/>
                </a:cxn>
                <a:cxn ang="0">
                  <a:pos x="120" y="81"/>
                </a:cxn>
                <a:cxn ang="0">
                  <a:pos x="162" y="35"/>
                </a:cxn>
                <a:cxn ang="0">
                  <a:pos x="180" y="35"/>
                </a:cxn>
                <a:cxn ang="0">
                  <a:pos x="171" y="90"/>
                </a:cxn>
                <a:cxn ang="0">
                  <a:pos x="204" y="81"/>
                </a:cxn>
                <a:cxn ang="0">
                  <a:pos x="213" y="26"/>
                </a:cxn>
                <a:cxn ang="0">
                  <a:pos x="222" y="81"/>
                </a:cxn>
                <a:cxn ang="0">
                  <a:pos x="204" y="81"/>
                </a:cxn>
                <a:cxn ang="0">
                  <a:pos x="247" y="35"/>
                </a:cxn>
                <a:cxn ang="0">
                  <a:pos x="264" y="35"/>
                </a:cxn>
                <a:cxn ang="0">
                  <a:pos x="255" y="90"/>
                </a:cxn>
                <a:cxn ang="0">
                  <a:pos x="289" y="81"/>
                </a:cxn>
                <a:cxn ang="0">
                  <a:pos x="298" y="26"/>
                </a:cxn>
                <a:cxn ang="0">
                  <a:pos x="307" y="81"/>
                </a:cxn>
                <a:cxn ang="0">
                  <a:pos x="289" y="81"/>
                </a:cxn>
                <a:cxn ang="0">
                  <a:pos x="331" y="35"/>
                </a:cxn>
                <a:cxn ang="0">
                  <a:pos x="349" y="35"/>
                </a:cxn>
                <a:cxn ang="0">
                  <a:pos x="340" y="90"/>
                </a:cxn>
                <a:cxn ang="0">
                  <a:pos x="373" y="81"/>
                </a:cxn>
                <a:cxn ang="0">
                  <a:pos x="382" y="26"/>
                </a:cxn>
                <a:cxn ang="0">
                  <a:pos x="391" y="81"/>
                </a:cxn>
                <a:cxn ang="0">
                  <a:pos x="373" y="81"/>
                </a:cxn>
                <a:cxn ang="0">
                  <a:pos x="416" y="35"/>
                </a:cxn>
                <a:cxn ang="0">
                  <a:pos x="434" y="35"/>
                </a:cxn>
                <a:cxn ang="0">
                  <a:pos x="425" y="90"/>
                </a:cxn>
                <a:cxn ang="0">
                  <a:pos x="458" y="81"/>
                </a:cxn>
                <a:cxn ang="0">
                  <a:pos x="467" y="26"/>
                </a:cxn>
                <a:cxn ang="0">
                  <a:pos x="476" y="81"/>
                </a:cxn>
                <a:cxn ang="0">
                  <a:pos x="458" y="81"/>
                </a:cxn>
                <a:cxn ang="0">
                  <a:pos x="500" y="35"/>
                </a:cxn>
                <a:cxn ang="0">
                  <a:pos x="518" y="35"/>
                </a:cxn>
                <a:cxn ang="0">
                  <a:pos x="509" y="90"/>
                </a:cxn>
                <a:cxn ang="0">
                  <a:pos x="543" y="81"/>
                </a:cxn>
                <a:cxn ang="0">
                  <a:pos x="552" y="26"/>
                </a:cxn>
                <a:cxn ang="0">
                  <a:pos x="560" y="81"/>
                </a:cxn>
                <a:cxn ang="0">
                  <a:pos x="543" y="81"/>
                </a:cxn>
              </a:cxnLst>
              <a:rect l="0" t="0" r="r" b="b"/>
              <a:pathLst>
                <a:path w="596" h="116">
                  <a:moveTo>
                    <a:pt x="596" y="55"/>
                  </a:moveTo>
                  <a:cubicBezTo>
                    <a:pt x="596" y="61"/>
                    <a:pt x="596" y="61"/>
                    <a:pt x="596" y="61"/>
                  </a:cubicBezTo>
                  <a:cubicBezTo>
                    <a:pt x="596" y="28"/>
                    <a:pt x="568" y="0"/>
                    <a:pt x="535" y="0"/>
                  </a:cubicBezTo>
                  <a:cubicBezTo>
                    <a:pt x="61" y="0"/>
                    <a:pt x="61" y="0"/>
                    <a:pt x="61" y="0"/>
                  </a:cubicBezTo>
                  <a:cubicBezTo>
                    <a:pt x="27" y="0"/>
                    <a:pt x="0" y="28"/>
                    <a:pt x="0" y="61"/>
                  </a:cubicBezTo>
                  <a:cubicBezTo>
                    <a:pt x="0" y="55"/>
                    <a:pt x="0" y="55"/>
                    <a:pt x="0" y="55"/>
                  </a:cubicBezTo>
                  <a:cubicBezTo>
                    <a:pt x="0" y="88"/>
                    <a:pt x="27" y="116"/>
                    <a:pt x="61" y="116"/>
                  </a:cubicBezTo>
                  <a:cubicBezTo>
                    <a:pt x="535" y="116"/>
                    <a:pt x="535" y="116"/>
                    <a:pt x="535" y="116"/>
                  </a:cubicBezTo>
                  <a:cubicBezTo>
                    <a:pt x="568" y="116"/>
                    <a:pt x="596" y="88"/>
                    <a:pt x="596" y="55"/>
                  </a:cubicBezTo>
                  <a:close/>
                  <a:moveTo>
                    <a:pt x="35" y="81"/>
                  </a:moveTo>
                  <a:cubicBezTo>
                    <a:pt x="35" y="35"/>
                    <a:pt x="35" y="35"/>
                    <a:pt x="35" y="35"/>
                  </a:cubicBezTo>
                  <a:cubicBezTo>
                    <a:pt x="35" y="30"/>
                    <a:pt x="39" y="26"/>
                    <a:pt x="44" y="26"/>
                  </a:cubicBezTo>
                  <a:cubicBezTo>
                    <a:pt x="49" y="26"/>
                    <a:pt x="53" y="30"/>
                    <a:pt x="53" y="35"/>
                  </a:cubicBezTo>
                  <a:cubicBezTo>
                    <a:pt x="53" y="81"/>
                    <a:pt x="53" y="81"/>
                    <a:pt x="53" y="81"/>
                  </a:cubicBezTo>
                  <a:cubicBezTo>
                    <a:pt x="53" y="86"/>
                    <a:pt x="49" y="90"/>
                    <a:pt x="44" y="90"/>
                  </a:cubicBezTo>
                  <a:cubicBezTo>
                    <a:pt x="39" y="90"/>
                    <a:pt x="35" y="86"/>
                    <a:pt x="35" y="81"/>
                  </a:cubicBezTo>
                  <a:close/>
                  <a:moveTo>
                    <a:pt x="77" y="81"/>
                  </a:moveTo>
                  <a:cubicBezTo>
                    <a:pt x="77" y="35"/>
                    <a:pt x="77" y="35"/>
                    <a:pt x="77" y="35"/>
                  </a:cubicBezTo>
                  <a:cubicBezTo>
                    <a:pt x="77" y="30"/>
                    <a:pt x="81" y="26"/>
                    <a:pt x="86" y="26"/>
                  </a:cubicBezTo>
                  <a:cubicBezTo>
                    <a:pt x="91" y="26"/>
                    <a:pt x="95" y="30"/>
                    <a:pt x="95" y="35"/>
                  </a:cubicBezTo>
                  <a:cubicBezTo>
                    <a:pt x="95" y="81"/>
                    <a:pt x="95" y="81"/>
                    <a:pt x="95" y="81"/>
                  </a:cubicBezTo>
                  <a:cubicBezTo>
                    <a:pt x="95" y="86"/>
                    <a:pt x="91" y="90"/>
                    <a:pt x="86" y="90"/>
                  </a:cubicBezTo>
                  <a:cubicBezTo>
                    <a:pt x="81" y="90"/>
                    <a:pt x="77" y="86"/>
                    <a:pt x="77" y="81"/>
                  </a:cubicBezTo>
                  <a:close/>
                  <a:moveTo>
                    <a:pt x="120" y="81"/>
                  </a:moveTo>
                  <a:cubicBezTo>
                    <a:pt x="120" y="35"/>
                    <a:pt x="120" y="35"/>
                    <a:pt x="120" y="35"/>
                  </a:cubicBezTo>
                  <a:cubicBezTo>
                    <a:pt x="120" y="30"/>
                    <a:pt x="124" y="26"/>
                    <a:pt x="129" y="26"/>
                  </a:cubicBezTo>
                  <a:cubicBezTo>
                    <a:pt x="133" y="26"/>
                    <a:pt x="137" y="30"/>
                    <a:pt x="137" y="35"/>
                  </a:cubicBezTo>
                  <a:cubicBezTo>
                    <a:pt x="137" y="81"/>
                    <a:pt x="137" y="81"/>
                    <a:pt x="137" y="81"/>
                  </a:cubicBezTo>
                  <a:cubicBezTo>
                    <a:pt x="137" y="86"/>
                    <a:pt x="133" y="90"/>
                    <a:pt x="129" y="90"/>
                  </a:cubicBezTo>
                  <a:cubicBezTo>
                    <a:pt x="124" y="90"/>
                    <a:pt x="120" y="86"/>
                    <a:pt x="120" y="81"/>
                  </a:cubicBezTo>
                  <a:close/>
                  <a:moveTo>
                    <a:pt x="162" y="81"/>
                  </a:moveTo>
                  <a:cubicBezTo>
                    <a:pt x="162" y="35"/>
                    <a:pt x="162" y="35"/>
                    <a:pt x="162" y="35"/>
                  </a:cubicBezTo>
                  <a:cubicBezTo>
                    <a:pt x="162" y="30"/>
                    <a:pt x="166" y="26"/>
                    <a:pt x="171" y="26"/>
                  </a:cubicBezTo>
                  <a:cubicBezTo>
                    <a:pt x="176" y="26"/>
                    <a:pt x="180" y="30"/>
                    <a:pt x="180" y="35"/>
                  </a:cubicBezTo>
                  <a:cubicBezTo>
                    <a:pt x="180" y="81"/>
                    <a:pt x="180" y="81"/>
                    <a:pt x="180" y="81"/>
                  </a:cubicBezTo>
                  <a:cubicBezTo>
                    <a:pt x="180" y="86"/>
                    <a:pt x="176" y="90"/>
                    <a:pt x="171" y="90"/>
                  </a:cubicBezTo>
                  <a:cubicBezTo>
                    <a:pt x="166" y="90"/>
                    <a:pt x="162" y="86"/>
                    <a:pt x="162" y="81"/>
                  </a:cubicBezTo>
                  <a:close/>
                  <a:moveTo>
                    <a:pt x="204" y="81"/>
                  </a:moveTo>
                  <a:cubicBezTo>
                    <a:pt x="204" y="35"/>
                    <a:pt x="204" y="35"/>
                    <a:pt x="204" y="35"/>
                  </a:cubicBezTo>
                  <a:cubicBezTo>
                    <a:pt x="204" y="30"/>
                    <a:pt x="208" y="26"/>
                    <a:pt x="213" y="26"/>
                  </a:cubicBezTo>
                  <a:cubicBezTo>
                    <a:pt x="218" y="26"/>
                    <a:pt x="222" y="30"/>
                    <a:pt x="222" y="35"/>
                  </a:cubicBezTo>
                  <a:cubicBezTo>
                    <a:pt x="222" y="81"/>
                    <a:pt x="222" y="81"/>
                    <a:pt x="222" y="81"/>
                  </a:cubicBezTo>
                  <a:cubicBezTo>
                    <a:pt x="222" y="86"/>
                    <a:pt x="218" y="90"/>
                    <a:pt x="213" y="90"/>
                  </a:cubicBezTo>
                  <a:cubicBezTo>
                    <a:pt x="208" y="90"/>
                    <a:pt x="204" y="86"/>
                    <a:pt x="204" y="81"/>
                  </a:cubicBezTo>
                  <a:close/>
                  <a:moveTo>
                    <a:pt x="247" y="81"/>
                  </a:moveTo>
                  <a:cubicBezTo>
                    <a:pt x="247" y="35"/>
                    <a:pt x="247" y="35"/>
                    <a:pt x="247" y="35"/>
                  </a:cubicBezTo>
                  <a:cubicBezTo>
                    <a:pt x="247" y="30"/>
                    <a:pt x="251" y="26"/>
                    <a:pt x="255" y="26"/>
                  </a:cubicBezTo>
                  <a:cubicBezTo>
                    <a:pt x="260" y="26"/>
                    <a:pt x="264" y="30"/>
                    <a:pt x="264" y="35"/>
                  </a:cubicBezTo>
                  <a:cubicBezTo>
                    <a:pt x="264" y="81"/>
                    <a:pt x="264" y="81"/>
                    <a:pt x="264" y="81"/>
                  </a:cubicBezTo>
                  <a:cubicBezTo>
                    <a:pt x="264" y="86"/>
                    <a:pt x="260" y="90"/>
                    <a:pt x="255" y="90"/>
                  </a:cubicBezTo>
                  <a:cubicBezTo>
                    <a:pt x="251" y="90"/>
                    <a:pt x="247" y="86"/>
                    <a:pt x="247" y="81"/>
                  </a:cubicBezTo>
                  <a:close/>
                  <a:moveTo>
                    <a:pt x="289" y="81"/>
                  </a:moveTo>
                  <a:cubicBezTo>
                    <a:pt x="289" y="35"/>
                    <a:pt x="289" y="35"/>
                    <a:pt x="289" y="35"/>
                  </a:cubicBezTo>
                  <a:cubicBezTo>
                    <a:pt x="289" y="30"/>
                    <a:pt x="293" y="26"/>
                    <a:pt x="298" y="26"/>
                  </a:cubicBezTo>
                  <a:cubicBezTo>
                    <a:pt x="303" y="26"/>
                    <a:pt x="307" y="30"/>
                    <a:pt x="307" y="35"/>
                  </a:cubicBezTo>
                  <a:cubicBezTo>
                    <a:pt x="307" y="81"/>
                    <a:pt x="307" y="81"/>
                    <a:pt x="307" y="81"/>
                  </a:cubicBezTo>
                  <a:cubicBezTo>
                    <a:pt x="307" y="86"/>
                    <a:pt x="303" y="90"/>
                    <a:pt x="298" y="90"/>
                  </a:cubicBezTo>
                  <a:cubicBezTo>
                    <a:pt x="293" y="90"/>
                    <a:pt x="289" y="86"/>
                    <a:pt x="289" y="81"/>
                  </a:cubicBezTo>
                  <a:close/>
                  <a:moveTo>
                    <a:pt x="331" y="81"/>
                  </a:moveTo>
                  <a:cubicBezTo>
                    <a:pt x="331" y="35"/>
                    <a:pt x="331" y="35"/>
                    <a:pt x="331" y="35"/>
                  </a:cubicBezTo>
                  <a:cubicBezTo>
                    <a:pt x="331" y="30"/>
                    <a:pt x="335" y="26"/>
                    <a:pt x="340" y="26"/>
                  </a:cubicBezTo>
                  <a:cubicBezTo>
                    <a:pt x="345" y="26"/>
                    <a:pt x="349" y="30"/>
                    <a:pt x="349" y="35"/>
                  </a:cubicBezTo>
                  <a:cubicBezTo>
                    <a:pt x="349" y="81"/>
                    <a:pt x="349" y="81"/>
                    <a:pt x="349" y="81"/>
                  </a:cubicBezTo>
                  <a:cubicBezTo>
                    <a:pt x="349" y="86"/>
                    <a:pt x="345" y="90"/>
                    <a:pt x="340" y="90"/>
                  </a:cubicBezTo>
                  <a:cubicBezTo>
                    <a:pt x="335" y="90"/>
                    <a:pt x="331" y="86"/>
                    <a:pt x="331" y="81"/>
                  </a:cubicBezTo>
                  <a:close/>
                  <a:moveTo>
                    <a:pt x="373" y="81"/>
                  </a:moveTo>
                  <a:cubicBezTo>
                    <a:pt x="373" y="35"/>
                    <a:pt x="373" y="35"/>
                    <a:pt x="373" y="35"/>
                  </a:cubicBezTo>
                  <a:cubicBezTo>
                    <a:pt x="373" y="30"/>
                    <a:pt x="377" y="26"/>
                    <a:pt x="382" y="26"/>
                  </a:cubicBezTo>
                  <a:cubicBezTo>
                    <a:pt x="387" y="26"/>
                    <a:pt x="391" y="30"/>
                    <a:pt x="391" y="35"/>
                  </a:cubicBezTo>
                  <a:cubicBezTo>
                    <a:pt x="391" y="81"/>
                    <a:pt x="391" y="81"/>
                    <a:pt x="391" y="81"/>
                  </a:cubicBezTo>
                  <a:cubicBezTo>
                    <a:pt x="391" y="86"/>
                    <a:pt x="387" y="90"/>
                    <a:pt x="382" y="90"/>
                  </a:cubicBezTo>
                  <a:cubicBezTo>
                    <a:pt x="377" y="90"/>
                    <a:pt x="373" y="86"/>
                    <a:pt x="373" y="81"/>
                  </a:cubicBezTo>
                  <a:close/>
                  <a:moveTo>
                    <a:pt x="416" y="81"/>
                  </a:moveTo>
                  <a:cubicBezTo>
                    <a:pt x="416" y="35"/>
                    <a:pt x="416" y="35"/>
                    <a:pt x="416" y="35"/>
                  </a:cubicBezTo>
                  <a:cubicBezTo>
                    <a:pt x="416" y="30"/>
                    <a:pt x="420" y="26"/>
                    <a:pt x="425" y="26"/>
                  </a:cubicBezTo>
                  <a:cubicBezTo>
                    <a:pt x="430" y="26"/>
                    <a:pt x="434" y="30"/>
                    <a:pt x="434" y="35"/>
                  </a:cubicBezTo>
                  <a:cubicBezTo>
                    <a:pt x="434" y="81"/>
                    <a:pt x="434" y="81"/>
                    <a:pt x="434" y="81"/>
                  </a:cubicBezTo>
                  <a:cubicBezTo>
                    <a:pt x="434" y="86"/>
                    <a:pt x="430" y="90"/>
                    <a:pt x="425" y="90"/>
                  </a:cubicBezTo>
                  <a:cubicBezTo>
                    <a:pt x="420" y="90"/>
                    <a:pt x="416" y="86"/>
                    <a:pt x="416" y="81"/>
                  </a:cubicBezTo>
                  <a:close/>
                  <a:moveTo>
                    <a:pt x="458" y="81"/>
                  </a:moveTo>
                  <a:cubicBezTo>
                    <a:pt x="458" y="35"/>
                    <a:pt x="458" y="35"/>
                    <a:pt x="458" y="35"/>
                  </a:cubicBezTo>
                  <a:cubicBezTo>
                    <a:pt x="458" y="30"/>
                    <a:pt x="462" y="26"/>
                    <a:pt x="467" y="26"/>
                  </a:cubicBezTo>
                  <a:cubicBezTo>
                    <a:pt x="472" y="26"/>
                    <a:pt x="476" y="30"/>
                    <a:pt x="476" y="35"/>
                  </a:cubicBezTo>
                  <a:cubicBezTo>
                    <a:pt x="476" y="81"/>
                    <a:pt x="476" y="81"/>
                    <a:pt x="476" y="81"/>
                  </a:cubicBezTo>
                  <a:cubicBezTo>
                    <a:pt x="476" y="86"/>
                    <a:pt x="472" y="90"/>
                    <a:pt x="467" y="90"/>
                  </a:cubicBezTo>
                  <a:cubicBezTo>
                    <a:pt x="462" y="90"/>
                    <a:pt x="458" y="86"/>
                    <a:pt x="458" y="81"/>
                  </a:cubicBezTo>
                  <a:close/>
                  <a:moveTo>
                    <a:pt x="500" y="81"/>
                  </a:moveTo>
                  <a:cubicBezTo>
                    <a:pt x="500" y="35"/>
                    <a:pt x="500" y="35"/>
                    <a:pt x="500" y="35"/>
                  </a:cubicBezTo>
                  <a:cubicBezTo>
                    <a:pt x="500" y="30"/>
                    <a:pt x="504" y="26"/>
                    <a:pt x="509" y="26"/>
                  </a:cubicBezTo>
                  <a:cubicBezTo>
                    <a:pt x="514" y="26"/>
                    <a:pt x="518" y="30"/>
                    <a:pt x="518" y="35"/>
                  </a:cubicBezTo>
                  <a:cubicBezTo>
                    <a:pt x="518" y="81"/>
                    <a:pt x="518" y="81"/>
                    <a:pt x="518" y="81"/>
                  </a:cubicBezTo>
                  <a:cubicBezTo>
                    <a:pt x="518" y="86"/>
                    <a:pt x="514" y="90"/>
                    <a:pt x="509" y="90"/>
                  </a:cubicBezTo>
                  <a:cubicBezTo>
                    <a:pt x="504" y="90"/>
                    <a:pt x="500" y="86"/>
                    <a:pt x="500" y="81"/>
                  </a:cubicBezTo>
                  <a:close/>
                  <a:moveTo>
                    <a:pt x="543" y="81"/>
                  </a:moveTo>
                  <a:cubicBezTo>
                    <a:pt x="543" y="35"/>
                    <a:pt x="543" y="35"/>
                    <a:pt x="543" y="35"/>
                  </a:cubicBezTo>
                  <a:cubicBezTo>
                    <a:pt x="543" y="30"/>
                    <a:pt x="547" y="26"/>
                    <a:pt x="552" y="26"/>
                  </a:cubicBezTo>
                  <a:cubicBezTo>
                    <a:pt x="556" y="26"/>
                    <a:pt x="560" y="30"/>
                    <a:pt x="560" y="35"/>
                  </a:cubicBezTo>
                  <a:cubicBezTo>
                    <a:pt x="560" y="81"/>
                    <a:pt x="560" y="81"/>
                    <a:pt x="560" y="81"/>
                  </a:cubicBezTo>
                  <a:cubicBezTo>
                    <a:pt x="560" y="86"/>
                    <a:pt x="556" y="90"/>
                    <a:pt x="552" y="90"/>
                  </a:cubicBezTo>
                  <a:cubicBezTo>
                    <a:pt x="547" y="90"/>
                    <a:pt x="543" y="86"/>
                    <a:pt x="543" y="81"/>
                  </a:cubicBezTo>
                  <a:close/>
                </a:path>
              </a:pathLst>
            </a:custGeom>
            <a:grpFill/>
            <a:ln w="9525">
              <a:noFill/>
              <a:round/>
              <a:headEnd/>
              <a:tailEnd/>
            </a:ln>
          </p:spPr>
          <p:txBody>
            <a:bodyPr vert="horz" wrap="square" lIns="100817" tIns="50408" rIns="100817" bIns="50408" numCol="1" anchor="t" anchorCtr="0" compatLnSpc="1">
              <a:prstTxWarp prst="textNoShape">
                <a:avLst/>
              </a:prstTxWarp>
            </a:bodyPr>
            <a:lstStyle/>
            <a:p>
              <a:pPr fontAlgn="base">
                <a:spcBef>
                  <a:spcPct val="0"/>
                </a:spcBef>
                <a:spcAft>
                  <a:spcPct val="0"/>
                </a:spcAft>
              </a:pPr>
              <a:endParaRPr lang="en-GB" dirty="0">
                <a:solidFill>
                  <a:srgbClr val="000000"/>
                </a:solidFill>
                <a:latin typeface="Calibri" pitchFamily="34" charset="0"/>
              </a:endParaRPr>
            </a:p>
          </p:txBody>
        </p:sp>
        <p:sp>
          <p:nvSpPr>
            <p:cNvPr id="1228" name="Freeform 7">
              <a:extLst>
                <a:ext uri="{FF2B5EF4-FFF2-40B4-BE49-F238E27FC236}">
                  <a16:creationId xmlns:a16="http://schemas.microsoft.com/office/drawing/2014/main" id="{804E8158-EF6F-1FDE-1D8C-B1F2ED956898}"/>
                </a:ext>
              </a:extLst>
            </p:cNvPr>
            <p:cNvSpPr>
              <a:spLocks noEditPoints="1"/>
            </p:cNvSpPr>
            <p:nvPr/>
          </p:nvSpPr>
          <p:spPr bwMode="auto">
            <a:xfrm>
              <a:off x="9493621" y="6559812"/>
              <a:ext cx="704648" cy="136975"/>
            </a:xfrm>
            <a:custGeom>
              <a:avLst/>
              <a:gdLst/>
              <a:ahLst/>
              <a:cxnLst>
                <a:cxn ang="0">
                  <a:pos x="596" y="61"/>
                </a:cxn>
                <a:cxn ang="0">
                  <a:pos x="61" y="0"/>
                </a:cxn>
                <a:cxn ang="0">
                  <a:pos x="0" y="55"/>
                </a:cxn>
                <a:cxn ang="0">
                  <a:pos x="535" y="116"/>
                </a:cxn>
                <a:cxn ang="0">
                  <a:pos x="35" y="81"/>
                </a:cxn>
                <a:cxn ang="0">
                  <a:pos x="44" y="26"/>
                </a:cxn>
                <a:cxn ang="0">
                  <a:pos x="53" y="81"/>
                </a:cxn>
                <a:cxn ang="0">
                  <a:pos x="35" y="81"/>
                </a:cxn>
                <a:cxn ang="0">
                  <a:pos x="77" y="35"/>
                </a:cxn>
                <a:cxn ang="0">
                  <a:pos x="95" y="35"/>
                </a:cxn>
                <a:cxn ang="0">
                  <a:pos x="86" y="90"/>
                </a:cxn>
                <a:cxn ang="0">
                  <a:pos x="120" y="81"/>
                </a:cxn>
                <a:cxn ang="0">
                  <a:pos x="129" y="26"/>
                </a:cxn>
                <a:cxn ang="0">
                  <a:pos x="137" y="81"/>
                </a:cxn>
                <a:cxn ang="0">
                  <a:pos x="120" y="81"/>
                </a:cxn>
                <a:cxn ang="0">
                  <a:pos x="162" y="35"/>
                </a:cxn>
                <a:cxn ang="0">
                  <a:pos x="180" y="35"/>
                </a:cxn>
                <a:cxn ang="0">
                  <a:pos x="171" y="90"/>
                </a:cxn>
                <a:cxn ang="0">
                  <a:pos x="204" y="81"/>
                </a:cxn>
                <a:cxn ang="0">
                  <a:pos x="213" y="26"/>
                </a:cxn>
                <a:cxn ang="0">
                  <a:pos x="222" y="81"/>
                </a:cxn>
                <a:cxn ang="0">
                  <a:pos x="204" y="81"/>
                </a:cxn>
                <a:cxn ang="0">
                  <a:pos x="247" y="35"/>
                </a:cxn>
                <a:cxn ang="0">
                  <a:pos x="264" y="35"/>
                </a:cxn>
                <a:cxn ang="0">
                  <a:pos x="256" y="90"/>
                </a:cxn>
                <a:cxn ang="0">
                  <a:pos x="289" y="81"/>
                </a:cxn>
                <a:cxn ang="0">
                  <a:pos x="298" y="26"/>
                </a:cxn>
                <a:cxn ang="0">
                  <a:pos x="307" y="81"/>
                </a:cxn>
                <a:cxn ang="0">
                  <a:pos x="289" y="81"/>
                </a:cxn>
                <a:cxn ang="0">
                  <a:pos x="331" y="35"/>
                </a:cxn>
                <a:cxn ang="0">
                  <a:pos x="349" y="35"/>
                </a:cxn>
                <a:cxn ang="0">
                  <a:pos x="340" y="90"/>
                </a:cxn>
                <a:cxn ang="0">
                  <a:pos x="374" y="81"/>
                </a:cxn>
                <a:cxn ang="0">
                  <a:pos x="382" y="26"/>
                </a:cxn>
                <a:cxn ang="0">
                  <a:pos x="391" y="81"/>
                </a:cxn>
                <a:cxn ang="0">
                  <a:pos x="374" y="81"/>
                </a:cxn>
                <a:cxn ang="0">
                  <a:pos x="416" y="35"/>
                </a:cxn>
                <a:cxn ang="0">
                  <a:pos x="434" y="35"/>
                </a:cxn>
                <a:cxn ang="0">
                  <a:pos x="425" y="90"/>
                </a:cxn>
                <a:cxn ang="0">
                  <a:pos x="458" y="81"/>
                </a:cxn>
                <a:cxn ang="0">
                  <a:pos x="467" y="26"/>
                </a:cxn>
                <a:cxn ang="0">
                  <a:pos x="476" y="81"/>
                </a:cxn>
                <a:cxn ang="0">
                  <a:pos x="458" y="81"/>
                </a:cxn>
                <a:cxn ang="0">
                  <a:pos x="501" y="35"/>
                </a:cxn>
                <a:cxn ang="0">
                  <a:pos x="518" y="35"/>
                </a:cxn>
                <a:cxn ang="0">
                  <a:pos x="509" y="90"/>
                </a:cxn>
                <a:cxn ang="0">
                  <a:pos x="543" y="81"/>
                </a:cxn>
                <a:cxn ang="0">
                  <a:pos x="552" y="26"/>
                </a:cxn>
                <a:cxn ang="0">
                  <a:pos x="561" y="81"/>
                </a:cxn>
                <a:cxn ang="0">
                  <a:pos x="543" y="81"/>
                </a:cxn>
              </a:cxnLst>
              <a:rect l="0" t="0" r="r" b="b"/>
              <a:pathLst>
                <a:path w="596" h="116">
                  <a:moveTo>
                    <a:pt x="596" y="55"/>
                  </a:moveTo>
                  <a:cubicBezTo>
                    <a:pt x="596" y="61"/>
                    <a:pt x="596" y="61"/>
                    <a:pt x="596" y="61"/>
                  </a:cubicBezTo>
                  <a:cubicBezTo>
                    <a:pt x="596" y="28"/>
                    <a:pt x="568" y="0"/>
                    <a:pt x="535" y="0"/>
                  </a:cubicBezTo>
                  <a:cubicBezTo>
                    <a:pt x="61" y="0"/>
                    <a:pt x="61" y="0"/>
                    <a:pt x="61" y="0"/>
                  </a:cubicBezTo>
                  <a:cubicBezTo>
                    <a:pt x="27" y="0"/>
                    <a:pt x="0" y="28"/>
                    <a:pt x="0" y="61"/>
                  </a:cubicBezTo>
                  <a:cubicBezTo>
                    <a:pt x="0" y="55"/>
                    <a:pt x="0" y="55"/>
                    <a:pt x="0" y="55"/>
                  </a:cubicBezTo>
                  <a:cubicBezTo>
                    <a:pt x="0" y="88"/>
                    <a:pt x="27" y="116"/>
                    <a:pt x="61" y="116"/>
                  </a:cubicBezTo>
                  <a:cubicBezTo>
                    <a:pt x="535" y="116"/>
                    <a:pt x="535" y="116"/>
                    <a:pt x="535" y="116"/>
                  </a:cubicBezTo>
                  <a:cubicBezTo>
                    <a:pt x="568" y="116"/>
                    <a:pt x="596" y="88"/>
                    <a:pt x="596" y="55"/>
                  </a:cubicBezTo>
                  <a:close/>
                  <a:moveTo>
                    <a:pt x="35" y="81"/>
                  </a:moveTo>
                  <a:cubicBezTo>
                    <a:pt x="35" y="35"/>
                    <a:pt x="35" y="35"/>
                    <a:pt x="35" y="35"/>
                  </a:cubicBezTo>
                  <a:cubicBezTo>
                    <a:pt x="35" y="30"/>
                    <a:pt x="39" y="26"/>
                    <a:pt x="44" y="26"/>
                  </a:cubicBezTo>
                  <a:cubicBezTo>
                    <a:pt x="49" y="26"/>
                    <a:pt x="53" y="30"/>
                    <a:pt x="53" y="35"/>
                  </a:cubicBezTo>
                  <a:cubicBezTo>
                    <a:pt x="53" y="81"/>
                    <a:pt x="53" y="81"/>
                    <a:pt x="53" y="81"/>
                  </a:cubicBezTo>
                  <a:cubicBezTo>
                    <a:pt x="53" y="86"/>
                    <a:pt x="49" y="90"/>
                    <a:pt x="44" y="90"/>
                  </a:cubicBezTo>
                  <a:cubicBezTo>
                    <a:pt x="39" y="90"/>
                    <a:pt x="35" y="86"/>
                    <a:pt x="35" y="81"/>
                  </a:cubicBezTo>
                  <a:close/>
                  <a:moveTo>
                    <a:pt x="77" y="81"/>
                  </a:moveTo>
                  <a:cubicBezTo>
                    <a:pt x="77" y="35"/>
                    <a:pt x="77" y="35"/>
                    <a:pt x="77" y="35"/>
                  </a:cubicBezTo>
                  <a:cubicBezTo>
                    <a:pt x="77" y="30"/>
                    <a:pt x="81" y="26"/>
                    <a:pt x="86" y="26"/>
                  </a:cubicBezTo>
                  <a:cubicBezTo>
                    <a:pt x="91" y="26"/>
                    <a:pt x="95" y="30"/>
                    <a:pt x="95" y="35"/>
                  </a:cubicBezTo>
                  <a:cubicBezTo>
                    <a:pt x="95" y="81"/>
                    <a:pt x="95" y="81"/>
                    <a:pt x="95" y="81"/>
                  </a:cubicBezTo>
                  <a:cubicBezTo>
                    <a:pt x="95" y="86"/>
                    <a:pt x="91" y="90"/>
                    <a:pt x="86" y="90"/>
                  </a:cubicBezTo>
                  <a:cubicBezTo>
                    <a:pt x="81" y="90"/>
                    <a:pt x="77" y="86"/>
                    <a:pt x="77" y="81"/>
                  </a:cubicBezTo>
                  <a:close/>
                  <a:moveTo>
                    <a:pt x="120" y="81"/>
                  </a:moveTo>
                  <a:cubicBezTo>
                    <a:pt x="120" y="35"/>
                    <a:pt x="120" y="35"/>
                    <a:pt x="120" y="35"/>
                  </a:cubicBezTo>
                  <a:cubicBezTo>
                    <a:pt x="120" y="30"/>
                    <a:pt x="124" y="26"/>
                    <a:pt x="129" y="26"/>
                  </a:cubicBezTo>
                  <a:cubicBezTo>
                    <a:pt x="134" y="26"/>
                    <a:pt x="137" y="30"/>
                    <a:pt x="137" y="35"/>
                  </a:cubicBezTo>
                  <a:cubicBezTo>
                    <a:pt x="137" y="81"/>
                    <a:pt x="137" y="81"/>
                    <a:pt x="137" y="81"/>
                  </a:cubicBezTo>
                  <a:cubicBezTo>
                    <a:pt x="137" y="86"/>
                    <a:pt x="134" y="90"/>
                    <a:pt x="129" y="90"/>
                  </a:cubicBezTo>
                  <a:cubicBezTo>
                    <a:pt x="124" y="90"/>
                    <a:pt x="120" y="86"/>
                    <a:pt x="120" y="81"/>
                  </a:cubicBezTo>
                  <a:close/>
                  <a:moveTo>
                    <a:pt x="162" y="81"/>
                  </a:moveTo>
                  <a:cubicBezTo>
                    <a:pt x="162" y="35"/>
                    <a:pt x="162" y="35"/>
                    <a:pt x="162" y="35"/>
                  </a:cubicBezTo>
                  <a:cubicBezTo>
                    <a:pt x="162" y="30"/>
                    <a:pt x="166" y="26"/>
                    <a:pt x="171" y="26"/>
                  </a:cubicBezTo>
                  <a:cubicBezTo>
                    <a:pt x="176" y="26"/>
                    <a:pt x="180" y="30"/>
                    <a:pt x="180" y="35"/>
                  </a:cubicBezTo>
                  <a:cubicBezTo>
                    <a:pt x="180" y="81"/>
                    <a:pt x="180" y="81"/>
                    <a:pt x="180" y="81"/>
                  </a:cubicBezTo>
                  <a:cubicBezTo>
                    <a:pt x="180" y="86"/>
                    <a:pt x="176" y="90"/>
                    <a:pt x="171" y="90"/>
                  </a:cubicBezTo>
                  <a:cubicBezTo>
                    <a:pt x="166" y="90"/>
                    <a:pt x="162" y="86"/>
                    <a:pt x="162" y="81"/>
                  </a:cubicBezTo>
                  <a:close/>
                  <a:moveTo>
                    <a:pt x="204" y="81"/>
                  </a:moveTo>
                  <a:cubicBezTo>
                    <a:pt x="204" y="35"/>
                    <a:pt x="204" y="35"/>
                    <a:pt x="204" y="35"/>
                  </a:cubicBezTo>
                  <a:cubicBezTo>
                    <a:pt x="204" y="30"/>
                    <a:pt x="208" y="26"/>
                    <a:pt x="213" y="26"/>
                  </a:cubicBezTo>
                  <a:cubicBezTo>
                    <a:pt x="218" y="26"/>
                    <a:pt x="222" y="30"/>
                    <a:pt x="222" y="35"/>
                  </a:cubicBezTo>
                  <a:cubicBezTo>
                    <a:pt x="222" y="81"/>
                    <a:pt x="222" y="81"/>
                    <a:pt x="222" y="81"/>
                  </a:cubicBezTo>
                  <a:cubicBezTo>
                    <a:pt x="222" y="86"/>
                    <a:pt x="218" y="90"/>
                    <a:pt x="213" y="90"/>
                  </a:cubicBezTo>
                  <a:cubicBezTo>
                    <a:pt x="208" y="90"/>
                    <a:pt x="204" y="86"/>
                    <a:pt x="204" y="81"/>
                  </a:cubicBezTo>
                  <a:close/>
                  <a:moveTo>
                    <a:pt x="247" y="81"/>
                  </a:moveTo>
                  <a:cubicBezTo>
                    <a:pt x="247" y="35"/>
                    <a:pt x="247" y="35"/>
                    <a:pt x="247" y="35"/>
                  </a:cubicBezTo>
                  <a:cubicBezTo>
                    <a:pt x="247" y="30"/>
                    <a:pt x="251" y="26"/>
                    <a:pt x="256" y="26"/>
                  </a:cubicBezTo>
                  <a:cubicBezTo>
                    <a:pt x="260" y="26"/>
                    <a:pt x="264" y="30"/>
                    <a:pt x="264" y="35"/>
                  </a:cubicBezTo>
                  <a:cubicBezTo>
                    <a:pt x="264" y="81"/>
                    <a:pt x="264" y="81"/>
                    <a:pt x="264" y="81"/>
                  </a:cubicBezTo>
                  <a:cubicBezTo>
                    <a:pt x="264" y="86"/>
                    <a:pt x="260" y="90"/>
                    <a:pt x="256" y="90"/>
                  </a:cubicBezTo>
                  <a:cubicBezTo>
                    <a:pt x="251" y="90"/>
                    <a:pt x="247" y="86"/>
                    <a:pt x="247" y="81"/>
                  </a:cubicBezTo>
                  <a:close/>
                  <a:moveTo>
                    <a:pt x="289" y="81"/>
                  </a:moveTo>
                  <a:cubicBezTo>
                    <a:pt x="289" y="35"/>
                    <a:pt x="289" y="35"/>
                    <a:pt x="289" y="35"/>
                  </a:cubicBezTo>
                  <a:cubicBezTo>
                    <a:pt x="289" y="30"/>
                    <a:pt x="293" y="26"/>
                    <a:pt x="298" y="26"/>
                  </a:cubicBezTo>
                  <a:cubicBezTo>
                    <a:pt x="303" y="26"/>
                    <a:pt x="307" y="30"/>
                    <a:pt x="307" y="35"/>
                  </a:cubicBezTo>
                  <a:cubicBezTo>
                    <a:pt x="307" y="81"/>
                    <a:pt x="307" y="81"/>
                    <a:pt x="307" y="81"/>
                  </a:cubicBezTo>
                  <a:cubicBezTo>
                    <a:pt x="307" y="86"/>
                    <a:pt x="303" y="90"/>
                    <a:pt x="298" y="90"/>
                  </a:cubicBezTo>
                  <a:cubicBezTo>
                    <a:pt x="293" y="90"/>
                    <a:pt x="289" y="86"/>
                    <a:pt x="289" y="81"/>
                  </a:cubicBezTo>
                  <a:close/>
                  <a:moveTo>
                    <a:pt x="331" y="81"/>
                  </a:moveTo>
                  <a:cubicBezTo>
                    <a:pt x="331" y="35"/>
                    <a:pt x="331" y="35"/>
                    <a:pt x="331" y="35"/>
                  </a:cubicBezTo>
                  <a:cubicBezTo>
                    <a:pt x="331" y="30"/>
                    <a:pt x="335" y="26"/>
                    <a:pt x="340" y="26"/>
                  </a:cubicBezTo>
                  <a:cubicBezTo>
                    <a:pt x="345" y="26"/>
                    <a:pt x="349" y="30"/>
                    <a:pt x="349" y="35"/>
                  </a:cubicBezTo>
                  <a:cubicBezTo>
                    <a:pt x="349" y="81"/>
                    <a:pt x="349" y="81"/>
                    <a:pt x="349" y="81"/>
                  </a:cubicBezTo>
                  <a:cubicBezTo>
                    <a:pt x="349" y="86"/>
                    <a:pt x="345" y="90"/>
                    <a:pt x="340" y="90"/>
                  </a:cubicBezTo>
                  <a:cubicBezTo>
                    <a:pt x="335" y="90"/>
                    <a:pt x="331" y="86"/>
                    <a:pt x="331" y="81"/>
                  </a:cubicBezTo>
                  <a:close/>
                  <a:moveTo>
                    <a:pt x="374" y="81"/>
                  </a:moveTo>
                  <a:cubicBezTo>
                    <a:pt x="374" y="35"/>
                    <a:pt x="374" y="35"/>
                    <a:pt x="374" y="35"/>
                  </a:cubicBezTo>
                  <a:cubicBezTo>
                    <a:pt x="374" y="30"/>
                    <a:pt x="378" y="26"/>
                    <a:pt x="382" y="26"/>
                  </a:cubicBezTo>
                  <a:cubicBezTo>
                    <a:pt x="387" y="26"/>
                    <a:pt x="391" y="30"/>
                    <a:pt x="391" y="35"/>
                  </a:cubicBezTo>
                  <a:cubicBezTo>
                    <a:pt x="391" y="81"/>
                    <a:pt x="391" y="81"/>
                    <a:pt x="391" y="81"/>
                  </a:cubicBezTo>
                  <a:cubicBezTo>
                    <a:pt x="391" y="86"/>
                    <a:pt x="387" y="90"/>
                    <a:pt x="382" y="90"/>
                  </a:cubicBezTo>
                  <a:cubicBezTo>
                    <a:pt x="378" y="90"/>
                    <a:pt x="374" y="86"/>
                    <a:pt x="374" y="81"/>
                  </a:cubicBezTo>
                  <a:close/>
                  <a:moveTo>
                    <a:pt x="416" y="81"/>
                  </a:moveTo>
                  <a:cubicBezTo>
                    <a:pt x="416" y="35"/>
                    <a:pt x="416" y="35"/>
                    <a:pt x="416" y="35"/>
                  </a:cubicBezTo>
                  <a:cubicBezTo>
                    <a:pt x="416" y="30"/>
                    <a:pt x="420" y="26"/>
                    <a:pt x="425" y="26"/>
                  </a:cubicBezTo>
                  <a:cubicBezTo>
                    <a:pt x="430" y="26"/>
                    <a:pt x="434" y="30"/>
                    <a:pt x="434" y="35"/>
                  </a:cubicBezTo>
                  <a:cubicBezTo>
                    <a:pt x="434" y="81"/>
                    <a:pt x="434" y="81"/>
                    <a:pt x="434" y="81"/>
                  </a:cubicBezTo>
                  <a:cubicBezTo>
                    <a:pt x="434" y="86"/>
                    <a:pt x="430" y="90"/>
                    <a:pt x="425" y="90"/>
                  </a:cubicBezTo>
                  <a:cubicBezTo>
                    <a:pt x="420" y="90"/>
                    <a:pt x="416" y="86"/>
                    <a:pt x="416" y="81"/>
                  </a:cubicBezTo>
                  <a:close/>
                  <a:moveTo>
                    <a:pt x="458" y="81"/>
                  </a:moveTo>
                  <a:cubicBezTo>
                    <a:pt x="458" y="35"/>
                    <a:pt x="458" y="35"/>
                    <a:pt x="458" y="35"/>
                  </a:cubicBezTo>
                  <a:cubicBezTo>
                    <a:pt x="458" y="30"/>
                    <a:pt x="462" y="26"/>
                    <a:pt x="467" y="26"/>
                  </a:cubicBezTo>
                  <a:cubicBezTo>
                    <a:pt x="472" y="26"/>
                    <a:pt x="476" y="30"/>
                    <a:pt x="476" y="35"/>
                  </a:cubicBezTo>
                  <a:cubicBezTo>
                    <a:pt x="476" y="81"/>
                    <a:pt x="476" y="81"/>
                    <a:pt x="476" y="81"/>
                  </a:cubicBezTo>
                  <a:cubicBezTo>
                    <a:pt x="476" y="86"/>
                    <a:pt x="472" y="90"/>
                    <a:pt x="467" y="90"/>
                  </a:cubicBezTo>
                  <a:cubicBezTo>
                    <a:pt x="462" y="90"/>
                    <a:pt x="458" y="86"/>
                    <a:pt x="458" y="81"/>
                  </a:cubicBezTo>
                  <a:close/>
                  <a:moveTo>
                    <a:pt x="501" y="81"/>
                  </a:moveTo>
                  <a:cubicBezTo>
                    <a:pt x="501" y="35"/>
                    <a:pt x="501" y="35"/>
                    <a:pt x="501" y="35"/>
                  </a:cubicBezTo>
                  <a:cubicBezTo>
                    <a:pt x="501" y="30"/>
                    <a:pt x="504" y="26"/>
                    <a:pt x="509" y="26"/>
                  </a:cubicBezTo>
                  <a:cubicBezTo>
                    <a:pt x="514" y="26"/>
                    <a:pt x="518" y="30"/>
                    <a:pt x="518" y="35"/>
                  </a:cubicBezTo>
                  <a:cubicBezTo>
                    <a:pt x="518" y="81"/>
                    <a:pt x="518" y="81"/>
                    <a:pt x="518" y="81"/>
                  </a:cubicBezTo>
                  <a:cubicBezTo>
                    <a:pt x="518" y="86"/>
                    <a:pt x="514" y="90"/>
                    <a:pt x="509" y="90"/>
                  </a:cubicBezTo>
                  <a:cubicBezTo>
                    <a:pt x="504" y="90"/>
                    <a:pt x="501" y="86"/>
                    <a:pt x="501" y="81"/>
                  </a:cubicBezTo>
                  <a:close/>
                  <a:moveTo>
                    <a:pt x="543" y="81"/>
                  </a:moveTo>
                  <a:cubicBezTo>
                    <a:pt x="543" y="35"/>
                    <a:pt x="543" y="35"/>
                    <a:pt x="543" y="35"/>
                  </a:cubicBezTo>
                  <a:cubicBezTo>
                    <a:pt x="543" y="30"/>
                    <a:pt x="547" y="26"/>
                    <a:pt x="552" y="26"/>
                  </a:cubicBezTo>
                  <a:cubicBezTo>
                    <a:pt x="557" y="26"/>
                    <a:pt x="561" y="30"/>
                    <a:pt x="561" y="35"/>
                  </a:cubicBezTo>
                  <a:cubicBezTo>
                    <a:pt x="561" y="81"/>
                    <a:pt x="561" y="81"/>
                    <a:pt x="561" y="81"/>
                  </a:cubicBezTo>
                  <a:cubicBezTo>
                    <a:pt x="561" y="86"/>
                    <a:pt x="557" y="90"/>
                    <a:pt x="552" y="90"/>
                  </a:cubicBezTo>
                  <a:cubicBezTo>
                    <a:pt x="547" y="90"/>
                    <a:pt x="543" y="86"/>
                    <a:pt x="543" y="81"/>
                  </a:cubicBezTo>
                  <a:close/>
                </a:path>
              </a:pathLst>
            </a:custGeom>
            <a:grpFill/>
            <a:ln w="9525">
              <a:noFill/>
              <a:round/>
              <a:headEnd/>
              <a:tailEnd/>
            </a:ln>
          </p:spPr>
          <p:txBody>
            <a:bodyPr vert="horz" wrap="square" lIns="100817" tIns="50408" rIns="100817" bIns="50408" numCol="1" anchor="t" anchorCtr="0" compatLnSpc="1">
              <a:prstTxWarp prst="textNoShape">
                <a:avLst/>
              </a:prstTxWarp>
            </a:bodyPr>
            <a:lstStyle/>
            <a:p>
              <a:pPr fontAlgn="base">
                <a:spcBef>
                  <a:spcPct val="0"/>
                </a:spcBef>
                <a:spcAft>
                  <a:spcPct val="0"/>
                </a:spcAft>
              </a:pPr>
              <a:endParaRPr lang="en-GB" dirty="0">
                <a:solidFill>
                  <a:srgbClr val="000000"/>
                </a:solidFill>
                <a:latin typeface="Calibri" pitchFamily="34" charset="0"/>
              </a:endParaRPr>
            </a:p>
          </p:txBody>
        </p:sp>
        <p:sp>
          <p:nvSpPr>
            <p:cNvPr id="1229" name="Freeform 8">
              <a:extLst>
                <a:ext uri="{FF2B5EF4-FFF2-40B4-BE49-F238E27FC236}">
                  <a16:creationId xmlns:a16="http://schemas.microsoft.com/office/drawing/2014/main" id="{1A3544C6-33DB-B50D-7687-1769288BBBFC}"/>
                </a:ext>
              </a:extLst>
            </p:cNvPr>
            <p:cNvSpPr>
              <a:spLocks noEditPoints="1"/>
            </p:cNvSpPr>
            <p:nvPr/>
          </p:nvSpPr>
          <p:spPr bwMode="auto">
            <a:xfrm>
              <a:off x="8731077" y="6405893"/>
              <a:ext cx="704648" cy="136975"/>
            </a:xfrm>
            <a:custGeom>
              <a:avLst/>
              <a:gdLst/>
              <a:ahLst/>
              <a:cxnLst>
                <a:cxn ang="0">
                  <a:pos x="596" y="61"/>
                </a:cxn>
                <a:cxn ang="0">
                  <a:pos x="61" y="0"/>
                </a:cxn>
                <a:cxn ang="0">
                  <a:pos x="0" y="54"/>
                </a:cxn>
                <a:cxn ang="0">
                  <a:pos x="535" y="116"/>
                </a:cxn>
                <a:cxn ang="0">
                  <a:pos x="35" y="81"/>
                </a:cxn>
                <a:cxn ang="0">
                  <a:pos x="44" y="26"/>
                </a:cxn>
                <a:cxn ang="0">
                  <a:pos x="53" y="81"/>
                </a:cxn>
                <a:cxn ang="0">
                  <a:pos x="35" y="81"/>
                </a:cxn>
                <a:cxn ang="0">
                  <a:pos x="77" y="35"/>
                </a:cxn>
                <a:cxn ang="0">
                  <a:pos x="95" y="35"/>
                </a:cxn>
                <a:cxn ang="0">
                  <a:pos x="86" y="90"/>
                </a:cxn>
                <a:cxn ang="0">
                  <a:pos x="120" y="81"/>
                </a:cxn>
                <a:cxn ang="0">
                  <a:pos x="129" y="26"/>
                </a:cxn>
                <a:cxn ang="0">
                  <a:pos x="137" y="81"/>
                </a:cxn>
                <a:cxn ang="0">
                  <a:pos x="120" y="81"/>
                </a:cxn>
                <a:cxn ang="0">
                  <a:pos x="162" y="35"/>
                </a:cxn>
                <a:cxn ang="0">
                  <a:pos x="180" y="35"/>
                </a:cxn>
                <a:cxn ang="0">
                  <a:pos x="171" y="90"/>
                </a:cxn>
                <a:cxn ang="0">
                  <a:pos x="204" y="81"/>
                </a:cxn>
                <a:cxn ang="0">
                  <a:pos x="213" y="26"/>
                </a:cxn>
                <a:cxn ang="0">
                  <a:pos x="222" y="81"/>
                </a:cxn>
                <a:cxn ang="0">
                  <a:pos x="204" y="81"/>
                </a:cxn>
                <a:cxn ang="0">
                  <a:pos x="247" y="35"/>
                </a:cxn>
                <a:cxn ang="0">
                  <a:pos x="264" y="35"/>
                </a:cxn>
                <a:cxn ang="0">
                  <a:pos x="255" y="90"/>
                </a:cxn>
                <a:cxn ang="0">
                  <a:pos x="289" y="81"/>
                </a:cxn>
                <a:cxn ang="0">
                  <a:pos x="298" y="26"/>
                </a:cxn>
                <a:cxn ang="0">
                  <a:pos x="307" y="81"/>
                </a:cxn>
                <a:cxn ang="0">
                  <a:pos x="289" y="81"/>
                </a:cxn>
                <a:cxn ang="0">
                  <a:pos x="331" y="35"/>
                </a:cxn>
                <a:cxn ang="0">
                  <a:pos x="349" y="35"/>
                </a:cxn>
                <a:cxn ang="0">
                  <a:pos x="340" y="90"/>
                </a:cxn>
                <a:cxn ang="0">
                  <a:pos x="373" y="81"/>
                </a:cxn>
                <a:cxn ang="0">
                  <a:pos x="382" y="26"/>
                </a:cxn>
                <a:cxn ang="0">
                  <a:pos x="391" y="81"/>
                </a:cxn>
                <a:cxn ang="0">
                  <a:pos x="373" y="81"/>
                </a:cxn>
                <a:cxn ang="0">
                  <a:pos x="416" y="35"/>
                </a:cxn>
                <a:cxn ang="0">
                  <a:pos x="434" y="35"/>
                </a:cxn>
                <a:cxn ang="0">
                  <a:pos x="425" y="90"/>
                </a:cxn>
                <a:cxn ang="0">
                  <a:pos x="458" y="81"/>
                </a:cxn>
                <a:cxn ang="0">
                  <a:pos x="467" y="26"/>
                </a:cxn>
                <a:cxn ang="0">
                  <a:pos x="476" y="81"/>
                </a:cxn>
                <a:cxn ang="0">
                  <a:pos x="458" y="81"/>
                </a:cxn>
                <a:cxn ang="0">
                  <a:pos x="500" y="35"/>
                </a:cxn>
                <a:cxn ang="0">
                  <a:pos x="518" y="35"/>
                </a:cxn>
                <a:cxn ang="0">
                  <a:pos x="509" y="90"/>
                </a:cxn>
                <a:cxn ang="0">
                  <a:pos x="543" y="81"/>
                </a:cxn>
                <a:cxn ang="0">
                  <a:pos x="552" y="26"/>
                </a:cxn>
                <a:cxn ang="0">
                  <a:pos x="560" y="81"/>
                </a:cxn>
                <a:cxn ang="0">
                  <a:pos x="543" y="81"/>
                </a:cxn>
              </a:cxnLst>
              <a:rect l="0" t="0" r="r" b="b"/>
              <a:pathLst>
                <a:path w="596" h="116">
                  <a:moveTo>
                    <a:pt x="596" y="54"/>
                  </a:moveTo>
                  <a:cubicBezTo>
                    <a:pt x="596" y="61"/>
                    <a:pt x="596" y="61"/>
                    <a:pt x="596" y="61"/>
                  </a:cubicBezTo>
                  <a:cubicBezTo>
                    <a:pt x="596" y="27"/>
                    <a:pt x="568" y="0"/>
                    <a:pt x="535" y="0"/>
                  </a:cubicBezTo>
                  <a:cubicBezTo>
                    <a:pt x="61" y="0"/>
                    <a:pt x="61" y="0"/>
                    <a:pt x="61" y="0"/>
                  </a:cubicBezTo>
                  <a:cubicBezTo>
                    <a:pt x="27" y="0"/>
                    <a:pt x="0" y="27"/>
                    <a:pt x="0" y="61"/>
                  </a:cubicBezTo>
                  <a:cubicBezTo>
                    <a:pt x="0" y="54"/>
                    <a:pt x="0" y="54"/>
                    <a:pt x="0" y="54"/>
                  </a:cubicBezTo>
                  <a:cubicBezTo>
                    <a:pt x="0" y="88"/>
                    <a:pt x="27" y="116"/>
                    <a:pt x="61" y="116"/>
                  </a:cubicBezTo>
                  <a:cubicBezTo>
                    <a:pt x="535" y="116"/>
                    <a:pt x="535" y="116"/>
                    <a:pt x="535" y="116"/>
                  </a:cubicBezTo>
                  <a:cubicBezTo>
                    <a:pt x="568" y="116"/>
                    <a:pt x="596" y="88"/>
                    <a:pt x="596" y="54"/>
                  </a:cubicBezTo>
                  <a:close/>
                  <a:moveTo>
                    <a:pt x="35" y="81"/>
                  </a:moveTo>
                  <a:cubicBezTo>
                    <a:pt x="35" y="35"/>
                    <a:pt x="35" y="35"/>
                    <a:pt x="35" y="35"/>
                  </a:cubicBezTo>
                  <a:cubicBezTo>
                    <a:pt x="35" y="30"/>
                    <a:pt x="39" y="26"/>
                    <a:pt x="44" y="26"/>
                  </a:cubicBezTo>
                  <a:cubicBezTo>
                    <a:pt x="49" y="26"/>
                    <a:pt x="53" y="30"/>
                    <a:pt x="53" y="35"/>
                  </a:cubicBezTo>
                  <a:cubicBezTo>
                    <a:pt x="53" y="81"/>
                    <a:pt x="53" y="81"/>
                    <a:pt x="53" y="81"/>
                  </a:cubicBezTo>
                  <a:cubicBezTo>
                    <a:pt x="53" y="86"/>
                    <a:pt x="49" y="90"/>
                    <a:pt x="44" y="90"/>
                  </a:cubicBezTo>
                  <a:cubicBezTo>
                    <a:pt x="39" y="90"/>
                    <a:pt x="35" y="86"/>
                    <a:pt x="35" y="81"/>
                  </a:cubicBezTo>
                  <a:close/>
                  <a:moveTo>
                    <a:pt x="77" y="81"/>
                  </a:moveTo>
                  <a:cubicBezTo>
                    <a:pt x="77" y="35"/>
                    <a:pt x="77" y="35"/>
                    <a:pt x="77" y="35"/>
                  </a:cubicBezTo>
                  <a:cubicBezTo>
                    <a:pt x="77" y="30"/>
                    <a:pt x="81" y="26"/>
                    <a:pt x="86" y="26"/>
                  </a:cubicBezTo>
                  <a:cubicBezTo>
                    <a:pt x="91" y="26"/>
                    <a:pt x="95" y="30"/>
                    <a:pt x="95" y="35"/>
                  </a:cubicBezTo>
                  <a:cubicBezTo>
                    <a:pt x="95" y="81"/>
                    <a:pt x="95" y="81"/>
                    <a:pt x="95" y="81"/>
                  </a:cubicBezTo>
                  <a:cubicBezTo>
                    <a:pt x="95" y="86"/>
                    <a:pt x="91" y="90"/>
                    <a:pt x="86" y="90"/>
                  </a:cubicBezTo>
                  <a:cubicBezTo>
                    <a:pt x="81" y="90"/>
                    <a:pt x="77" y="86"/>
                    <a:pt x="77" y="81"/>
                  </a:cubicBezTo>
                  <a:close/>
                  <a:moveTo>
                    <a:pt x="120" y="81"/>
                  </a:moveTo>
                  <a:cubicBezTo>
                    <a:pt x="120" y="35"/>
                    <a:pt x="120" y="35"/>
                    <a:pt x="120" y="35"/>
                  </a:cubicBezTo>
                  <a:cubicBezTo>
                    <a:pt x="120" y="30"/>
                    <a:pt x="124" y="26"/>
                    <a:pt x="129" y="26"/>
                  </a:cubicBezTo>
                  <a:cubicBezTo>
                    <a:pt x="133" y="26"/>
                    <a:pt x="137" y="30"/>
                    <a:pt x="137" y="35"/>
                  </a:cubicBezTo>
                  <a:cubicBezTo>
                    <a:pt x="137" y="81"/>
                    <a:pt x="137" y="81"/>
                    <a:pt x="137" y="81"/>
                  </a:cubicBezTo>
                  <a:cubicBezTo>
                    <a:pt x="137" y="86"/>
                    <a:pt x="133" y="90"/>
                    <a:pt x="129" y="90"/>
                  </a:cubicBezTo>
                  <a:cubicBezTo>
                    <a:pt x="124" y="90"/>
                    <a:pt x="120" y="86"/>
                    <a:pt x="120" y="81"/>
                  </a:cubicBezTo>
                  <a:close/>
                  <a:moveTo>
                    <a:pt x="162" y="81"/>
                  </a:moveTo>
                  <a:cubicBezTo>
                    <a:pt x="162" y="35"/>
                    <a:pt x="162" y="35"/>
                    <a:pt x="162" y="35"/>
                  </a:cubicBezTo>
                  <a:cubicBezTo>
                    <a:pt x="162" y="30"/>
                    <a:pt x="166" y="26"/>
                    <a:pt x="171" y="26"/>
                  </a:cubicBezTo>
                  <a:cubicBezTo>
                    <a:pt x="176" y="26"/>
                    <a:pt x="180" y="30"/>
                    <a:pt x="180" y="35"/>
                  </a:cubicBezTo>
                  <a:cubicBezTo>
                    <a:pt x="180" y="81"/>
                    <a:pt x="180" y="81"/>
                    <a:pt x="180" y="81"/>
                  </a:cubicBezTo>
                  <a:cubicBezTo>
                    <a:pt x="180" y="86"/>
                    <a:pt x="176" y="90"/>
                    <a:pt x="171" y="90"/>
                  </a:cubicBezTo>
                  <a:cubicBezTo>
                    <a:pt x="166" y="90"/>
                    <a:pt x="162" y="86"/>
                    <a:pt x="162" y="81"/>
                  </a:cubicBezTo>
                  <a:close/>
                  <a:moveTo>
                    <a:pt x="204" y="81"/>
                  </a:moveTo>
                  <a:cubicBezTo>
                    <a:pt x="204" y="35"/>
                    <a:pt x="204" y="35"/>
                    <a:pt x="204" y="35"/>
                  </a:cubicBezTo>
                  <a:cubicBezTo>
                    <a:pt x="204" y="30"/>
                    <a:pt x="208" y="26"/>
                    <a:pt x="213" y="26"/>
                  </a:cubicBezTo>
                  <a:cubicBezTo>
                    <a:pt x="218" y="26"/>
                    <a:pt x="222" y="30"/>
                    <a:pt x="222" y="35"/>
                  </a:cubicBezTo>
                  <a:cubicBezTo>
                    <a:pt x="222" y="81"/>
                    <a:pt x="222" y="81"/>
                    <a:pt x="222" y="81"/>
                  </a:cubicBezTo>
                  <a:cubicBezTo>
                    <a:pt x="222" y="86"/>
                    <a:pt x="218" y="90"/>
                    <a:pt x="213" y="90"/>
                  </a:cubicBezTo>
                  <a:cubicBezTo>
                    <a:pt x="208" y="90"/>
                    <a:pt x="204" y="86"/>
                    <a:pt x="204" y="81"/>
                  </a:cubicBezTo>
                  <a:close/>
                  <a:moveTo>
                    <a:pt x="247" y="81"/>
                  </a:moveTo>
                  <a:cubicBezTo>
                    <a:pt x="247" y="35"/>
                    <a:pt x="247" y="35"/>
                    <a:pt x="247" y="35"/>
                  </a:cubicBezTo>
                  <a:cubicBezTo>
                    <a:pt x="247" y="30"/>
                    <a:pt x="251" y="26"/>
                    <a:pt x="255" y="26"/>
                  </a:cubicBezTo>
                  <a:cubicBezTo>
                    <a:pt x="260" y="26"/>
                    <a:pt x="264" y="30"/>
                    <a:pt x="264" y="35"/>
                  </a:cubicBezTo>
                  <a:cubicBezTo>
                    <a:pt x="264" y="81"/>
                    <a:pt x="264" y="81"/>
                    <a:pt x="264" y="81"/>
                  </a:cubicBezTo>
                  <a:cubicBezTo>
                    <a:pt x="264" y="86"/>
                    <a:pt x="260" y="90"/>
                    <a:pt x="255" y="90"/>
                  </a:cubicBezTo>
                  <a:cubicBezTo>
                    <a:pt x="251" y="90"/>
                    <a:pt x="247" y="86"/>
                    <a:pt x="247" y="81"/>
                  </a:cubicBezTo>
                  <a:close/>
                  <a:moveTo>
                    <a:pt x="289" y="81"/>
                  </a:moveTo>
                  <a:cubicBezTo>
                    <a:pt x="289" y="35"/>
                    <a:pt x="289" y="35"/>
                    <a:pt x="289" y="35"/>
                  </a:cubicBezTo>
                  <a:cubicBezTo>
                    <a:pt x="289" y="30"/>
                    <a:pt x="293" y="26"/>
                    <a:pt x="298" y="26"/>
                  </a:cubicBezTo>
                  <a:cubicBezTo>
                    <a:pt x="303" y="26"/>
                    <a:pt x="307" y="30"/>
                    <a:pt x="307" y="35"/>
                  </a:cubicBezTo>
                  <a:cubicBezTo>
                    <a:pt x="307" y="81"/>
                    <a:pt x="307" y="81"/>
                    <a:pt x="307" y="81"/>
                  </a:cubicBezTo>
                  <a:cubicBezTo>
                    <a:pt x="307" y="86"/>
                    <a:pt x="303" y="90"/>
                    <a:pt x="298" y="90"/>
                  </a:cubicBezTo>
                  <a:cubicBezTo>
                    <a:pt x="293" y="90"/>
                    <a:pt x="289" y="86"/>
                    <a:pt x="289" y="81"/>
                  </a:cubicBezTo>
                  <a:close/>
                  <a:moveTo>
                    <a:pt x="331" y="81"/>
                  </a:moveTo>
                  <a:cubicBezTo>
                    <a:pt x="331" y="35"/>
                    <a:pt x="331" y="35"/>
                    <a:pt x="331" y="35"/>
                  </a:cubicBezTo>
                  <a:cubicBezTo>
                    <a:pt x="331" y="30"/>
                    <a:pt x="335" y="26"/>
                    <a:pt x="340" y="26"/>
                  </a:cubicBezTo>
                  <a:cubicBezTo>
                    <a:pt x="345" y="26"/>
                    <a:pt x="349" y="30"/>
                    <a:pt x="349" y="35"/>
                  </a:cubicBezTo>
                  <a:cubicBezTo>
                    <a:pt x="349" y="81"/>
                    <a:pt x="349" y="81"/>
                    <a:pt x="349" y="81"/>
                  </a:cubicBezTo>
                  <a:cubicBezTo>
                    <a:pt x="349" y="86"/>
                    <a:pt x="345" y="90"/>
                    <a:pt x="340" y="90"/>
                  </a:cubicBezTo>
                  <a:cubicBezTo>
                    <a:pt x="335" y="90"/>
                    <a:pt x="331" y="86"/>
                    <a:pt x="331" y="81"/>
                  </a:cubicBezTo>
                  <a:close/>
                  <a:moveTo>
                    <a:pt x="373" y="81"/>
                  </a:moveTo>
                  <a:cubicBezTo>
                    <a:pt x="373" y="35"/>
                    <a:pt x="373" y="35"/>
                    <a:pt x="373" y="35"/>
                  </a:cubicBezTo>
                  <a:cubicBezTo>
                    <a:pt x="373" y="30"/>
                    <a:pt x="377" y="26"/>
                    <a:pt x="382" y="26"/>
                  </a:cubicBezTo>
                  <a:cubicBezTo>
                    <a:pt x="387" y="26"/>
                    <a:pt x="391" y="30"/>
                    <a:pt x="391" y="35"/>
                  </a:cubicBezTo>
                  <a:cubicBezTo>
                    <a:pt x="391" y="81"/>
                    <a:pt x="391" y="81"/>
                    <a:pt x="391" y="81"/>
                  </a:cubicBezTo>
                  <a:cubicBezTo>
                    <a:pt x="391" y="86"/>
                    <a:pt x="387" y="90"/>
                    <a:pt x="382" y="90"/>
                  </a:cubicBezTo>
                  <a:cubicBezTo>
                    <a:pt x="377" y="90"/>
                    <a:pt x="373" y="86"/>
                    <a:pt x="373" y="81"/>
                  </a:cubicBezTo>
                  <a:close/>
                  <a:moveTo>
                    <a:pt x="416" y="81"/>
                  </a:moveTo>
                  <a:cubicBezTo>
                    <a:pt x="416" y="35"/>
                    <a:pt x="416" y="35"/>
                    <a:pt x="416" y="35"/>
                  </a:cubicBezTo>
                  <a:cubicBezTo>
                    <a:pt x="416" y="30"/>
                    <a:pt x="420" y="26"/>
                    <a:pt x="425" y="26"/>
                  </a:cubicBezTo>
                  <a:cubicBezTo>
                    <a:pt x="430" y="26"/>
                    <a:pt x="434" y="30"/>
                    <a:pt x="434" y="35"/>
                  </a:cubicBezTo>
                  <a:cubicBezTo>
                    <a:pt x="434" y="81"/>
                    <a:pt x="434" y="81"/>
                    <a:pt x="434" y="81"/>
                  </a:cubicBezTo>
                  <a:cubicBezTo>
                    <a:pt x="434" y="86"/>
                    <a:pt x="430" y="90"/>
                    <a:pt x="425" y="90"/>
                  </a:cubicBezTo>
                  <a:cubicBezTo>
                    <a:pt x="420" y="90"/>
                    <a:pt x="416" y="86"/>
                    <a:pt x="416" y="81"/>
                  </a:cubicBezTo>
                  <a:close/>
                  <a:moveTo>
                    <a:pt x="458" y="81"/>
                  </a:moveTo>
                  <a:cubicBezTo>
                    <a:pt x="458" y="35"/>
                    <a:pt x="458" y="35"/>
                    <a:pt x="458" y="35"/>
                  </a:cubicBezTo>
                  <a:cubicBezTo>
                    <a:pt x="458" y="30"/>
                    <a:pt x="462" y="26"/>
                    <a:pt x="467" y="26"/>
                  </a:cubicBezTo>
                  <a:cubicBezTo>
                    <a:pt x="472" y="26"/>
                    <a:pt x="476" y="30"/>
                    <a:pt x="476" y="35"/>
                  </a:cubicBezTo>
                  <a:cubicBezTo>
                    <a:pt x="476" y="81"/>
                    <a:pt x="476" y="81"/>
                    <a:pt x="476" y="81"/>
                  </a:cubicBezTo>
                  <a:cubicBezTo>
                    <a:pt x="476" y="86"/>
                    <a:pt x="472" y="90"/>
                    <a:pt x="467" y="90"/>
                  </a:cubicBezTo>
                  <a:cubicBezTo>
                    <a:pt x="462" y="90"/>
                    <a:pt x="458" y="86"/>
                    <a:pt x="458" y="81"/>
                  </a:cubicBezTo>
                  <a:close/>
                  <a:moveTo>
                    <a:pt x="500" y="81"/>
                  </a:moveTo>
                  <a:cubicBezTo>
                    <a:pt x="500" y="35"/>
                    <a:pt x="500" y="35"/>
                    <a:pt x="500" y="35"/>
                  </a:cubicBezTo>
                  <a:cubicBezTo>
                    <a:pt x="500" y="30"/>
                    <a:pt x="504" y="26"/>
                    <a:pt x="509" y="26"/>
                  </a:cubicBezTo>
                  <a:cubicBezTo>
                    <a:pt x="514" y="26"/>
                    <a:pt x="518" y="30"/>
                    <a:pt x="518" y="35"/>
                  </a:cubicBezTo>
                  <a:cubicBezTo>
                    <a:pt x="518" y="81"/>
                    <a:pt x="518" y="81"/>
                    <a:pt x="518" y="81"/>
                  </a:cubicBezTo>
                  <a:cubicBezTo>
                    <a:pt x="518" y="86"/>
                    <a:pt x="514" y="90"/>
                    <a:pt x="509" y="90"/>
                  </a:cubicBezTo>
                  <a:cubicBezTo>
                    <a:pt x="504" y="90"/>
                    <a:pt x="500" y="86"/>
                    <a:pt x="500" y="81"/>
                  </a:cubicBezTo>
                  <a:close/>
                  <a:moveTo>
                    <a:pt x="543" y="81"/>
                  </a:moveTo>
                  <a:cubicBezTo>
                    <a:pt x="543" y="35"/>
                    <a:pt x="543" y="35"/>
                    <a:pt x="543" y="35"/>
                  </a:cubicBezTo>
                  <a:cubicBezTo>
                    <a:pt x="543" y="30"/>
                    <a:pt x="547" y="26"/>
                    <a:pt x="552" y="26"/>
                  </a:cubicBezTo>
                  <a:cubicBezTo>
                    <a:pt x="556" y="26"/>
                    <a:pt x="560" y="30"/>
                    <a:pt x="560" y="35"/>
                  </a:cubicBezTo>
                  <a:cubicBezTo>
                    <a:pt x="560" y="81"/>
                    <a:pt x="560" y="81"/>
                    <a:pt x="560" y="81"/>
                  </a:cubicBezTo>
                  <a:cubicBezTo>
                    <a:pt x="560" y="86"/>
                    <a:pt x="556" y="90"/>
                    <a:pt x="552" y="90"/>
                  </a:cubicBezTo>
                  <a:cubicBezTo>
                    <a:pt x="547" y="90"/>
                    <a:pt x="543" y="86"/>
                    <a:pt x="543" y="81"/>
                  </a:cubicBezTo>
                  <a:close/>
                </a:path>
              </a:pathLst>
            </a:custGeom>
            <a:grpFill/>
            <a:ln w="9525">
              <a:noFill/>
              <a:round/>
              <a:headEnd/>
              <a:tailEnd/>
            </a:ln>
          </p:spPr>
          <p:txBody>
            <a:bodyPr vert="horz" wrap="square" lIns="100817" tIns="50408" rIns="100817" bIns="50408" numCol="1" anchor="t" anchorCtr="0" compatLnSpc="1">
              <a:prstTxWarp prst="textNoShape">
                <a:avLst/>
              </a:prstTxWarp>
            </a:bodyPr>
            <a:lstStyle/>
            <a:p>
              <a:pPr fontAlgn="base">
                <a:spcBef>
                  <a:spcPct val="0"/>
                </a:spcBef>
                <a:spcAft>
                  <a:spcPct val="0"/>
                </a:spcAft>
              </a:pPr>
              <a:endParaRPr lang="en-GB" dirty="0">
                <a:solidFill>
                  <a:srgbClr val="000000"/>
                </a:solidFill>
                <a:latin typeface="Calibri" pitchFamily="34" charset="0"/>
              </a:endParaRPr>
            </a:p>
          </p:txBody>
        </p:sp>
        <p:sp>
          <p:nvSpPr>
            <p:cNvPr id="1230" name="Freeform 9">
              <a:extLst>
                <a:ext uri="{FF2B5EF4-FFF2-40B4-BE49-F238E27FC236}">
                  <a16:creationId xmlns:a16="http://schemas.microsoft.com/office/drawing/2014/main" id="{34A79A79-9D6A-B912-8904-6D81974F520E}"/>
                </a:ext>
              </a:extLst>
            </p:cNvPr>
            <p:cNvSpPr>
              <a:spLocks noEditPoints="1"/>
            </p:cNvSpPr>
            <p:nvPr/>
          </p:nvSpPr>
          <p:spPr bwMode="auto">
            <a:xfrm>
              <a:off x="9493621" y="6405893"/>
              <a:ext cx="704648" cy="136975"/>
            </a:xfrm>
            <a:custGeom>
              <a:avLst/>
              <a:gdLst/>
              <a:ahLst/>
              <a:cxnLst>
                <a:cxn ang="0">
                  <a:pos x="596" y="61"/>
                </a:cxn>
                <a:cxn ang="0">
                  <a:pos x="61" y="0"/>
                </a:cxn>
                <a:cxn ang="0">
                  <a:pos x="0" y="54"/>
                </a:cxn>
                <a:cxn ang="0">
                  <a:pos x="535" y="116"/>
                </a:cxn>
                <a:cxn ang="0">
                  <a:pos x="35" y="81"/>
                </a:cxn>
                <a:cxn ang="0">
                  <a:pos x="44" y="26"/>
                </a:cxn>
                <a:cxn ang="0">
                  <a:pos x="53" y="81"/>
                </a:cxn>
                <a:cxn ang="0">
                  <a:pos x="35" y="81"/>
                </a:cxn>
                <a:cxn ang="0">
                  <a:pos x="77" y="35"/>
                </a:cxn>
                <a:cxn ang="0">
                  <a:pos x="95" y="35"/>
                </a:cxn>
                <a:cxn ang="0">
                  <a:pos x="86" y="90"/>
                </a:cxn>
                <a:cxn ang="0">
                  <a:pos x="120" y="81"/>
                </a:cxn>
                <a:cxn ang="0">
                  <a:pos x="129" y="26"/>
                </a:cxn>
                <a:cxn ang="0">
                  <a:pos x="137" y="81"/>
                </a:cxn>
                <a:cxn ang="0">
                  <a:pos x="120" y="81"/>
                </a:cxn>
                <a:cxn ang="0">
                  <a:pos x="162" y="35"/>
                </a:cxn>
                <a:cxn ang="0">
                  <a:pos x="180" y="35"/>
                </a:cxn>
                <a:cxn ang="0">
                  <a:pos x="171" y="90"/>
                </a:cxn>
                <a:cxn ang="0">
                  <a:pos x="204" y="81"/>
                </a:cxn>
                <a:cxn ang="0">
                  <a:pos x="213" y="26"/>
                </a:cxn>
                <a:cxn ang="0">
                  <a:pos x="222" y="81"/>
                </a:cxn>
                <a:cxn ang="0">
                  <a:pos x="204" y="81"/>
                </a:cxn>
                <a:cxn ang="0">
                  <a:pos x="247" y="35"/>
                </a:cxn>
                <a:cxn ang="0">
                  <a:pos x="264" y="35"/>
                </a:cxn>
                <a:cxn ang="0">
                  <a:pos x="256" y="90"/>
                </a:cxn>
                <a:cxn ang="0">
                  <a:pos x="289" y="81"/>
                </a:cxn>
                <a:cxn ang="0">
                  <a:pos x="298" y="26"/>
                </a:cxn>
                <a:cxn ang="0">
                  <a:pos x="307" y="81"/>
                </a:cxn>
                <a:cxn ang="0">
                  <a:pos x="289" y="81"/>
                </a:cxn>
                <a:cxn ang="0">
                  <a:pos x="331" y="35"/>
                </a:cxn>
                <a:cxn ang="0">
                  <a:pos x="349" y="35"/>
                </a:cxn>
                <a:cxn ang="0">
                  <a:pos x="340" y="90"/>
                </a:cxn>
                <a:cxn ang="0">
                  <a:pos x="374" y="81"/>
                </a:cxn>
                <a:cxn ang="0">
                  <a:pos x="382" y="26"/>
                </a:cxn>
                <a:cxn ang="0">
                  <a:pos x="391" y="81"/>
                </a:cxn>
                <a:cxn ang="0">
                  <a:pos x="374" y="81"/>
                </a:cxn>
                <a:cxn ang="0">
                  <a:pos x="416" y="35"/>
                </a:cxn>
                <a:cxn ang="0">
                  <a:pos x="434" y="35"/>
                </a:cxn>
                <a:cxn ang="0">
                  <a:pos x="425" y="90"/>
                </a:cxn>
                <a:cxn ang="0">
                  <a:pos x="458" y="81"/>
                </a:cxn>
                <a:cxn ang="0">
                  <a:pos x="467" y="26"/>
                </a:cxn>
                <a:cxn ang="0">
                  <a:pos x="476" y="81"/>
                </a:cxn>
                <a:cxn ang="0">
                  <a:pos x="458" y="81"/>
                </a:cxn>
                <a:cxn ang="0">
                  <a:pos x="501" y="35"/>
                </a:cxn>
                <a:cxn ang="0">
                  <a:pos x="518" y="35"/>
                </a:cxn>
                <a:cxn ang="0">
                  <a:pos x="509" y="90"/>
                </a:cxn>
                <a:cxn ang="0">
                  <a:pos x="543" y="81"/>
                </a:cxn>
                <a:cxn ang="0">
                  <a:pos x="552" y="26"/>
                </a:cxn>
                <a:cxn ang="0">
                  <a:pos x="561" y="81"/>
                </a:cxn>
                <a:cxn ang="0">
                  <a:pos x="543" y="81"/>
                </a:cxn>
              </a:cxnLst>
              <a:rect l="0" t="0" r="r" b="b"/>
              <a:pathLst>
                <a:path w="596" h="116">
                  <a:moveTo>
                    <a:pt x="596" y="54"/>
                  </a:moveTo>
                  <a:cubicBezTo>
                    <a:pt x="596" y="61"/>
                    <a:pt x="596" y="61"/>
                    <a:pt x="596" y="61"/>
                  </a:cubicBezTo>
                  <a:cubicBezTo>
                    <a:pt x="596" y="27"/>
                    <a:pt x="568" y="0"/>
                    <a:pt x="535" y="0"/>
                  </a:cubicBezTo>
                  <a:cubicBezTo>
                    <a:pt x="61" y="0"/>
                    <a:pt x="61" y="0"/>
                    <a:pt x="61" y="0"/>
                  </a:cubicBezTo>
                  <a:cubicBezTo>
                    <a:pt x="27" y="0"/>
                    <a:pt x="0" y="27"/>
                    <a:pt x="0" y="61"/>
                  </a:cubicBezTo>
                  <a:cubicBezTo>
                    <a:pt x="0" y="54"/>
                    <a:pt x="0" y="54"/>
                    <a:pt x="0" y="54"/>
                  </a:cubicBezTo>
                  <a:cubicBezTo>
                    <a:pt x="0" y="88"/>
                    <a:pt x="27" y="116"/>
                    <a:pt x="61" y="116"/>
                  </a:cubicBezTo>
                  <a:cubicBezTo>
                    <a:pt x="535" y="116"/>
                    <a:pt x="535" y="116"/>
                    <a:pt x="535" y="116"/>
                  </a:cubicBezTo>
                  <a:cubicBezTo>
                    <a:pt x="568" y="116"/>
                    <a:pt x="596" y="88"/>
                    <a:pt x="596" y="54"/>
                  </a:cubicBezTo>
                  <a:close/>
                  <a:moveTo>
                    <a:pt x="35" y="81"/>
                  </a:moveTo>
                  <a:cubicBezTo>
                    <a:pt x="35" y="35"/>
                    <a:pt x="35" y="35"/>
                    <a:pt x="35" y="35"/>
                  </a:cubicBezTo>
                  <a:cubicBezTo>
                    <a:pt x="35" y="30"/>
                    <a:pt x="39" y="26"/>
                    <a:pt x="44" y="26"/>
                  </a:cubicBezTo>
                  <a:cubicBezTo>
                    <a:pt x="49" y="26"/>
                    <a:pt x="53" y="30"/>
                    <a:pt x="53" y="35"/>
                  </a:cubicBezTo>
                  <a:cubicBezTo>
                    <a:pt x="53" y="81"/>
                    <a:pt x="53" y="81"/>
                    <a:pt x="53" y="81"/>
                  </a:cubicBezTo>
                  <a:cubicBezTo>
                    <a:pt x="53" y="86"/>
                    <a:pt x="49" y="90"/>
                    <a:pt x="44" y="90"/>
                  </a:cubicBezTo>
                  <a:cubicBezTo>
                    <a:pt x="39" y="90"/>
                    <a:pt x="35" y="86"/>
                    <a:pt x="35" y="81"/>
                  </a:cubicBezTo>
                  <a:close/>
                  <a:moveTo>
                    <a:pt x="77" y="81"/>
                  </a:moveTo>
                  <a:cubicBezTo>
                    <a:pt x="77" y="35"/>
                    <a:pt x="77" y="35"/>
                    <a:pt x="77" y="35"/>
                  </a:cubicBezTo>
                  <a:cubicBezTo>
                    <a:pt x="77" y="30"/>
                    <a:pt x="81" y="26"/>
                    <a:pt x="86" y="26"/>
                  </a:cubicBezTo>
                  <a:cubicBezTo>
                    <a:pt x="91" y="26"/>
                    <a:pt x="95" y="30"/>
                    <a:pt x="95" y="35"/>
                  </a:cubicBezTo>
                  <a:cubicBezTo>
                    <a:pt x="95" y="81"/>
                    <a:pt x="95" y="81"/>
                    <a:pt x="95" y="81"/>
                  </a:cubicBezTo>
                  <a:cubicBezTo>
                    <a:pt x="95" y="86"/>
                    <a:pt x="91" y="90"/>
                    <a:pt x="86" y="90"/>
                  </a:cubicBezTo>
                  <a:cubicBezTo>
                    <a:pt x="81" y="90"/>
                    <a:pt x="77" y="86"/>
                    <a:pt x="77" y="81"/>
                  </a:cubicBezTo>
                  <a:close/>
                  <a:moveTo>
                    <a:pt x="120" y="81"/>
                  </a:moveTo>
                  <a:cubicBezTo>
                    <a:pt x="120" y="35"/>
                    <a:pt x="120" y="35"/>
                    <a:pt x="120" y="35"/>
                  </a:cubicBezTo>
                  <a:cubicBezTo>
                    <a:pt x="120" y="30"/>
                    <a:pt x="124" y="26"/>
                    <a:pt x="129" y="26"/>
                  </a:cubicBezTo>
                  <a:cubicBezTo>
                    <a:pt x="134" y="26"/>
                    <a:pt x="137" y="30"/>
                    <a:pt x="137" y="35"/>
                  </a:cubicBezTo>
                  <a:cubicBezTo>
                    <a:pt x="137" y="81"/>
                    <a:pt x="137" y="81"/>
                    <a:pt x="137" y="81"/>
                  </a:cubicBezTo>
                  <a:cubicBezTo>
                    <a:pt x="137" y="86"/>
                    <a:pt x="134" y="90"/>
                    <a:pt x="129" y="90"/>
                  </a:cubicBezTo>
                  <a:cubicBezTo>
                    <a:pt x="124" y="90"/>
                    <a:pt x="120" y="86"/>
                    <a:pt x="120" y="81"/>
                  </a:cubicBezTo>
                  <a:close/>
                  <a:moveTo>
                    <a:pt x="162" y="81"/>
                  </a:moveTo>
                  <a:cubicBezTo>
                    <a:pt x="162" y="35"/>
                    <a:pt x="162" y="35"/>
                    <a:pt x="162" y="35"/>
                  </a:cubicBezTo>
                  <a:cubicBezTo>
                    <a:pt x="162" y="30"/>
                    <a:pt x="166" y="26"/>
                    <a:pt x="171" y="26"/>
                  </a:cubicBezTo>
                  <a:cubicBezTo>
                    <a:pt x="176" y="26"/>
                    <a:pt x="180" y="30"/>
                    <a:pt x="180" y="35"/>
                  </a:cubicBezTo>
                  <a:cubicBezTo>
                    <a:pt x="180" y="81"/>
                    <a:pt x="180" y="81"/>
                    <a:pt x="180" y="81"/>
                  </a:cubicBezTo>
                  <a:cubicBezTo>
                    <a:pt x="180" y="86"/>
                    <a:pt x="176" y="90"/>
                    <a:pt x="171" y="90"/>
                  </a:cubicBezTo>
                  <a:cubicBezTo>
                    <a:pt x="166" y="90"/>
                    <a:pt x="162" y="86"/>
                    <a:pt x="162" y="81"/>
                  </a:cubicBezTo>
                  <a:close/>
                  <a:moveTo>
                    <a:pt x="204" y="81"/>
                  </a:moveTo>
                  <a:cubicBezTo>
                    <a:pt x="204" y="35"/>
                    <a:pt x="204" y="35"/>
                    <a:pt x="204" y="35"/>
                  </a:cubicBezTo>
                  <a:cubicBezTo>
                    <a:pt x="204" y="30"/>
                    <a:pt x="208" y="26"/>
                    <a:pt x="213" y="26"/>
                  </a:cubicBezTo>
                  <a:cubicBezTo>
                    <a:pt x="218" y="26"/>
                    <a:pt x="222" y="30"/>
                    <a:pt x="222" y="35"/>
                  </a:cubicBezTo>
                  <a:cubicBezTo>
                    <a:pt x="222" y="81"/>
                    <a:pt x="222" y="81"/>
                    <a:pt x="222" y="81"/>
                  </a:cubicBezTo>
                  <a:cubicBezTo>
                    <a:pt x="222" y="86"/>
                    <a:pt x="218" y="90"/>
                    <a:pt x="213" y="90"/>
                  </a:cubicBezTo>
                  <a:cubicBezTo>
                    <a:pt x="208" y="90"/>
                    <a:pt x="204" y="86"/>
                    <a:pt x="204" y="81"/>
                  </a:cubicBezTo>
                  <a:close/>
                  <a:moveTo>
                    <a:pt x="247" y="81"/>
                  </a:moveTo>
                  <a:cubicBezTo>
                    <a:pt x="247" y="35"/>
                    <a:pt x="247" y="35"/>
                    <a:pt x="247" y="35"/>
                  </a:cubicBezTo>
                  <a:cubicBezTo>
                    <a:pt x="247" y="30"/>
                    <a:pt x="251" y="26"/>
                    <a:pt x="256" y="26"/>
                  </a:cubicBezTo>
                  <a:cubicBezTo>
                    <a:pt x="260" y="26"/>
                    <a:pt x="264" y="30"/>
                    <a:pt x="264" y="35"/>
                  </a:cubicBezTo>
                  <a:cubicBezTo>
                    <a:pt x="264" y="81"/>
                    <a:pt x="264" y="81"/>
                    <a:pt x="264" y="81"/>
                  </a:cubicBezTo>
                  <a:cubicBezTo>
                    <a:pt x="264" y="86"/>
                    <a:pt x="260" y="90"/>
                    <a:pt x="256" y="90"/>
                  </a:cubicBezTo>
                  <a:cubicBezTo>
                    <a:pt x="251" y="90"/>
                    <a:pt x="247" y="86"/>
                    <a:pt x="247" y="81"/>
                  </a:cubicBezTo>
                  <a:close/>
                  <a:moveTo>
                    <a:pt x="289" y="81"/>
                  </a:moveTo>
                  <a:cubicBezTo>
                    <a:pt x="289" y="35"/>
                    <a:pt x="289" y="35"/>
                    <a:pt x="289" y="35"/>
                  </a:cubicBezTo>
                  <a:cubicBezTo>
                    <a:pt x="289" y="30"/>
                    <a:pt x="293" y="26"/>
                    <a:pt x="298" y="26"/>
                  </a:cubicBezTo>
                  <a:cubicBezTo>
                    <a:pt x="303" y="26"/>
                    <a:pt x="307" y="30"/>
                    <a:pt x="307" y="35"/>
                  </a:cubicBezTo>
                  <a:cubicBezTo>
                    <a:pt x="307" y="81"/>
                    <a:pt x="307" y="81"/>
                    <a:pt x="307" y="81"/>
                  </a:cubicBezTo>
                  <a:cubicBezTo>
                    <a:pt x="307" y="86"/>
                    <a:pt x="303" y="90"/>
                    <a:pt x="298" y="90"/>
                  </a:cubicBezTo>
                  <a:cubicBezTo>
                    <a:pt x="293" y="90"/>
                    <a:pt x="289" y="86"/>
                    <a:pt x="289" y="81"/>
                  </a:cubicBezTo>
                  <a:close/>
                  <a:moveTo>
                    <a:pt x="331" y="81"/>
                  </a:moveTo>
                  <a:cubicBezTo>
                    <a:pt x="331" y="35"/>
                    <a:pt x="331" y="35"/>
                    <a:pt x="331" y="35"/>
                  </a:cubicBezTo>
                  <a:cubicBezTo>
                    <a:pt x="331" y="30"/>
                    <a:pt x="335" y="26"/>
                    <a:pt x="340" y="26"/>
                  </a:cubicBezTo>
                  <a:cubicBezTo>
                    <a:pt x="345" y="26"/>
                    <a:pt x="349" y="30"/>
                    <a:pt x="349" y="35"/>
                  </a:cubicBezTo>
                  <a:cubicBezTo>
                    <a:pt x="349" y="81"/>
                    <a:pt x="349" y="81"/>
                    <a:pt x="349" y="81"/>
                  </a:cubicBezTo>
                  <a:cubicBezTo>
                    <a:pt x="349" y="86"/>
                    <a:pt x="345" y="90"/>
                    <a:pt x="340" y="90"/>
                  </a:cubicBezTo>
                  <a:cubicBezTo>
                    <a:pt x="335" y="90"/>
                    <a:pt x="331" y="86"/>
                    <a:pt x="331" y="81"/>
                  </a:cubicBezTo>
                  <a:close/>
                  <a:moveTo>
                    <a:pt x="374" y="81"/>
                  </a:moveTo>
                  <a:cubicBezTo>
                    <a:pt x="374" y="35"/>
                    <a:pt x="374" y="35"/>
                    <a:pt x="374" y="35"/>
                  </a:cubicBezTo>
                  <a:cubicBezTo>
                    <a:pt x="374" y="30"/>
                    <a:pt x="378" y="26"/>
                    <a:pt x="382" y="26"/>
                  </a:cubicBezTo>
                  <a:cubicBezTo>
                    <a:pt x="387" y="26"/>
                    <a:pt x="391" y="30"/>
                    <a:pt x="391" y="35"/>
                  </a:cubicBezTo>
                  <a:cubicBezTo>
                    <a:pt x="391" y="81"/>
                    <a:pt x="391" y="81"/>
                    <a:pt x="391" y="81"/>
                  </a:cubicBezTo>
                  <a:cubicBezTo>
                    <a:pt x="391" y="86"/>
                    <a:pt x="387" y="90"/>
                    <a:pt x="382" y="90"/>
                  </a:cubicBezTo>
                  <a:cubicBezTo>
                    <a:pt x="378" y="90"/>
                    <a:pt x="374" y="86"/>
                    <a:pt x="374" y="81"/>
                  </a:cubicBezTo>
                  <a:close/>
                  <a:moveTo>
                    <a:pt x="416" y="81"/>
                  </a:moveTo>
                  <a:cubicBezTo>
                    <a:pt x="416" y="35"/>
                    <a:pt x="416" y="35"/>
                    <a:pt x="416" y="35"/>
                  </a:cubicBezTo>
                  <a:cubicBezTo>
                    <a:pt x="416" y="30"/>
                    <a:pt x="420" y="26"/>
                    <a:pt x="425" y="26"/>
                  </a:cubicBezTo>
                  <a:cubicBezTo>
                    <a:pt x="430" y="26"/>
                    <a:pt x="434" y="30"/>
                    <a:pt x="434" y="35"/>
                  </a:cubicBezTo>
                  <a:cubicBezTo>
                    <a:pt x="434" y="81"/>
                    <a:pt x="434" y="81"/>
                    <a:pt x="434" y="81"/>
                  </a:cubicBezTo>
                  <a:cubicBezTo>
                    <a:pt x="434" y="86"/>
                    <a:pt x="430" y="90"/>
                    <a:pt x="425" y="90"/>
                  </a:cubicBezTo>
                  <a:cubicBezTo>
                    <a:pt x="420" y="90"/>
                    <a:pt x="416" y="86"/>
                    <a:pt x="416" y="81"/>
                  </a:cubicBezTo>
                  <a:close/>
                  <a:moveTo>
                    <a:pt x="458" y="81"/>
                  </a:moveTo>
                  <a:cubicBezTo>
                    <a:pt x="458" y="35"/>
                    <a:pt x="458" y="35"/>
                    <a:pt x="458" y="35"/>
                  </a:cubicBezTo>
                  <a:cubicBezTo>
                    <a:pt x="458" y="30"/>
                    <a:pt x="462" y="26"/>
                    <a:pt x="467" y="26"/>
                  </a:cubicBezTo>
                  <a:cubicBezTo>
                    <a:pt x="472" y="26"/>
                    <a:pt x="476" y="30"/>
                    <a:pt x="476" y="35"/>
                  </a:cubicBezTo>
                  <a:cubicBezTo>
                    <a:pt x="476" y="81"/>
                    <a:pt x="476" y="81"/>
                    <a:pt x="476" y="81"/>
                  </a:cubicBezTo>
                  <a:cubicBezTo>
                    <a:pt x="476" y="86"/>
                    <a:pt x="472" y="90"/>
                    <a:pt x="467" y="90"/>
                  </a:cubicBezTo>
                  <a:cubicBezTo>
                    <a:pt x="462" y="90"/>
                    <a:pt x="458" y="86"/>
                    <a:pt x="458" y="81"/>
                  </a:cubicBezTo>
                  <a:close/>
                  <a:moveTo>
                    <a:pt x="501" y="81"/>
                  </a:moveTo>
                  <a:cubicBezTo>
                    <a:pt x="501" y="35"/>
                    <a:pt x="501" y="35"/>
                    <a:pt x="501" y="35"/>
                  </a:cubicBezTo>
                  <a:cubicBezTo>
                    <a:pt x="501" y="30"/>
                    <a:pt x="504" y="26"/>
                    <a:pt x="509" y="26"/>
                  </a:cubicBezTo>
                  <a:cubicBezTo>
                    <a:pt x="514" y="26"/>
                    <a:pt x="518" y="30"/>
                    <a:pt x="518" y="35"/>
                  </a:cubicBezTo>
                  <a:cubicBezTo>
                    <a:pt x="518" y="81"/>
                    <a:pt x="518" y="81"/>
                    <a:pt x="518" y="81"/>
                  </a:cubicBezTo>
                  <a:cubicBezTo>
                    <a:pt x="518" y="86"/>
                    <a:pt x="514" y="90"/>
                    <a:pt x="509" y="90"/>
                  </a:cubicBezTo>
                  <a:cubicBezTo>
                    <a:pt x="504" y="90"/>
                    <a:pt x="501" y="86"/>
                    <a:pt x="501" y="81"/>
                  </a:cubicBezTo>
                  <a:close/>
                  <a:moveTo>
                    <a:pt x="543" y="81"/>
                  </a:moveTo>
                  <a:cubicBezTo>
                    <a:pt x="543" y="35"/>
                    <a:pt x="543" y="35"/>
                    <a:pt x="543" y="35"/>
                  </a:cubicBezTo>
                  <a:cubicBezTo>
                    <a:pt x="543" y="30"/>
                    <a:pt x="547" y="26"/>
                    <a:pt x="552" y="26"/>
                  </a:cubicBezTo>
                  <a:cubicBezTo>
                    <a:pt x="557" y="26"/>
                    <a:pt x="561" y="30"/>
                    <a:pt x="561" y="35"/>
                  </a:cubicBezTo>
                  <a:cubicBezTo>
                    <a:pt x="561" y="81"/>
                    <a:pt x="561" y="81"/>
                    <a:pt x="561" y="81"/>
                  </a:cubicBezTo>
                  <a:cubicBezTo>
                    <a:pt x="561" y="86"/>
                    <a:pt x="557" y="90"/>
                    <a:pt x="552" y="90"/>
                  </a:cubicBezTo>
                  <a:cubicBezTo>
                    <a:pt x="547" y="90"/>
                    <a:pt x="543" y="86"/>
                    <a:pt x="543" y="81"/>
                  </a:cubicBezTo>
                  <a:close/>
                </a:path>
              </a:pathLst>
            </a:custGeom>
            <a:grpFill/>
            <a:ln w="9525">
              <a:noFill/>
              <a:round/>
              <a:headEnd/>
              <a:tailEnd/>
            </a:ln>
          </p:spPr>
          <p:txBody>
            <a:bodyPr vert="horz" wrap="square" lIns="100817" tIns="50408" rIns="100817" bIns="50408" numCol="1" anchor="t" anchorCtr="0" compatLnSpc="1">
              <a:prstTxWarp prst="textNoShape">
                <a:avLst/>
              </a:prstTxWarp>
            </a:bodyPr>
            <a:lstStyle/>
            <a:p>
              <a:pPr fontAlgn="base">
                <a:spcBef>
                  <a:spcPct val="0"/>
                </a:spcBef>
                <a:spcAft>
                  <a:spcPct val="0"/>
                </a:spcAft>
              </a:pPr>
              <a:endParaRPr lang="en-GB" dirty="0">
                <a:solidFill>
                  <a:srgbClr val="000000"/>
                </a:solidFill>
                <a:latin typeface="Calibri" pitchFamily="34" charset="0"/>
              </a:endParaRPr>
            </a:p>
          </p:txBody>
        </p:sp>
        <p:sp>
          <p:nvSpPr>
            <p:cNvPr id="1231" name="Freeform 10">
              <a:extLst>
                <a:ext uri="{FF2B5EF4-FFF2-40B4-BE49-F238E27FC236}">
                  <a16:creationId xmlns:a16="http://schemas.microsoft.com/office/drawing/2014/main" id="{9DEC72CE-8F4C-FEE3-1723-EF1C1BECA681}"/>
                </a:ext>
              </a:extLst>
            </p:cNvPr>
            <p:cNvSpPr>
              <a:spLocks noEditPoints="1"/>
            </p:cNvSpPr>
            <p:nvPr/>
          </p:nvSpPr>
          <p:spPr bwMode="auto">
            <a:xfrm>
              <a:off x="8731077" y="6253385"/>
              <a:ext cx="704648" cy="135562"/>
            </a:xfrm>
            <a:custGeom>
              <a:avLst/>
              <a:gdLst/>
              <a:ahLst/>
              <a:cxnLst>
                <a:cxn ang="0">
                  <a:pos x="596" y="61"/>
                </a:cxn>
                <a:cxn ang="0">
                  <a:pos x="61" y="0"/>
                </a:cxn>
                <a:cxn ang="0">
                  <a:pos x="0" y="54"/>
                </a:cxn>
                <a:cxn ang="0">
                  <a:pos x="535" y="115"/>
                </a:cxn>
                <a:cxn ang="0">
                  <a:pos x="35" y="81"/>
                </a:cxn>
                <a:cxn ang="0">
                  <a:pos x="44" y="26"/>
                </a:cxn>
                <a:cxn ang="0">
                  <a:pos x="53" y="81"/>
                </a:cxn>
                <a:cxn ang="0">
                  <a:pos x="35" y="81"/>
                </a:cxn>
                <a:cxn ang="0">
                  <a:pos x="77" y="35"/>
                </a:cxn>
                <a:cxn ang="0">
                  <a:pos x="95" y="35"/>
                </a:cxn>
                <a:cxn ang="0">
                  <a:pos x="86" y="90"/>
                </a:cxn>
                <a:cxn ang="0">
                  <a:pos x="120" y="81"/>
                </a:cxn>
                <a:cxn ang="0">
                  <a:pos x="129" y="26"/>
                </a:cxn>
                <a:cxn ang="0">
                  <a:pos x="137" y="81"/>
                </a:cxn>
                <a:cxn ang="0">
                  <a:pos x="120" y="81"/>
                </a:cxn>
                <a:cxn ang="0">
                  <a:pos x="162" y="35"/>
                </a:cxn>
                <a:cxn ang="0">
                  <a:pos x="180" y="35"/>
                </a:cxn>
                <a:cxn ang="0">
                  <a:pos x="171" y="90"/>
                </a:cxn>
                <a:cxn ang="0">
                  <a:pos x="204" y="81"/>
                </a:cxn>
                <a:cxn ang="0">
                  <a:pos x="213" y="26"/>
                </a:cxn>
                <a:cxn ang="0">
                  <a:pos x="222" y="81"/>
                </a:cxn>
                <a:cxn ang="0">
                  <a:pos x="204" y="81"/>
                </a:cxn>
                <a:cxn ang="0">
                  <a:pos x="247" y="35"/>
                </a:cxn>
                <a:cxn ang="0">
                  <a:pos x="264" y="35"/>
                </a:cxn>
                <a:cxn ang="0">
                  <a:pos x="255" y="90"/>
                </a:cxn>
                <a:cxn ang="0">
                  <a:pos x="289" y="81"/>
                </a:cxn>
                <a:cxn ang="0">
                  <a:pos x="298" y="26"/>
                </a:cxn>
                <a:cxn ang="0">
                  <a:pos x="307" y="81"/>
                </a:cxn>
                <a:cxn ang="0">
                  <a:pos x="289" y="81"/>
                </a:cxn>
                <a:cxn ang="0">
                  <a:pos x="331" y="35"/>
                </a:cxn>
                <a:cxn ang="0">
                  <a:pos x="349" y="35"/>
                </a:cxn>
                <a:cxn ang="0">
                  <a:pos x="340" y="90"/>
                </a:cxn>
                <a:cxn ang="0">
                  <a:pos x="373" y="81"/>
                </a:cxn>
                <a:cxn ang="0">
                  <a:pos x="382" y="26"/>
                </a:cxn>
                <a:cxn ang="0">
                  <a:pos x="391" y="81"/>
                </a:cxn>
                <a:cxn ang="0">
                  <a:pos x="373" y="81"/>
                </a:cxn>
                <a:cxn ang="0">
                  <a:pos x="416" y="35"/>
                </a:cxn>
                <a:cxn ang="0">
                  <a:pos x="434" y="35"/>
                </a:cxn>
                <a:cxn ang="0">
                  <a:pos x="425" y="90"/>
                </a:cxn>
                <a:cxn ang="0">
                  <a:pos x="458" y="81"/>
                </a:cxn>
                <a:cxn ang="0">
                  <a:pos x="467" y="26"/>
                </a:cxn>
                <a:cxn ang="0">
                  <a:pos x="476" y="81"/>
                </a:cxn>
                <a:cxn ang="0">
                  <a:pos x="458" y="81"/>
                </a:cxn>
                <a:cxn ang="0">
                  <a:pos x="500" y="35"/>
                </a:cxn>
                <a:cxn ang="0">
                  <a:pos x="518" y="35"/>
                </a:cxn>
                <a:cxn ang="0">
                  <a:pos x="509" y="90"/>
                </a:cxn>
                <a:cxn ang="0">
                  <a:pos x="543" y="81"/>
                </a:cxn>
                <a:cxn ang="0">
                  <a:pos x="552" y="26"/>
                </a:cxn>
                <a:cxn ang="0">
                  <a:pos x="560" y="81"/>
                </a:cxn>
                <a:cxn ang="0">
                  <a:pos x="543" y="81"/>
                </a:cxn>
              </a:cxnLst>
              <a:rect l="0" t="0" r="r" b="b"/>
              <a:pathLst>
                <a:path w="596" h="115">
                  <a:moveTo>
                    <a:pt x="596" y="54"/>
                  </a:moveTo>
                  <a:cubicBezTo>
                    <a:pt x="596" y="61"/>
                    <a:pt x="596" y="61"/>
                    <a:pt x="596" y="61"/>
                  </a:cubicBezTo>
                  <a:cubicBezTo>
                    <a:pt x="596" y="27"/>
                    <a:pt x="568" y="0"/>
                    <a:pt x="535" y="0"/>
                  </a:cubicBezTo>
                  <a:cubicBezTo>
                    <a:pt x="61" y="0"/>
                    <a:pt x="61" y="0"/>
                    <a:pt x="61" y="0"/>
                  </a:cubicBezTo>
                  <a:cubicBezTo>
                    <a:pt x="27" y="0"/>
                    <a:pt x="0" y="27"/>
                    <a:pt x="0" y="61"/>
                  </a:cubicBezTo>
                  <a:cubicBezTo>
                    <a:pt x="0" y="54"/>
                    <a:pt x="0" y="54"/>
                    <a:pt x="0" y="54"/>
                  </a:cubicBezTo>
                  <a:cubicBezTo>
                    <a:pt x="0" y="88"/>
                    <a:pt x="27" y="115"/>
                    <a:pt x="61" y="115"/>
                  </a:cubicBezTo>
                  <a:cubicBezTo>
                    <a:pt x="535" y="115"/>
                    <a:pt x="535" y="115"/>
                    <a:pt x="535" y="115"/>
                  </a:cubicBezTo>
                  <a:cubicBezTo>
                    <a:pt x="568" y="115"/>
                    <a:pt x="596" y="88"/>
                    <a:pt x="596" y="54"/>
                  </a:cubicBezTo>
                  <a:close/>
                  <a:moveTo>
                    <a:pt x="35" y="81"/>
                  </a:moveTo>
                  <a:cubicBezTo>
                    <a:pt x="35" y="35"/>
                    <a:pt x="35" y="35"/>
                    <a:pt x="35" y="35"/>
                  </a:cubicBezTo>
                  <a:cubicBezTo>
                    <a:pt x="35" y="30"/>
                    <a:pt x="39" y="26"/>
                    <a:pt x="44" y="26"/>
                  </a:cubicBezTo>
                  <a:cubicBezTo>
                    <a:pt x="49" y="26"/>
                    <a:pt x="53" y="30"/>
                    <a:pt x="53" y="35"/>
                  </a:cubicBezTo>
                  <a:cubicBezTo>
                    <a:pt x="53" y="81"/>
                    <a:pt x="53" y="81"/>
                    <a:pt x="53" y="81"/>
                  </a:cubicBezTo>
                  <a:cubicBezTo>
                    <a:pt x="53" y="86"/>
                    <a:pt x="49" y="90"/>
                    <a:pt x="44" y="90"/>
                  </a:cubicBezTo>
                  <a:cubicBezTo>
                    <a:pt x="39" y="90"/>
                    <a:pt x="35" y="86"/>
                    <a:pt x="35" y="81"/>
                  </a:cubicBezTo>
                  <a:close/>
                  <a:moveTo>
                    <a:pt x="77" y="81"/>
                  </a:moveTo>
                  <a:cubicBezTo>
                    <a:pt x="77" y="35"/>
                    <a:pt x="77" y="35"/>
                    <a:pt x="77" y="35"/>
                  </a:cubicBezTo>
                  <a:cubicBezTo>
                    <a:pt x="77" y="30"/>
                    <a:pt x="81" y="26"/>
                    <a:pt x="86" y="26"/>
                  </a:cubicBezTo>
                  <a:cubicBezTo>
                    <a:pt x="91" y="26"/>
                    <a:pt x="95" y="30"/>
                    <a:pt x="95" y="35"/>
                  </a:cubicBezTo>
                  <a:cubicBezTo>
                    <a:pt x="95" y="81"/>
                    <a:pt x="95" y="81"/>
                    <a:pt x="95" y="81"/>
                  </a:cubicBezTo>
                  <a:cubicBezTo>
                    <a:pt x="95" y="86"/>
                    <a:pt x="91" y="90"/>
                    <a:pt x="86" y="90"/>
                  </a:cubicBezTo>
                  <a:cubicBezTo>
                    <a:pt x="81" y="90"/>
                    <a:pt x="77" y="86"/>
                    <a:pt x="77" y="81"/>
                  </a:cubicBezTo>
                  <a:close/>
                  <a:moveTo>
                    <a:pt x="120" y="81"/>
                  </a:moveTo>
                  <a:cubicBezTo>
                    <a:pt x="120" y="35"/>
                    <a:pt x="120" y="35"/>
                    <a:pt x="120" y="35"/>
                  </a:cubicBezTo>
                  <a:cubicBezTo>
                    <a:pt x="120" y="30"/>
                    <a:pt x="124" y="26"/>
                    <a:pt x="129" y="26"/>
                  </a:cubicBezTo>
                  <a:cubicBezTo>
                    <a:pt x="133" y="26"/>
                    <a:pt x="137" y="30"/>
                    <a:pt x="137" y="35"/>
                  </a:cubicBezTo>
                  <a:cubicBezTo>
                    <a:pt x="137" y="81"/>
                    <a:pt x="137" y="81"/>
                    <a:pt x="137" y="81"/>
                  </a:cubicBezTo>
                  <a:cubicBezTo>
                    <a:pt x="137" y="86"/>
                    <a:pt x="133" y="90"/>
                    <a:pt x="129" y="90"/>
                  </a:cubicBezTo>
                  <a:cubicBezTo>
                    <a:pt x="124" y="90"/>
                    <a:pt x="120" y="86"/>
                    <a:pt x="120" y="81"/>
                  </a:cubicBezTo>
                  <a:close/>
                  <a:moveTo>
                    <a:pt x="162" y="81"/>
                  </a:moveTo>
                  <a:cubicBezTo>
                    <a:pt x="162" y="35"/>
                    <a:pt x="162" y="35"/>
                    <a:pt x="162" y="35"/>
                  </a:cubicBezTo>
                  <a:cubicBezTo>
                    <a:pt x="162" y="30"/>
                    <a:pt x="166" y="26"/>
                    <a:pt x="171" y="26"/>
                  </a:cubicBezTo>
                  <a:cubicBezTo>
                    <a:pt x="176" y="26"/>
                    <a:pt x="180" y="30"/>
                    <a:pt x="180" y="35"/>
                  </a:cubicBezTo>
                  <a:cubicBezTo>
                    <a:pt x="180" y="81"/>
                    <a:pt x="180" y="81"/>
                    <a:pt x="180" y="81"/>
                  </a:cubicBezTo>
                  <a:cubicBezTo>
                    <a:pt x="180" y="86"/>
                    <a:pt x="176" y="90"/>
                    <a:pt x="171" y="90"/>
                  </a:cubicBezTo>
                  <a:cubicBezTo>
                    <a:pt x="166" y="90"/>
                    <a:pt x="162" y="86"/>
                    <a:pt x="162" y="81"/>
                  </a:cubicBezTo>
                  <a:close/>
                  <a:moveTo>
                    <a:pt x="204" y="81"/>
                  </a:moveTo>
                  <a:cubicBezTo>
                    <a:pt x="204" y="35"/>
                    <a:pt x="204" y="35"/>
                    <a:pt x="204" y="35"/>
                  </a:cubicBezTo>
                  <a:cubicBezTo>
                    <a:pt x="204" y="30"/>
                    <a:pt x="208" y="26"/>
                    <a:pt x="213" y="26"/>
                  </a:cubicBezTo>
                  <a:cubicBezTo>
                    <a:pt x="218" y="26"/>
                    <a:pt x="222" y="30"/>
                    <a:pt x="222" y="35"/>
                  </a:cubicBezTo>
                  <a:cubicBezTo>
                    <a:pt x="222" y="81"/>
                    <a:pt x="222" y="81"/>
                    <a:pt x="222" y="81"/>
                  </a:cubicBezTo>
                  <a:cubicBezTo>
                    <a:pt x="222" y="86"/>
                    <a:pt x="218" y="90"/>
                    <a:pt x="213" y="90"/>
                  </a:cubicBezTo>
                  <a:cubicBezTo>
                    <a:pt x="208" y="90"/>
                    <a:pt x="204" y="86"/>
                    <a:pt x="204" y="81"/>
                  </a:cubicBezTo>
                  <a:close/>
                  <a:moveTo>
                    <a:pt x="247" y="81"/>
                  </a:moveTo>
                  <a:cubicBezTo>
                    <a:pt x="247" y="35"/>
                    <a:pt x="247" y="35"/>
                    <a:pt x="247" y="35"/>
                  </a:cubicBezTo>
                  <a:cubicBezTo>
                    <a:pt x="247" y="30"/>
                    <a:pt x="251" y="26"/>
                    <a:pt x="255" y="26"/>
                  </a:cubicBezTo>
                  <a:cubicBezTo>
                    <a:pt x="260" y="26"/>
                    <a:pt x="264" y="30"/>
                    <a:pt x="264" y="35"/>
                  </a:cubicBezTo>
                  <a:cubicBezTo>
                    <a:pt x="264" y="81"/>
                    <a:pt x="264" y="81"/>
                    <a:pt x="264" y="81"/>
                  </a:cubicBezTo>
                  <a:cubicBezTo>
                    <a:pt x="264" y="86"/>
                    <a:pt x="260" y="90"/>
                    <a:pt x="255" y="90"/>
                  </a:cubicBezTo>
                  <a:cubicBezTo>
                    <a:pt x="251" y="90"/>
                    <a:pt x="247" y="86"/>
                    <a:pt x="247" y="81"/>
                  </a:cubicBezTo>
                  <a:close/>
                  <a:moveTo>
                    <a:pt x="289" y="81"/>
                  </a:moveTo>
                  <a:cubicBezTo>
                    <a:pt x="289" y="35"/>
                    <a:pt x="289" y="35"/>
                    <a:pt x="289" y="35"/>
                  </a:cubicBezTo>
                  <a:cubicBezTo>
                    <a:pt x="289" y="30"/>
                    <a:pt x="293" y="26"/>
                    <a:pt x="298" y="26"/>
                  </a:cubicBezTo>
                  <a:cubicBezTo>
                    <a:pt x="303" y="26"/>
                    <a:pt x="307" y="30"/>
                    <a:pt x="307" y="35"/>
                  </a:cubicBezTo>
                  <a:cubicBezTo>
                    <a:pt x="307" y="81"/>
                    <a:pt x="307" y="81"/>
                    <a:pt x="307" y="81"/>
                  </a:cubicBezTo>
                  <a:cubicBezTo>
                    <a:pt x="307" y="86"/>
                    <a:pt x="303" y="90"/>
                    <a:pt x="298" y="90"/>
                  </a:cubicBezTo>
                  <a:cubicBezTo>
                    <a:pt x="293" y="90"/>
                    <a:pt x="289" y="86"/>
                    <a:pt x="289" y="81"/>
                  </a:cubicBezTo>
                  <a:close/>
                  <a:moveTo>
                    <a:pt x="331" y="81"/>
                  </a:moveTo>
                  <a:cubicBezTo>
                    <a:pt x="331" y="35"/>
                    <a:pt x="331" y="35"/>
                    <a:pt x="331" y="35"/>
                  </a:cubicBezTo>
                  <a:cubicBezTo>
                    <a:pt x="331" y="30"/>
                    <a:pt x="335" y="26"/>
                    <a:pt x="340" y="26"/>
                  </a:cubicBezTo>
                  <a:cubicBezTo>
                    <a:pt x="345" y="26"/>
                    <a:pt x="349" y="30"/>
                    <a:pt x="349" y="35"/>
                  </a:cubicBezTo>
                  <a:cubicBezTo>
                    <a:pt x="349" y="81"/>
                    <a:pt x="349" y="81"/>
                    <a:pt x="349" y="81"/>
                  </a:cubicBezTo>
                  <a:cubicBezTo>
                    <a:pt x="349" y="86"/>
                    <a:pt x="345" y="90"/>
                    <a:pt x="340" y="90"/>
                  </a:cubicBezTo>
                  <a:cubicBezTo>
                    <a:pt x="335" y="90"/>
                    <a:pt x="331" y="86"/>
                    <a:pt x="331" y="81"/>
                  </a:cubicBezTo>
                  <a:close/>
                  <a:moveTo>
                    <a:pt x="373" y="81"/>
                  </a:moveTo>
                  <a:cubicBezTo>
                    <a:pt x="373" y="35"/>
                    <a:pt x="373" y="35"/>
                    <a:pt x="373" y="35"/>
                  </a:cubicBezTo>
                  <a:cubicBezTo>
                    <a:pt x="373" y="30"/>
                    <a:pt x="377" y="26"/>
                    <a:pt x="382" y="26"/>
                  </a:cubicBezTo>
                  <a:cubicBezTo>
                    <a:pt x="387" y="26"/>
                    <a:pt x="391" y="30"/>
                    <a:pt x="391" y="35"/>
                  </a:cubicBezTo>
                  <a:cubicBezTo>
                    <a:pt x="391" y="81"/>
                    <a:pt x="391" y="81"/>
                    <a:pt x="391" y="81"/>
                  </a:cubicBezTo>
                  <a:cubicBezTo>
                    <a:pt x="391" y="86"/>
                    <a:pt x="387" y="90"/>
                    <a:pt x="382" y="90"/>
                  </a:cubicBezTo>
                  <a:cubicBezTo>
                    <a:pt x="377" y="90"/>
                    <a:pt x="373" y="86"/>
                    <a:pt x="373" y="81"/>
                  </a:cubicBezTo>
                  <a:close/>
                  <a:moveTo>
                    <a:pt x="416" y="81"/>
                  </a:moveTo>
                  <a:cubicBezTo>
                    <a:pt x="416" y="35"/>
                    <a:pt x="416" y="35"/>
                    <a:pt x="416" y="35"/>
                  </a:cubicBezTo>
                  <a:cubicBezTo>
                    <a:pt x="416" y="30"/>
                    <a:pt x="420" y="26"/>
                    <a:pt x="425" y="26"/>
                  </a:cubicBezTo>
                  <a:cubicBezTo>
                    <a:pt x="430" y="26"/>
                    <a:pt x="434" y="30"/>
                    <a:pt x="434" y="35"/>
                  </a:cubicBezTo>
                  <a:cubicBezTo>
                    <a:pt x="434" y="81"/>
                    <a:pt x="434" y="81"/>
                    <a:pt x="434" y="81"/>
                  </a:cubicBezTo>
                  <a:cubicBezTo>
                    <a:pt x="434" y="86"/>
                    <a:pt x="430" y="90"/>
                    <a:pt x="425" y="90"/>
                  </a:cubicBezTo>
                  <a:cubicBezTo>
                    <a:pt x="420" y="90"/>
                    <a:pt x="416" y="86"/>
                    <a:pt x="416" y="81"/>
                  </a:cubicBezTo>
                  <a:close/>
                  <a:moveTo>
                    <a:pt x="458" y="81"/>
                  </a:moveTo>
                  <a:cubicBezTo>
                    <a:pt x="458" y="35"/>
                    <a:pt x="458" y="35"/>
                    <a:pt x="458" y="35"/>
                  </a:cubicBezTo>
                  <a:cubicBezTo>
                    <a:pt x="458" y="30"/>
                    <a:pt x="462" y="26"/>
                    <a:pt x="467" y="26"/>
                  </a:cubicBezTo>
                  <a:cubicBezTo>
                    <a:pt x="472" y="26"/>
                    <a:pt x="476" y="30"/>
                    <a:pt x="476" y="35"/>
                  </a:cubicBezTo>
                  <a:cubicBezTo>
                    <a:pt x="476" y="81"/>
                    <a:pt x="476" y="81"/>
                    <a:pt x="476" y="81"/>
                  </a:cubicBezTo>
                  <a:cubicBezTo>
                    <a:pt x="476" y="86"/>
                    <a:pt x="472" y="90"/>
                    <a:pt x="467" y="90"/>
                  </a:cubicBezTo>
                  <a:cubicBezTo>
                    <a:pt x="462" y="90"/>
                    <a:pt x="458" y="86"/>
                    <a:pt x="458" y="81"/>
                  </a:cubicBezTo>
                  <a:close/>
                  <a:moveTo>
                    <a:pt x="500" y="81"/>
                  </a:moveTo>
                  <a:cubicBezTo>
                    <a:pt x="500" y="35"/>
                    <a:pt x="500" y="35"/>
                    <a:pt x="500" y="35"/>
                  </a:cubicBezTo>
                  <a:cubicBezTo>
                    <a:pt x="500" y="30"/>
                    <a:pt x="504" y="26"/>
                    <a:pt x="509" y="26"/>
                  </a:cubicBezTo>
                  <a:cubicBezTo>
                    <a:pt x="514" y="26"/>
                    <a:pt x="518" y="30"/>
                    <a:pt x="518" y="35"/>
                  </a:cubicBezTo>
                  <a:cubicBezTo>
                    <a:pt x="518" y="81"/>
                    <a:pt x="518" y="81"/>
                    <a:pt x="518" y="81"/>
                  </a:cubicBezTo>
                  <a:cubicBezTo>
                    <a:pt x="518" y="86"/>
                    <a:pt x="514" y="90"/>
                    <a:pt x="509" y="90"/>
                  </a:cubicBezTo>
                  <a:cubicBezTo>
                    <a:pt x="504" y="90"/>
                    <a:pt x="500" y="86"/>
                    <a:pt x="500" y="81"/>
                  </a:cubicBezTo>
                  <a:close/>
                  <a:moveTo>
                    <a:pt x="543" y="81"/>
                  </a:moveTo>
                  <a:cubicBezTo>
                    <a:pt x="543" y="35"/>
                    <a:pt x="543" y="35"/>
                    <a:pt x="543" y="35"/>
                  </a:cubicBezTo>
                  <a:cubicBezTo>
                    <a:pt x="543" y="30"/>
                    <a:pt x="547" y="26"/>
                    <a:pt x="552" y="26"/>
                  </a:cubicBezTo>
                  <a:cubicBezTo>
                    <a:pt x="556" y="26"/>
                    <a:pt x="560" y="30"/>
                    <a:pt x="560" y="35"/>
                  </a:cubicBezTo>
                  <a:cubicBezTo>
                    <a:pt x="560" y="81"/>
                    <a:pt x="560" y="81"/>
                    <a:pt x="560" y="81"/>
                  </a:cubicBezTo>
                  <a:cubicBezTo>
                    <a:pt x="560" y="86"/>
                    <a:pt x="556" y="90"/>
                    <a:pt x="552" y="90"/>
                  </a:cubicBezTo>
                  <a:cubicBezTo>
                    <a:pt x="547" y="90"/>
                    <a:pt x="543" y="86"/>
                    <a:pt x="543" y="81"/>
                  </a:cubicBezTo>
                  <a:close/>
                </a:path>
              </a:pathLst>
            </a:custGeom>
            <a:grpFill/>
            <a:ln w="9525">
              <a:noFill/>
              <a:round/>
              <a:headEnd/>
              <a:tailEnd/>
            </a:ln>
          </p:spPr>
          <p:txBody>
            <a:bodyPr vert="horz" wrap="square" lIns="100817" tIns="50408" rIns="100817" bIns="50408" numCol="1" anchor="t" anchorCtr="0" compatLnSpc="1">
              <a:prstTxWarp prst="textNoShape">
                <a:avLst/>
              </a:prstTxWarp>
            </a:bodyPr>
            <a:lstStyle/>
            <a:p>
              <a:pPr fontAlgn="base">
                <a:spcBef>
                  <a:spcPct val="0"/>
                </a:spcBef>
                <a:spcAft>
                  <a:spcPct val="0"/>
                </a:spcAft>
              </a:pPr>
              <a:endParaRPr lang="en-GB" dirty="0">
                <a:solidFill>
                  <a:srgbClr val="000000"/>
                </a:solidFill>
                <a:latin typeface="Calibri" pitchFamily="34" charset="0"/>
              </a:endParaRPr>
            </a:p>
          </p:txBody>
        </p:sp>
        <p:sp>
          <p:nvSpPr>
            <p:cNvPr id="1232" name="Freeform 11">
              <a:extLst>
                <a:ext uri="{FF2B5EF4-FFF2-40B4-BE49-F238E27FC236}">
                  <a16:creationId xmlns:a16="http://schemas.microsoft.com/office/drawing/2014/main" id="{22A0529E-4455-6177-20DF-E1C163A9D168}"/>
                </a:ext>
              </a:extLst>
            </p:cNvPr>
            <p:cNvSpPr>
              <a:spLocks noEditPoints="1"/>
            </p:cNvSpPr>
            <p:nvPr/>
          </p:nvSpPr>
          <p:spPr bwMode="auto">
            <a:xfrm>
              <a:off x="9493621" y="6253385"/>
              <a:ext cx="704648" cy="135562"/>
            </a:xfrm>
            <a:custGeom>
              <a:avLst/>
              <a:gdLst/>
              <a:ahLst/>
              <a:cxnLst>
                <a:cxn ang="0">
                  <a:pos x="596" y="61"/>
                </a:cxn>
                <a:cxn ang="0">
                  <a:pos x="61" y="0"/>
                </a:cxn>
                <a:cxn ang="0">
                  <a:pos x="0" y="54"/>
                </a:cxn>
                <a:cxn ang="0">
                  <a:pos x="535" y="115"/>
                </a:cxn>
                <a:cxn ang="0">
                  <a:pos x="35" y="81"/>
                </a:cxn>
                <a:cxn ang="0">
                  <a:pos x="44" y="26"/>
                </a:cxn>
                <a:cxn ang="0">
                  <a:pos x="53" y="81"/>
                </a:cxn>
                <a:cxn ang="0">
                  <a:pos x="35" y="81"/>
                </a:cxn>
                <a:cxn ang="0">
                  <a:pos x="77" y="35"/>
                </a:cxn>
                <a:cxn ang="0">
                  <a:pos x="95" y="35"/>
                </a:cxn>
                <a:cxn ang="0">
                  <a:pos x="86" y="90"/>
                </a:cxn>
                <a:cxn ang="0">
                  <a:pos x="120" y="81"/>
                </a:cxn>
                <a:cxn ang="0">
                  <a:pos x="129" y="26"/>
                </a:cxn>
                <a:cxn ang="0">
                  <a:pos x="137" y="81"/>
                </a:cxn>
                <a:cxn ang="0">
                  <a:pos x="120" y="81"/>
                </a:cxn>
                <a:cxn ang="0">
                  <a:pos x="162" y="35"/>
                </a:cxn>
                <a:cxn ang="0">
                  <a:pos x="180" y="35"/>
                </a:cxn>
                <a:cxn ang="0">
                  <a:pos x="171" y="90"/>
                </a:cxn>
                <a:cxn ang="0">
                  <a:pos x="204" y="81"/>
                </a:cxn>
                <a:cxn ang="0">
                  <a:pos x="213" y="26"/>
                </a:cxn>
                <a:cxn ang="0">
                  <a:pos x="222" y="81"/>
                </a:cxn>
                <a:cxn ang="0">
                  <a:pos x="204" y="81"/>
                </a:cxn>
                <a:cxn ang="0">
                  <a:pos x="247" y="35"/>
                </a:cxn>
                <a:cxn ang="0">
                  <a:pos x="264" y="35"/>
                </a:cxn>
                <a:cxn ang="0">
                  <a:pos x="256" y="90"/>
                </a:cxn>
                <a:cxn ang="0">
                  <a:pos x="289" y="81"/>
                </a:cxn>
                <a:cxn ang="0">
                  <a:pos x="298" y="26"/>
                </a:cxn>
                <a:cxn ang="0">
                  <a:pos x="307" y="81"/>
                </a:cxn>
                <a:cxn ang="0">
                  <a:pos x="289" y="81"/>
                </a:cxn>
                <a:cxn ang="0">
                  <a:pos x="331" y="35"/>
                </a:cxn>
                <a:cxn ang="0">
                  <a:pos x="349" y="35"/>
                </a:cxn>
                <a:cxn ang="0">
                  <a:pos x="340" y="90"/>
                </a:cxn>
                <a:cxn ang="0">
                  <a:pos x="374" y="81"/>
                </a:cxn>
                <a:cxn ang="0">
                  <a:pos x="382" y="26"/>
                </a:cxn>
                <a:cxn ang="0">
                  <a:pos x="391" y="81"/>
                </a:cxn>
                <a:cxn ang="0">
                  <a:pos x="374" y="81"/>
                </a:cxn>
                <a:cxn ang="0">
                  <a:pos x="416" y="35"/>
                </a:cxn>
                <a:cxn ang="0">
                  <a:pos x="434" y="35"/>
                </a:cxn>
                <a:cxn ang="0">
                  <a:pos x="425" y="90"/>
                </a:cxn>
                <a:cxn ang="0">
                  <a:pos x="458" y="81"/>
                </a:cxn>
                <a:cxn ang="0">
                  <a:pos x="467" y="26"/>
                </a:cxn>
                <a:cxn ang="0">
                  <a:pos x="476" y="81"/>
                </a:cxn>
                <a:cxn ang="0">
                  <a:pos x="458" y="81"/>
                </a:cxn>
                <a:cxn ang="0">
                  <a:pos x="501" y="35"/>
                </a:cxn>
                <a:cxn ang="0">
                  <a:pos x="518" y="35"/>
                </a:cxn>
                <a:cxn ang="0">
                  <a:pos x="509" y="90"/>
                </a:cxn>
                <a:cxn ang="0">
                  <a:pos x="543" y="81"/>
                </a:cxn>
                <a:cxn ang="0">
                  <a:pos x="552" y="26"/>
                </a:cxn>
                <a:cxn ang="0">
                  <a:pos x="561" y="81"/>
                </a:cxn>
                <a:cxn ang="0">
                  <a:pos x="543" y="81"/>
                </a:cxn>
              </a:cxnLst>
              <a:rect l="0" t="0" r="r" b="b"/>
              <a:pathLst>
                <a:path w="596" h="115">
                  <a:moveTo>
                    <a:pt x="596" y="54"/>
                  </a:moveTo>
                  <a:cubicBezTo>
                    <a:pt x="596" y="61"/>
                    <a:pt x="596" y="61"/>
                    <a:pt x="596" y="61"/>
                  </a:cubicBezTo>
                  <a:cubicBezTo>
                    <a:pt x="596" y="27"/>
                    <a:pt x="568" y="0"/>
                    <a:pt x="535" y="0"/>
                  </a:cubicBezTo>
                  <a:cubicBezTo>
                    <a:pt x="61" y="0"/>
                    <a:pt x="61" y="0"/>
                    <a:pt x="61" y="0"/>
                  </a:cubicBezTo>
                  <a:cubicBezTo>
                    <a:pt x="27" y="0"/>
                    <a:pt x="0" y="27"/>
                    <a:pt x="0" y="61"/>
                  </a:cubicBezTo>
                  <a:cubicBezTo>
                    <a:pt x="0" y="54"/>
                    <a:pt x="0" y="54"/>
                    <a:pt x="0" y="54"/>
                  </a:cubicBezTo>
                  <a:cubicBezTo>
                    <a:pt x="0" y="88"/>
                    <a:pt x="27" y="115"/>
                    <a:pt x="61" y="115"/>
                  </a:cubicBezTo>
                  <a:cubicBezTo>
                    <a:pt x="535" y="115"/>
                    <a:pt x="535" y="115"/>
                    <a:pt x="535" y="115"/>
                  </a:cubicBezTo>
                  <a:cubicBezTo>
                    <a:pt x="568" y="115"/>
                    <a:pt x="596" y="88"/>
                    <a:pt x="596" y="54"/>
                  </a:cubicBezTo>
                  <a:close/>
                  <a:moveTo>
                    <a:pt x="35" y="81"/>
                  </a:moveTo>
                  <a:cubicBezTo>
                    <a:pt x="35" y="35"/>
                    <a:pt x="35" y="35"/>
                    <a:pt x="35" y="35"/>
                  </a:cubicBezTo>
                  <a:cubicBezTo>
                    <a:pt x="35" y="30"/>
                    <a:pt x="39" y="26"/>
                    <a:pt x="44" y="26"/>
                  </a:cubicBezTo>
                  <a:cubicBezTo>
                    <a:pt x="49" y="26"/>
                    <a:pt x="53" y="30"/>
                    <a:pt x="53" y="35"/>
                  </a:cubicBezTo>
                  <a:cubicBezTo>
                    <a:pt x="53" y="81"/>
                    <a:pt x="53" y="81"/>
                    <a:pt x="53" y="81"/>
                  </a:cubicBezTo>
                  <a:cubicBezTo>
                    <a:pt x="53" y="86"/>
                    <a:pt x="49" y="90"/>
                    <a:pt x="44" y="90"/>
                  </a:cubicBezTo>
                  <a:cubicBezTo>
                    <a:pt x="39" y="90"/>
                    <a:pt x="35" y="86"/>
                    <a:pt x="35" y="81"/>
                  </a:cubicBezTo>
                  <a:close/>
                  <a:moveTo>
                    <a:pt x="77" y="81"/>
                  </a:moveTo>
                  <a:cubicBezTo>
                    <a:pt x="77" y="35"/>
                    <a:pt x="77" y="35"/>
                    <a:pt x="77" y="35"/>
                  </a:cubicBezTo>
                  <a:cubicBezTo>
                    <a:pt x="77" y="30"/>
                    <a:pt x="81" y="26"/>
                    <a:pt x="86" y="26"/>
                  </a:cubicBezTo>
                  <a:cubicBezTo>
                    <a:pt x="91" y="26"/>
                    <a:pt x="95" y="30"/>
                    <a:pt x="95" y="35"/>
                  </a:cubicBezTo>
                  <a:cubicBezTo>
                    <a:pt x="95" y="81"/>
                    <a:pt x="95" y="81"/>
                    <a:pt x="95" y="81"/>
                  </a:cubicBezTo>
                  <a:cubicBezTo>
                    <a:pt x="95" y="86"/>
                    <a:pt x="91" y="90"/>
                    <a:pt x="86" y="90"/>
                  </a:cubicBezTo>
                  <a:cubicBezTo>
                    <a:pt x="81" y="90"/>
                    <a:pt x="77" y="86"/>
                    <a:pt x="77" y="81"/>
                  </a:cubicBezTo>
                  <a:close/>
                  <a:moveTo>
                    <a:pt x="120" y="81"/>
                  </a:moveTo>
                  <a:cubicBezTo>
                    <a:pt x="120" y="35"/>
                    <a:pt x="120" y="35"/>
                    <a:pt x="120" y="35"/>
                  </a:cubicBezTo>
                  <a:cubicBezTo>
                    <a:pt x="120" y="30"/>
                    <a:pt x="124" y="26"/>
                    <a:pt x="129" y="26"/>
                  </a:cubicBezTo>
                  <a:cubicBezTo>
                    <a:pt x="134" y="26"/>
                    <a:pt x="137" y="30"/>
                    <a:pt x="137" y="35"/>
                  </a:cubicBezTo>
                  <a:cubicBezTo>
                    <a:pt x="137" y="81"/>
                    <a:pt x="137" y="81"/>
                    <a:pt x="137" y="81"/>
                  </a:cubicBezTo>
                  <a:cubicBezTo>
                    <a:pt x="137" y="86"/>
                    <a:pt x="134" y="90"/>
                    <a:pt x="129" y="90"/>
                  </a:cubicBezTo>
                  <a:cubicBezTo>
                    <a:pt x="124" y="90"/>
                    <a:pt x="120" y="86"/>
                    <a:pt x="120" y="81"/>
                  </a:cubicBezTo>
                  <a:close/>
                  <a:moveTo>
                    <a:pt x="162" y="81"/>
                  </a:moveTo>
                  <a:cubicBezTo>
                    <a:pt x="162" y="35"/>
                    <a:pt x="162" y="35"/>
                    <a:pt x="162" y="35"/>
                  </a:cubicBezTo>
                  <a:cubicBezTo>
                    <a:pt x="162" y="30"/>
                    <a:pt x="166" y="26"/>
                    <a:pt x="171" y="26"/>
                  </a:cubicBezTo>
                  <a:cubicBezTo>
                    <a:pt x="176" y="26"/>
                    <a:pt x="180" y="30"/>
                    <a:pt x="180" y="35"/>
                  </a:cubicBezTo>
                  <a:cubicBezTo>
                    <a:pt x="180" y="81"/>
                    <a:pt x="180" y="81"/>
                    <a:pt x="180" y="81"/>
                  </a:cubicBezTo>
                  <a:cubicBezTo>
                    <a:pt x="180" y="86"/>
                    <a:pt x="176" y="90"/>
                    <a:pt x="171" y="90"/>
                  </a:cubicBezTo>
                  <a:cubicBezTo>
                    <a:pt x="166" y="90"/>
                    <a:pt x="162" y="86"/>
                    <a:pt x="162" y="81"/>
                  </a:cubicBezTo>
                  <a:close/>
                  <a:moveTo>
                    <a:pt x="204" y="81"/>
                  </a:moveTo>
                  <a:cubicBezTo>
                    <a:pt x="204" y="35"/>
                    <a:pt x="204" y="35"/>
                    <a:pt x="204" y="35"/>
                  </a:cubicBezTo>
                  <a:cubicBezTo>
                    <a:pt x="204" y="30"/>
                    <a:pt x="208" y="26"/>
                    <a:pt x="213" y="26"/>
                  </a:cubicBezTo>
                  <a:cubicBezTo>
                    <a:pt x="218" y="26"/>
                    <a:pt x="222" y="30"/>
                    <a:pt x="222" y="35"/>
                  </a:cubicBezTo>
                  <a:cubicBezTo>
                    <a:pt x="222" y="81"/>
                    <a:pt x="222" y="81"/>
                    <a:pt x="222" y="81"/>
                  </a:cubicBezTo>
                  <a:cubicBezTo>
                    <a:pt x="222" y="86"/>
                    <a:pt x="218" y="90"/>
                    <a:pt x="213" y="90"/>
                  </a:cubicBezTo>
                  <a:cubicBezTo>
                    <a:pt x="208" y="90"/>
                    <a:pt x="204" y="86"/>
                    <a:pt x="204" y="81"/>
                  </a:cubicBezTo>
                  <a:close/>
                  <a:moveTo>
                    <a:pt x="247" y="81"/>
                  </a:moveTo>
                  <a:cubicBezTo>
                    <a:pt x="247" y="35"/>
                    <a:pt x="247" y="35"/>
                    <a:pt x="247" y="35"/>
                  </a:cubicBezTo>
                  <a:cubicBezTo>
                    <a:pt x="247" y="30"/>
                    <a:pt x="251" y="26"/>
                    <a:pt x="256" y="26"/>
                  </a:cubicBezTo>
                  <a:cubicBezTo>
                    <a:pt x="260" y="26"/>
                    <a:pt x="264" y="30"/>
                    <a:pt x="264" y="35"/>
                  </a:cubicBezTo>
                  <a:cubicBezTo>
                    <a:pt x="264" y="81"/>
                    <a:pt x="264" y="81"/>
                    <a:pt x="264" y="81"/>
                  </a:cubicBezTo>
                  <a:cubicBezTo>
                    <a:pt x="264" y="86"/>
                    <a:pt x="260" y="90"/>
                    <a:pt x="256" y="90"/>
                  </a:cubicBezTo>
                  <a:cubicBezTo>
                    <a:pt x="251" y="90"/>
                    <a:pt x="247" y="86"/>
                    <a:pt x="247" y="81"/>
                  </a:cubicBezTo>
                  <a:close/>
                  <a:moveTo>
                    <a:pt x="289" y="81"/>
                  </a:moveTo>
                  <a:cubicBezTo>
                    <a:pt x="289" y="35"/>
                    <a:pt x="289" y="35"/>
                    <a:pt x="289" y="35"/>
                  </a:cubicBezTo>
                  <a:cubicBezTo>
                    <a:pt x="289" y="30"/>
                    <a:pt x="293" y="26"/>
                    <a:pt x="298" y="26"/>
                  </a:cubicBezTo>
                  <a:cubicBezTo>
                    <a:pt x="303" y="26"/>
                    <a:pt x="307" y="30"/>
                    <a:pt x="307" y="35"/>
                  </a:cubicBezTo>
                  <a:cubicBezTo>
                    <a:pt x="307" y="81"/>
                    <a:pt x="307" y="81"/>
                    <a:pt x="307" y="81"/>
                  </a:cubicBezTo>
                  <a:cubicBezTo>
                    <a:pt x="307" y="86"/>
                    <a:pt x="303" y="90"/>
                    <a:pt x="298" y="90"/>
                  </a:cubicBezTo>
                  <a:cubicBezTo>
                    <a:pt x="293" y="90"/>
                    <a:pt x="289" y="86"/>
                    <a:pt x="289" y="81"/>
                  </a:cubicBezTo>
                  <a:close/>
                  <a:moveTo>
                    <a:pt x="331" y="81"/>
                  </a:moveTo>
                  <a:cubicBezTo>
                    <a:pt x="331" y="35"/>
                    <a:pt x="331" y="35"/>
                    <a:pt x="331" y="35"/>
                  </a:cubicBezTo>
                  <a:cubicBezTo>
                    <a:pt x="331" y="30"/>
                    <a:pt x="335" y="26"/>
                    <a:pt x="340" y="26"/>
                  </a:cubicBezTo>
                  <a:cubicBezTo>
                    <a:pt x="345" y="26"/>
                    <a:pt x="349" y="30"/>
                    <a:pt x="349" y="35"/>
                  </a:cubicBezTo>
                  <a:cubicBezTo>
                    <a:pt x="349" y="81"/>
                    <a:pt x="349" y="81"/>
                    <a:pt x="349" y="81"/>
                  </a:cubicBezTo>
                  <a:cubicBezTo>
                    <a:pt x="349" y="86"/>
                    <a:pt x="345" y="90"/>
                    <a:pt x="340" y="90"/>
                  </a:cubicBezTo>
                  <a:cubicBezTo>
                    <a:pt x="335" y="90"/>
                    <a:pt x="331" y="86"/>
                    <a:pt x="331" y="81"/>
                  </a:cubicBezTo>
                  <a:close/>
                  <a:moveTo>
                    <a:pt x="374" y="81"/>
                  </a:moveTo>
                  <a:cubicBezTo>
                    <a:pt x="374" y="35"/>
                    <a:pt x="374" y="35"/>
                    <a:pt x="374" y="35"/>
                  </a:cubicBezTo>
                  <a:cubicBezTo>
                    <a:pt x="374" y="30"/>
                    <a:pt x="378" y="26"/>
                    <a:pt x="382" y="26"/>
                  </a:cubicBezTo>
                  <a:cubicBezTo>
                    <a:pt x="387" y="26"/>
                    <a:pt x="391" y="30"/>
                    <a:pt x="391" y="35"/>
                  </a:cubicBezTo>
                  <a:cubicBezTo>
                    <a:pt x="391" y="81"/>
                    <a:pt x="391" y="81"/>
                    <a:pt x="391" y="81"/>
                  </a:cubicBezTo>
                  <a:cubicBezTo>
                    <a:pt x="391" y="86"/>
                    <a:pt x="387" y="90"/>
                    <a:pt x="382" y="90"/>
                  </a:cubicBezTo>
                  <a:cubicBezTo>
                    <a:pt x="378" y="90"/>
                    <a:pt x="374" y="86"/>
                    <a:pt x="374" y="81"/>
                  </a:cubicBezTo>
                  <a:close/>
                  <a:moveTo>
                    <a:pt x="416" y="81"/>
                  </a:moveTo>
                  <a:cubicBezTo>
                    <a:pt x="416" y="35"/>
                    <a:pt x="416" y="35"/>
                    <a:pt x="416" y="35"/>
                  </a:cubicBezTo>
                  <a:cubicBezTo>
                    <a:pt x="416" y="30"/>
                    <a:pt x="420" y="26"/>
                    <a:pt x="425" y="26"/>
                  </a:cubicBezTo>
                  <a:cubicBezTo>
                    <a:pt x="430" y="26"/>
                    <a:pt x="434" y="30"/>
                    <a:pt x="434" y="35"/>
                  </a:cubicBezTo>
                  <a:cubicBezTo>
                    <a:pt x="434" y="81"/>
                    <a:pt x="434" y="81"/>
                    <a:pt x="434" y="81"/>
                  </a:cubicBezTo>
                  <a:cubicBezTo>
                    <a:pt x="434" y="86"/>
                    <a:pt x="430" y="90"/>
                    <a:pt x="425" y="90"/>
                  </a:cubicBezTo>
                  <a:cubicBezTo>
                    <a:pt x="420" y="90"/>
                    <a:pt x="416" y="86"/>
                    <a:pt x="416" y="81"/>
                  </a:cubicBezTo>
                  <a:close/>
                  <a:moveTo>
                    <a:pt x="458" y="81"/>
                  </a:moveTo>
                  <a:cubicBezTo>
                    <a:pt x="458" y="35"/>
                    <a:pt x="458" y="35"/>
                    <a:pt x="458" y="35"/>
                  </a:cubicBezTo>
                  <a:cubicBezTo>
                    <a:pt x="458" y="30"/>
                    <a:pt x="462" y="26"/>
                    <a:pt x="467" y="26"/>
                  </a:cubicBezTo>
                  <a:cubicBezTo>
                    <a:pt x="472" y="26"/>
                    <a:pt x="476" y="30"/>
                    <a:pt x="476" y="35"/>
                  </a:cubicBezTo>
                  <a:cubicBezTo>
                    <a:pt x="476" y="81"/>
                    <a:pt x="476" y="81"/>
                    <a:pt x="476" y="81"/>
                  </a:cubicBezTo>
                  <a:cubicBezTo>
                    <a:pt x="476" y="86"/>
                    <a:pt x="472" y="90"/>
                    <a:pt x="467" y="90"/>
                  </a:cubicBezTo>
                  <a:cubicBezTo>
                    <a:pt x="462" y="90"/>
                    <a:pt x="458" y="86"/>
                    <a:pt x="458" y="81"/>
                  </a:cubicBezTo>
                  <a:close/>
                  <a:moveTo>
                    <a:pt x="501" y="81"/>
                  </a:moveTo>
                  <a:cubicBezTo>
                    <a:pt x="501" y="35"/>
                    <a:pt x="501" y="35"/>
                    <a:pt x="501" y="35"/>
                  </a:cubicBezTo>
                  <a:cubicBezTo>
                    <a:pt x="501" y="30"/>
                    <a:pt x="504" y="26"/>
                    <a:pt x="509" y="26"/>
                  </a:cubicBezTo>
                  <a:cubicBezTo>
                    <a:pt x="514" y="26"/>
                    <a:pt x="518" y="30"/>
                    <a:pt x="518" y="35"/>
                  </a:cubicBezTo>
                  <a:cubicBezTo>
                    <a:pt x="518" y="81"/>
                    <a:pt x="518" y="81"/>
                    <a:pt x="518" y="81"/>
                  </a:cubicBezTo>
                  <a:cubicBezTo>
                    <a:pt x="518" y="86"/>
                    <a:pt x="514" y="90"/>
                    <a:pt x="509" y="90"/>
                  </a:cubicBezTo>
                  <a:cubicBezTo>
                    <a:pt x="504" y="90"/>
                    <a:pt x="501" y="86"/>
                    <a:pt x="501" y="81"/>
                  </a:cubicBezTo>
                  <a:close/>
                  <a:moveTo>
                    <a:pt x="543" y="81"/>
                  </a:moveTo>
                  <a:cubicBezTo>
                    <a:pt x="543" y="35"/>
                    <a:pt x="543" y="35"/>
                    <a:pt x="543" y="35"/>
                  </a:cubicBezTo>
                  <a:cubicBezTo>
                    <a:pt x="543" y="30"/>
                    <a:pt x="547" y="26"/>
                    <a:pt x="552" y="26"/>
                  </a:cubicBezTo>
                  <a:cubicBezTo>
                    <a:pt x="557" y="26"/>
                    <a:pt x="561" y="30"/>
                    <a:pt x="561" y="35"/>
                  </a:cubicBezTo>
                  <a:cubicBezTo>
                    <a:pt x="561" y="81"/>
                    <a:pt x="561" y="81"/>
                    <a:pt x="561" y="81"/>
                  </a:cubicBezTo>
                  <a:cubicBezTo>
                    <a:pt x="561" y="86"/>
                    <a:pt x="557" y="90"/>
                    <a:pt x="552" y="90"/>
                  </a:cubicBezTo>
                  <a:cubicBezTo>
                    <a:pt x="547" y="90"/>
                    <a:pt x="543" y="86"/>
                    <a:pt x="543" y="81"/>
                  </a:cubicBezTo>
                  <a:close/>
                </a:path>
              </a:pathLst>
            </a:custGeom>
            <a:grpFill/>
            <a:ln w="9525">
              <a:noFill/>
              <a:round/>
              <a:headEnd/>
              <a:tailEnd/>
            </a:ln>
          </p:spPr>
          <p:txBody>
            <a:bodyPr vert="horz" wrap="square" lIns="100817" tIns="50408" rIns="100817" bIns="50408" numCol="1" anchor="t" anchorCtr="0" compatLnSpc="1">
              <a:prstTxWarp prst="textNoShape">
                <a:avLst/>
              </a:prstTxWarp>
            </a:bodyPr>
            <a:lstStyle/>
            <a:p>
              <a:pPr fontAlgn="base">
                <a:spcBef>
                  <a:spcPct val="0"/>
                </a:spcBef>
                <a:spcAft>
                  <a:spcPct val="0"/>
                </a:spcAft>
              </a:pPr>
              <a:endParaRPr lang="en-GB" dirty="0">
                <a:solidFill>
                  <a:srgbClr val="000000"/>
                </a:solidFill>
                <a:latin typeface="Calibri" pitchFamily="34" charset="0"/>
              </a:endParaRPr>
            </a:p>
          </p:txBody>
        </p:sp>
        <p:sp>
          <p:nvSpPr>
            <p:cNvPr id="1233" name="Freeform 12">
              <a:extLst>
                <a:ext uri="{FF2B5EF4-FFF2-40B4-BE49-F238E27FC236}">
                  <a16:creationId xmlns:a16="http://schemas.microsoft.com/office/drawing/2014/main" id="{093CABC7-24C6-8B6A-A451-15339E9C1020}"/>
                </a:ext>
              </a:extLst>
            </p:cNvPr>
            <p:cNvSpPr>
              <a:spLocks noEditPoints="1"/>
            </p:cNvSpPr>
            <p:nvPr/>
          </p:nvSpPr>
          <p:spPr bwMode="auto">
            <a:xfrm>
              <a:off x="8731077" y="6099464"/>
              <a:ext cx="704648" cy="135562"/>
            </a:xfrm>
            <a:custGeom>
              <a:avLst/>
              <a:gdLst/>
              <a:ahLst/>
              <a:cxnLst>
                <a:cxn ang="0">
                  <a:pos x="596" y="61"/>
                </a:cxn>
                <a:cxn ang="0">
                  <a:pos x="61" y="0"/>
                </a:cxn>
                <a:cxn ang="0">
                  <a:pos x="0" y="54"/>
                </a:cxn>
                <a:cxn ang="0">
                  <a:pos x="535" y="115"/>
                </a:cxn>
                <a:cxn ang="0">
                  <a:pos x="35" y="81"/>
                </a:cxn>
                <a:cxn ang="0">
                  <a:pos x="44" y="26"/>
                </a:cxn>
                <a:cxn ang="0">
                  <a:pos x="53" y="81"/>
                </a:cxn>
                <a:cxn ang="0">
                  <a:pos x="35" y="81"/>
                </a:cxn>
                <a:cxn ang="0">
                  <a:pos x="77" y="35"/>
                </a:cxn>
                <a:cxn ang="0">
                  <a:pos x="95" y="35"/>
                </a:cxn>
                <a:cxn ang="0">
                  <a:pos x="86" y="89"/>
                </a:cxn>
                <a:cxn ang="0">
                  <a:pos x="120" y="81"/>
                </a:cxn>
                <a:cxn ang="0">
                  <a:pos x="129" y="26"/>
                </a:cxn>
                <a:cxn ang="0">
                  <a:pos x="137" y="81"/>
                </a:cxn>
                <a:cxn ang="0">
                  <a:pos x="120" y="81"/>
                </a:cxn>
                <a:cxn ang="0">
                  <a:pos x="162" y="35"/>
                </a:cxn>
                <a:cxn ang="0">
                  <a:pos x="180" y="35"/>
                </a:cxn>
                <a:cxn ang="0">
                  <a:pos x="171" y="89"/>
                </a:cxn>
                <a:cxn ang="0">
                  <a:pos x="204" y="81"/>
                </a:cxn>
                <a:cxn ang="0">
                  <a:pos x="213" y="26"/>
                </a:cxn>
                <a:cxn ang="0">
                  <a:pos x="222" y="81"/>
                </a:cxn>
                <a:cxn ang="0">
                  <a:pos x="204" y="81"/>
                </a:cxn>
                <a:cxn ang="0">
                  <a:pos x="247" y="35"/>
                </a:cxn>
                <a:cxn ang="0">
                  <a:pos x="264" y="35"/>
                </a:cxn>
                <a:cxn ang="0">
                  <a:pos x="255" y="89"/>
                </a:cxn>
                <a:cxn ang="0">
                  <a:pos x="289" y="81"/>
                </a:cxn>
                <a:cxn ang="0">
                  <a:pos x="298" y="26"/>
                </a:cxn>
                <a:cxn ang="0">
                  <a:pos x="307" y="81"/>
                </a:cxn>
                <a:cxn ang="0">
                  <a:pos x="289" y="81"/>
                </a:cxn>
                <a:cxn ang="0">
                  <a:pos x="331" y="35"/>
                </a:cxn>
                <a:cxn ang="0">
                  <a:pos x="349" y="35"/>
                </a:cxn>
                <a:cxn ang="0">
                  <a:pos x="340" y="89"/>
                </a:cxn>
                <a:cxn ang="0">
                  <a:pos x="373" y="81"/>
                </a:cxn>
                <a:cxn ang="0">
                  <a:pos x="382" y="26"/>
                </a:cxn>
                <a:cxn ang="0">
                  <a:pos x="391" y="81"/>
                </a:cxn>
                <a:cxn ang="0">
                  <a:pos x="373" y="81"/>
                </a:cxn>
                <a:cxn ang="0">
                  <a:pos x="416" y="35"/>
                </a:cxn>
                <a:cxn ang="0">
                  <a:pos x="434" y="35"/>
                </a:cxn>
                <a:cxn ang="0">
                  <a:pos x="425" y="89"/>
                </a:cxn>
                <a:cxn ang="0">
                  <a:pos x="458" y="81"/>
                </a:cxn>
                <a:cxn ang="0">
                  <a:pos x="467" y="26"/>
                </a:cxn>
                <a:cxn ang="0">
                  <a:pos x="476" y="81"/>
                </a:cxn>
                <a:cxn ang="0">
                  <a:pos x="458" y="81"/>
                </a:cxn>
                <a:cxn ang="0">
                  <a:pos x="500" y="35"/>
                </a:cxn>
                <a:cxn ang="0">
                  <a:pos x="518" y="35"/>
                </a:cxn>
                <a:cxn ang="0">
                  <a:pos x="509" y="89"/>
                </a:cxn>
                <a:cxn ang="0">
                  <a:pos x="543" y="81"/>
                </a:cxn>
                <a:cxn ang="0">
                  <a:pos x="552" y="26"/>
                </a:cxn>
                <a:cxn ang="0">
                  <a:pos x="560" y="81"/>
                </a:cxn>
                <a:cxn ang="0">
                  <a:pos x="543" y="81"/>
                </a:cxn>
              </a:cxnLst>
              <a:rect l="0" t="0" r="r" b="b"/>
              <a:pathLst>
                <a:path w="596" h="115">
                  <a:moveTo>
                    <a:pt x="596" y="54"/>
                  </a:moveTo>
                  <a:cubicBezTo>
                    <a:pt x="596" y="61"/>
                    <a:pt x="596" y="61"/>
                    <a:pt x="596" y="61"/>
                  </a:cubicBezTo>
                  <a:cubicBezTo>
                    <a:pt x="596" y="27"/>
                    <a:pt x="568" y="0"/>
                    <a:pt x="535" y="0"/>
                  </a:cubicBezTo>
                  <a:cubicBezTo>
                    <a:pt x="61" y="0"/>
                    <a:pt x="61" y="0"/>
                    <a:pt x="61" y="0"/>
                  </a:cubicBezTo>
                  <a:cubicBezTo>
                    <a:pt x="27" y="0"/>
                    <a:pt x="0" y="27"/>
                    <a:pt x="0" y="61"/>
                  </a:cubicBezTo>
                  <a:cubicBezTo>
                    <a:pt x="0" y="54"/>
                    <a:pt x="0" y="54"/>
                    <a:pt x="0" y="54"/>
                  </a:cubicBezTo>
                  <a:cubicBezTo>
                    <a:pt x="0" y="88"/>
                    <a:pt x="27" y="115"/>
                    <a:pt x="61" y="115"/>
                  </a:cubicBezTo>
                  <a:cubicBezTo>
                    <a:pt x="535" y="115"/>
                    <a:pt x="535" y="115"/>
                    <a:pt x="535" y="115"/>
                  </a:cubicBezTo>
                  <a:cubicBezTo>
                    <a:pt x="568" y="115"/>
                    <a:pt x="596" y="88"/>
                    <a:pt x="596" y="54"/>
                  </a:cubicBezTo>
                  <a:close/>
                  <a:moveTo>
                    <a:pt x="35" y="81"/>
                  </a:moveTo>
                  <a:cubicBezTo>
                    <a:pt x="35" y="35"/>
                    <a:pt x="35" y="35"/>
                    <a:pt x="35" y="35"/>
                  </a:cubicBezTo>
                  <a:cubicBezTo>
                    <a:pt x="35" y="30"/>
                    <a:pt x="39" y="26"/>
                    <a:pt x="44" y="26"/>
                  </a:cubicBezTo>
                  <a:cubicBezTo>
                    <a:pt x="49" y="26"/>
                    <a:pt x="53" y="30"/>
                    <a:pt x="53" y="35"/>
                  </a:cubicBezTo>
                  <a:cubicBezTo>
                    <a:pt x="53" y="81"/>
                    <a:pt x="53" y="81"/>
                    <a:pt x="53" y="81"/>
                  </a:cubicBezTo>
                  <a:cubicBezTo>
                    <a:pt x="53" y="85"/>
                    <a:pt x="49" y="89"/>
                    <a:pt x="44" y="89"/>
                  </a:cubicBezTo>
                  <a:cubicBezTo>
                    <a:pt x="39" y="89"/>
                    <a:pt x="35" y="85"/>
                    <a:pt x="35" y="81"/>
                  </a:cubicBezTo>
                  <a:close/>
                  <a:moveTo>
                    <a:pt x="77" y="81"/>
                  </a:moveTo>
                  <a:cubicBezTo>
                    <a:pt x="77" y="35"/>
                    <a:pt x="77" y="35"/>
                    <a:pt x="77" y="35"/>
                  </a:cubicBezTo>
                  <a:cubicBezTo>
                    <a:pt x="77" y="30"/>
                    <a:pt x="81" y="26"/>
                    <a:pt x="86" y="26"/>
                  </a:cubicBezTo>
                  <a:cubicBezTo>
                    <a:pt x="91" y="26"/>
                    <a:pt x="95" y="30"/>
                    <a:pt x="95" y="35"/>
                  </a:cubicBezTo>
                  <a:cubicBezTo>
                    <a:pt x="95" y="81"/>
                    <a:pt x="95" y="81"/>
                    <a:pt x="95" y="81"/>
                  </a:cubicBezTo>
                  <a:cubicBezTo>
                    <a:pt x="95" y="85"/>
                    <a:pt x="91" y="89"/>
                    <a:pt x="86" y="89"/>
                  </a:cubicBezTo>
                  <a:cubicBezTo>
                    <a:pt x="81" y="89"/>
                    <a:pt x="77" y="85"/>
                    <a:pt x="77" y="81"/>
                  </a:cubicBezTo>
                  <a:close/>
                  <a:moveTo>
                    <a:pt x="120" y="81"/>
                  </a:moveTo>
                  <a:cubicBezTo>
                    <a:pt x="120" y="35"/>
                    <a:pt x="120" y="35"/>
                    <a:pt x="120" y="35"/>
                  </a:cubicBezTo>
                  <a:cubicBezTo>
                    <a:pt x="120" y="30"/>
                    <a:pt x="124" y="26"/>
                    <a:pt x="129" y="26"/>
                  </a:cubicBezTo>
                  <a:cubicBezTo>
                    <a:pt x="133" y="26"/>
                    <a:pt x="137" y="30"/>
                    <a:pt x="137" y="35"/>
                  </a:cubicBezTo>
                  <a:cubicBezTo>
                    <a:pt x="137" y="81"/>
                    <a:pt x="137" y="81"/>
                    <a:pt x="137" y="81"/>
                  </a:cubicBezTo>
                  <a:cubicBezTo>
                    <a:pt x="137" y="85"/>
                    <a:pt x="133" y="89"/>
                    <a:pt x="129" y="89"/>
                  </a:cubicBezTo>
                  <a:cubicBezTo>
                    <a:pt x="124" y="89"/>
                    <a:pt x="120" y="85"/>
                    <a:pt x="120" y="81"/>
                  </a:cubicBezTo>
                  <a:close/>
                  <a:moveTo>
                    <a:pt x="162" y="81"/>
                  </a:moveTo>
                  <a:cubicBezTo>
                    <a:pt x="162" y="35"/>
                    <a:pt x="162" y="35"/>
                    <a:pt x="162" y="35"/>
                  </a:cubicBezTo>
                  <a:cubicBezTo>
                    <a:pt x="162" y="30"/>
                    <a:pt x="166" y="26"/>
                    <a:pt x="171" y="26"/>
                  </a:cubicBezTo>
                  <a:cubicBezTo>
                    <a:pt x="176" y="26"/>
                    <a:pt x="180" y="30"/>
                    <a:pt x="180" y="35"/>
                  </a:cubicBezTo>
                  <a:cubicBezTo>
                    <a:pt x="180" y="81"/>
                    <a:pt x="180" y="81"/>
                    <a:pt x="180" y="81"/>
                  </a:cubicBezTo>
                  <a:cubicBezTo>
                    <a:pt x="180" y="85"/>
                    <a:pt x="176" y="89"/>
                    <a:pt x="171" y="89"/>
                  </a:cubicBezTo>
                  <a:cubicBezTo>
                    <a:pt x="166" y="89"/>
                    <a:pt x="162" y="85"/>
                    <a:pt x="162" y="81"/>
                  </a:cubicBezTo>
                  <a:close/>
                  <a:moveTo>
                    <a:pt x="204" y="81"/>
                  </a:moveTo>
                  <a:cubicBezTo>
                    <a:pt x="204" y="35"/>
                    <a:pt x="204" y="35"/>
                    <a:pt x="204" y="35"/>
                  </a:cubicBezTo>
                  <a:cubicBezTo>
                    <a:pt x="204" y="30"/>
                    <a:pt x="208" y="26"/>
                    <a:pt x="213" y="26"/>
                  </a:cubicBezTo>
                  <a:cubicBezTo>
                    <a:pt x="218" y="26"/>
                    <a:pt x="222" y="30"/>
                    <a:pt x="222" y="35"/>
                  </a:cubicBezTo>
                  <a:cubicBezTo>
                    <a:pt x="222" y="81"/>
                    <a:pt x="222" y="81"/>
                    <a:pt x="222" y="81"/>
                  </a:cubicBezTo>
                  <a:cubicBezTo>
                    <a:pt x="222" y="85"/>
                    <a:pt x="218" y="89"/>
                    <a:pt x="213" y="89"/>
                  </a:cubicBezTo>
                  <a:cubicBezTo>
                    <a:pt x="208" y="89"/>
                    <a:pt x="204" y="85"/>
                    <a:pt x="204" y="81"/>
                  </a:cubicBezTo>
                  <a:close/>
                  <a:moveTo>
                    <a:pt x="247" y="81"/>
                  </a:moveTo>
                  <a:cubicBezTo>
                    <a:pt x="247" y="35"/>
                    <a:pt x="247" y="35"/>
                    <a:pt x="247" y="35"/>
                  </a:cubicBezTo>
                  <a:cubicBezTo>
                    <a:pt x="247" y="30"/>
                    <a:pt x="251" y="26"/>
                    <a:pt x="255" y="26"/>
                  </a:cubicBezTo>
                  <a:cubicBezTo>
                    <a:pt x="260" y="26"/>
                    <a:pt x="264" y="30"/>
                    <a:pt x="264" y="35"/>
                  </a:cubicBezTo>
                  <a:cubicBezTo>
                    <a:pt x="264" y="81"/>
                    <a:pt x="264" y="81"/>
                    <a:pt x="264" y="81"/>
                  </a:cubicBezTo>
                  <a:cubicBezTo>
                    <a:pt x="264" y="85"/>
                    <a:pt x="260" y="89"/>
                    <a:pt x="255" y="89"/>
                  </a:cubicBezTo>
                  <a:cubicBezTo>
                    <a:pt x="251" y="89"/>
                    <a:pt x="247" y="85"/>
                    <a:pt x="247" y="81"/>
                  </a:cubicBezTo>
                  <a:close/>
                  <a:moveTo>
                    <a:pt x="289" y="81"/>
                  </a:moveTo>
                  <a:cubicBezTo>
                    <a:pt x="289" y="35"/>
                    <a:pt x="289" y="35"/>
                    <a:pt x="289" y="35"/>
                  </a:cubicBezTo>
                  <a:cubicBezTo>
                    <a:pt x="289" y="30"/>
                    <a:pt x="293" y="26"/>
                    <a:pt x="298" y="26"/>
                  </a:cubicBezTo>
                  <a:cubicBezTo>
                    <a:pt x="303" y="26"/>
                    <a:pt x="307" y="30"/>
                    <a:pt x="307" y="35"/>
                  </a:cubicBezTo>
                  <a:cubicBezTo>
                    <a:pt x="307" y="81"/>
                    <a:pt x="307" y="81"/>
                    <a:pt x="307" y="81"/>
                  </a:cubicBezTo>
                  <a:cubicBezTo>
                    <a:pt x="307" y="85"/>
                    <a:pt x="303" y="89"/>
                    <a:pt x="298" y="89"/>
                  </a:cubicBezTo>
                  <a:cubicBezTo>
                    <a:pt x="293" y="89"/>
                    <a:pt x="289" y="85"/>
                    <a:pt x="289" y="81"/>
                  </a:cubicBezTo>
                  <a:close/>
                  <a:moveTo>
                    <a:pt x="331" y="81"/>
                  </a:moveTo>
                  <a:cubicBezTo>
                    <a:pt x="331" y="35"/>
                    <a:pt x="331" y="35"/>
                    <a:pt x="331" y="35"/>
                  </a:cubicBezTo>
                  <a:cubicBezTo>
                    <a:pt x="331" y="30"/>
                    <a:pt x="335" y="26"/>
                    <a:pt x="340" y="26"/>
                  </a:cubicBezTo>
                  <a:cubicBezTo>
                    <a:pt x="345" y="26"/>
                    <a:pt x="349" y="30"/>
                    <a:pt x="349" y="35"/>
                  </a:cubicBezTo>
                  <a:cubicBezTo>
                    <a:pt x="349" y="81"/>
                    <a:pt x="349" y="81"/>
                    <a:pt x="349" y="81"/>
                  </a:cubicBezTo>
                  <a:cubicBezTo>
                    <a:pt x="349" y="85"/>
                    <a:pt x="345" y="89"/>
                    <a:pt x="340" y="89"/>
                  </a:cubicBezTo>
                  <a:cubicBezTo>
                    <a:pt x="335" y="89"/>
                    <a:pt x="331" y="85"/>
                    <a:pt x="331" y="81"/>
                  </a:cubicBezTo>
                  <a:close/>
                  <a:moveTo>
                    <a:pt x="373" y="81"/>
                  </a:moveTo>
                  <a:cubicBezTo>
                    <a:pt x="373" y="35"/>
                    <a:pt x="373" y="35"/>
                    <a:pt x="373" y="35"/>
                  </a:cubicBezTo>
                  <a:cubicBezTo>
                    <a:pt x="373" y="30"/>
                    <a:pt x="377" y="26"/>
                    <a:pt x="382" y="26"/>
                  </a:cubicBezTo>
                  <a:cubicBezTo>
                    <a:pt x="387" y="26"/>
                    <a:pt x="391" y="30"/>
                    <a:pt x="391" y="35"/>
                  </a:cubicBezTo>
                  <a:cubicBezTo>
                    <a:pt x="391" y="81"/>
                    <a:pt x="391" y="81"/>
                    <a:pt x="391" y="81"/>
                  </a:cubicBezTo>
                  <a:cubicBezTo>
                    <a:pt x="391" y="85"/>
                    <a:pt x="387" y="89"/>
                    <a:pt x="382" y="89"/>
                  </a:cubicBezTo>
                  <a:cubicBezTo>
                    <a:pt x="377" y="89"/>
                    <a:pt x="373" y="85"/>
                    <a:pt x="373" y="81"/>
                  </a:cubicBezTo>
                  <a:close/>
                  <a:moveTo>
                    <a:pt x="416" y="81"/>
                  </a:moveTo>
                  <a:cubicBezTo>
                    <a:pt x="416" y="35"/>
                    <a:pt x="416" y="35"/>
                    <a:pt x="416" y="35"/>
                  </a:cubicBezTo>
                  <a:cubicBezTo>
                    <a:pt x="416" y="30"/>
                    <a:pt x="420" y="26"/>
                    <a:pt x="425" y="26"/>
                  </a:cubicBezTo>
                  <a:cubicBezTo>
                    <a:pt x="430" y="26"/>
                    <a:pt x="434" y="30"/>
                    <a:pt x="434" y="35"/>
                  </a:cubicBezTo>
                  <a:cubicBezTo>
                    <a:pt x="434" y="81"/>
                    <a:pt x="434" y="81"/>
                    <a:pt x="434" y="81"/>
                  </a:cubicBezTo>
                  <a:cubicBezTo>
                    <a:pt x="434" y="85"/>
                    <a:pt x="430" y="89"/>
                    <a:pt x="425" y="89"/>
                  </a:cubicBezTo>
                  <a:cubicBezTo>
                    <a:pt x="420" y="89"/>
                    <a:pt x="416" y="85"/>
                    <a:pt x="416" y="81"/>
                  </a:cubicBezTo>
                  <a:close/>
                  <a:moveTo>
                    <a:pt x="458" y="81"/>
                  </a:moveTo>
                  <a:cubicBezTo>
                    <a:pt x="458" y="35"/>
                    <a:pt x="458" y="35"/>
                    <a:pt x="458" y="35"/>
                  </a:cubicBezTo>
                  <a:cubicBezTo>
                    <a:pt x="458" y="30"/>
                    <a:pt x="462" y="26"/>
                    <a:pt x="467" y="26"/>
                  </a:cubicBezTo>
                  <a:cubicBezTo>
                    <a:pt x="472" y="26"/>
                    <a:pt x="476" y="30"/>
                    <a:pt x="476" y="35"/>
                  </a:cubicBezTo>
                  <a:cubicBezTo>
                    <a:pt x="476" y="81"/>
                    <a:pt x="476" y="81"/>
                    <a:pt x="476" y="81"/>
                  </a:cubicBezTo>
                  <a:cubicBezTo>
                    <a:pt x="476" y="85"/>
                    <a:pt x="472" y="89"/>
                    <a:pt x="467" y="89"/>
                  </a:cubicBezTo>
                  <a:cubicBezTo>
                    <a:pt x="462" y="89"/>
                    <a:pt x="458" y="85"/>
                    <a:pt x="458" y="81"/>
                  </a:cubicBezTo>
                  <a:close/>
                  <a:moveTo>
                    <a:pt x="500" y="81"/>
                  </a:moveTo>
                  <a:cubicBezTo>
                    <a:pt x="500" y="35"/>
                    <a:pt x="500" y="35"/>
                    <a:pt x="500" y="35"/>
                  </a:cubicBezTo>
                  <a:cubicBezTo>
                    <a:pt x="500" y="30"/>
                    <a:pt x="504" y="26"/>
                    <a:pt x="509" y="26"/>
                  </a:cubicBezTo>
                  <a:cubicBezTo>
                    <a:pt x="514" y="26"/>
                    <a:pt x="518" y="30"/>
                    <a:pt x="518" y="35"/>
                  </a:cubicBezTo>
                  <a:cubicBezTo>
                    <a:pt x="518" y="81"/>
                    <a:pt x="518" y="81"/>
                    <a:pt x="518" y="81"/>
                  </a:cubicBezTo>
                  <a:cubicBezTo>
                    <a:pt x="518" y="85"/>
                    <a:pt x="514" y="89"/>
                    <a:pt x="509" y="89"/>
                  </a:cubicBezTo>
                  <a:cubicBezTo>
                    <a:pt x="504" y="89"/>
                    <a:pt x="500" y="85"/>
                    <a:pt x="500" y="81"/>
                  </a:cubicBezTo>
                  <a:close/>
                  <a:moveTo>
                    <a:pt x="543" y="81"/>
                  </a:moveTo>
                  <a:cubicBezTo>
                    <a:pt x="543" y="35"/>
                    <a:pt x="543" y="35"/>
                    <a:pt x="543" y="35"/>
                  </a:cubicBezTo>
                  <a:cubicBezTo>
                    <a:pt x="543" y="30"/>
                    <a:pt x="547" y="26"/>
                    <a:pt x="552" y="26"/>
                  </a:cubicBezTo>
                  <a:cubicBezTo>
                    <a:pt x="556" y="26"/>
                    <a:pt x="560" y="30"/>
                    <a:pt x="560" y="35"/>
                  </a:cubicBezTo>
                  <a:cubicBezTo>
                    <a:pt x="560" y="81"/>
                    <a:pt x="560" y="81"/>
                    <a:pt x="560" y="81"/>
                  </a:cubicBezTo>
                  <a:cubicBezTo>
                    <a:pt x="560" y="85"/>
                    <a:pt x="556" y="89"/>
                    <a:pt x="552" y="89"/>
                  </a:cubicBezTo>
                  <a:cubicBezTo>
                    <a:pt x="547" y="89"/>
                    <a:pt x="543" y="85"/>
                    <a:pt x="543" y="81"/>
                  </a:cubicBezTo>
                  <a:close/>
                </a:path>
              </a:pathLst>
            </a:custGeom>
            <a:grpFill/>
            <a:ln w="9525">
              <a:noFill/>
              <a:round/>
              <a:headEnd/>
              <a:tailEnd/>
            </a:ln>
          </p:spPr>
          <p:txBody>
            <a:bodyPr vert="horz" wrap="square" lIns="100817" tIns="50408" rIns="100817" bIns="50408" numCol="1" anchor="t" anchorCtr="0" compatLnSpc="1">
              <a:prstTxWarp prst="textNoShape">
                <a:avLst/>
              </a:prstTxWarp>
            </a:bodyPr>
            <a:lstStyle/>
            <a:p>
              <a:pPr fontAlgn="base">
                <a:spcBef>
                  <a:spcPct val="0"/>
                </a:spcBef>
                <a:spcAft>
                  <a:spcPct val="0"/>
                </a:spcAft>
              </a:pPr>
              <a:endParaRPr lang="en-GB" dirty="0">
                <a:solidFill>
                  <a:srgbClr val="000000"/>
                </a:solidFill>
                <a:latin typeface="Calibri" pitchFamily="34" charset="0"/>
              </a:endParaRPr>
            </a:p>
          </p:txBody>
        </p:sp>
        <p:sp>
          <p:nvSpPr>
            <p:cNvPr id="1234" name="Freeform 13">
              <a:extLst>
                <a:ext uri="{FF2B5EF4-FFF2-40B4-BE49-F238E27FC236}">
                  <a16:creationId xmlns:a16="http://schemas.microsoft.com/office/drawing/2014/main" id="{A487462F-3477-B439-4384-CA542751DA53}"/>
                </a:ext>
              </a:extLst>
            </p:cNvPr>
            <p:cNvSpPr>
              <a:spLocks noEditPoints="1"/>
            </p:cNvSpPr>
            <p:nvPr/>
          </p:nvSpPr>
          <p:spPr bwMode="auto">
            <a:xfrm>
              <a:off x="8731077" y="5945545"/>
              <a:ext cx="704648" cy="135562"/>
            </a:xfrm>
            <a:custGeom>
              <a:avLst/>
              <a:gdLst/>
              <a:ahLst/>
              <a:cxnLst>
                <a:cxn ang="0">
                  <a:pos x="596" y="61"/>
                </a:cxn>
                <a:cxn ang="0">
                  <a:pos x="61" y="0"/>
                </a:cxn>
                <a:cxn ang="0">
                  <a:pos x="0" y="54"/>
                </a:cxn>
                <a:cxn ang="0">
                  <a:pos x="535" y="115"/>
                </a:cxn>
                <a:cxn ang="0">
                  <a:pos x="35" y="80"/>
                </a:cxn>
                <a:cxn ang="0">
                  <a:pos x="44" y="26"/>
                </a:cxn>
                <a:cxn ang="0">
                  <a:pos x="53" y="80"/>
                </a:cxn>
                <a:cxn ang="0">
                  <a:pos x="35" y="80"/>
                </a:cxn>
                <a:cxn ang="0">
                  <a:pos x="77" y="34"/>
                </a:cxn>
                <a:cxn ang="0">
                  <a:pos x="95" y="34"/>
                </a:cxn>
                <a:cxn ang="0">
                  <a:pos x="86" y="89"/>
                </a:cxn>
                <a:cxn ang="0">
                  <a:pos x="120" y="80"/>
                </a:cxn>
                <a:cxn ang="0">
                  <a:pos x="129" y="26"/>
                </a:cxn>
                <a:cxn ang="0">
                  <a:pos x="137" y="80"/>
                </a:cxn>
                <a:cxn ang="0">
                  <a:pos x="120" y="80"/>
                </a:cxn>
                <a:cxn ang="0">
                  <a:pos x="162" y="34"/>
                </a:cxn>
                <a:cxn ang="0">
                  <a:pos x="180" y="34"/>
                </a:cxn>
                <a:cxn ang="0">
                  <a:pos x="171" y="89"/>
                </a:cxn>
                <a:cxn ang="0">
                  <a:pos x="204" y="80"/>
                </a:cxn>
                <a:cxn ang="0">
                  <a:pos x="213" y="26"/>
                </a:cxn>
                <a:cxn ang="0">
                  <a:pos x="222" y="80"/>
                </a:cxn>
                <a:cxn ang="0">
                  <a:pos x="204" y="80"/>
                </a:cxn>
                <a:cxn ang="0">
                  <a:pos x="247" y="34"/>
                </a:cxn>
                <a:cxn ang="0">
                  <a:pos x="264" y="34"/>
                </a:cxn>
                <a:cxn ang="0">
                  <a:pos x="255" y="89"/>
                </a:cxn>
                <a:cxn ang="0">
                  <a:pos x="289" y="80"/>
                </a:cxn>
                <a:cxn ang="0">
                  <a:pos x="298" y="26"/>
                </a:cxn>
                <a:cxn ang="0">
                  <a:pos x="307" y="80"/>
                </a:cxn>
                <a:cxn ang="0">
                  <a:pos x="289" y="80"/>
                </a:cxn>
                <a:cxn ang="0">
                  <a:pos x="331" y="34"/>
                </a:cxn>
                <a:cxn ang="0">
                  <a:pos x="349" y="34"/>
                </a:cxn>
                <a:cxn ang="0">
                  <a:pos x="340" y="89"/>
                </a:cxn>
                <a:cxn ang="0">
                  <a:pos x="373" y="80"/>
                </a:cxn>
                <a:cxn ang="0">
                  <a:pos x="382" y="26"/>
                </a:cxn>
                <a:cxn ang="0">
                  <a:pos x="391" y="80"/>
                </a:cxn>
                <a:cxn ang="0">
                  <a:pos x="373" y="80"/>
                </a:cxn>
                <a:cxn ang="0">
                  <a:pos x="416" y="34"/>
                </a:cxn>
                <a:cxn ang="0">
                  <a:pos x="434" y="34"/>
                </a:cxn>
                <a:cxn ang="0">
                  <a:pos x="425" y="89"/>
                </a:cxn>
                <a:cxn ang="0">
                  <a:pos x="458" y="80"/>
                </a:cxn>
                <a:cxn ang="0">
                  <a:pos x="467" y="26"/>
                </a:cxn>
                <a:cxn ang="0">
                  <a:pos x="476" y="80"/>
                </a:cxn>
                <a:cxn ang="0">
                  <a:pos x="458" y="80"/>
                </a:cxn>
                <a:cxn ang="0">
                  <a:pos x="500" y="34"/>
                </a:cxn>
                <a:cxn ang="0">
                  <a:pos x="518" y="34"/>
                </a:cxn>
                <a:cxn ang="0">
                  <a:pos x="509" y="89"/>
                </a:cxn>
                <a:cxn ang="0">
                  <a:pos x="543" y="80"/>
                </a:cxn>
                <a:cxn ang="0">
                  <a:pos x="552" y="26"/>
                </a:cxn>
                <a:cxn ang="0">
                  <a:pos x="560" y="80"/>
                </a:cxn>
                <a:cxn ang="0">
                  <a:pos x="543" y="80"/>
                </a:cxn>
              </a:cxnLst>
              <a:rect l="0" t="0" r="r" b="b"/>
              <a:pathLst>
                <a:path w="596" h="115">
                  <a:moveTo>
                    <a:pt x="596" y="54"/>
                  </a:moveTo>
                  <a:cubicBezTo>
                    <a:pt x="596" y="61"/>
                    <a:pt x="596" y="61"/>
                    <a:pt x="596" y="61"/>
                  </a:cubicBezTo>
                  <a:cubicBezTo>
                    <a:pt x="596" y="27"/>
                    <a:pt x="568" y="0"/>
                    <a:pt x="535" y="0"/>
                  </a:cubicBezTo>
                  <a:cubicBezTo>
                    <a:pt x="61" y="0"/>
                    <a:pt x="61" y="0"/>
                    <a:pt x="61" y="0"/>
                  </a:cubicBezTo>
                  <a:cubicBezTo>
                    <a:pt x="27" y="0"/>
                    <a:pt x="0" y="27"/>
                    <a:pt x="0" y="61"/>
                  </a:cubicBezTo>
                  <a:cubicBezTo>
                    <a:pt x="0" y="54"/>
                    <a:pt x="0" y="54"/>
                    <a:pt x="0" y="54"/>
                  </a:cubicBezTo>
                  <a:cubicBezTo>
                    <a:pt x="0" y="88"/>
                    <a:pt x="27" y="115"/>
                    <a:pt x="61" y="115"/>
                  </a:cubicBezTo>
                  <a:cubicBezTo>
                    <a:pt x="535" y="115"/>
                    <a:pt x="535" y="115"/>
                    <a:pt x="535" y="115"/>
                  </a:cubicBezTo>
                  <a:cubicBezTo>
                    <a:pt x="568" y="115"/>
                    <a:pt x="596" y="88"/>
                    <a:pt x="596" y="54"/>
                  </a:cubicBezTo>
                  <a:close/>
                  <a:moveTo>
                    <a:pt x="35" y="80"/>
                  </a:moveTo>
                  <a:cubicBezTo>
                    <a:pt x="35" y="34"/>
                    <a:pt x="35" y="34"/>
                    <a:pt x="35" y="34"/>
                  </a:cubicBezTo>
                  <a:cubicBezTo>
                    <a:pt x="35" y="30"/>
                    <a:pt x="39" y="26"/>
                    <a:pt x="44" y="26"/>
                  </a:cubicBezTo>
                  <a:cubicBezTo>
                    <a:pt x="49" y="26"/>
                    <a:pt x="53" y="30"/>
                    <a:pt x="53" y="34"/>
                  </a:cubicBezTo>
                  <a:cubicBezTo>
                    <a:pt x="53" y="80"/>
                    <a:pt x="53" y="80"/>
                    <a:pt x="53" y="80"/>
                  </a:cubicBezTo>
                  <a:cubicBezTo>
                    <a:pt x="53" y="85"/>
                    <a:pt x="49" y="89"/>
                    <a:pt x="44" y="89"/>
                  </a:cubicBezTo>
                  <a:cubicBezTo>
                    <a:pt x="39" y="89"/>
                    <a:pt x="35" y="85"/>
                    <a:pt x="35" y="80"/>
                  </a:cubicBezTo>
                  <a:close/>
                  <a:moveTo>
                    <a:pt x="77" y="80"/>
                  </a:moveTo>
                  <a:cubicBezTo>
                    <a:pt x="77" y="34"/>
                    <a:pt x="77" y="34"/>
                    <a:pt x="77" y="34"/>
                  </a:cubicBezTo>
                  <a:cubicBezTo>
                    <a:pt x="77" y="30"/>
                    <a:pt x="81" y="26"/>
                    <a:pt x="86" y="26"/>
                  </a:cubicBezTo>
                  <a:cubicBezTo>
                    <a:pt x="91" y="26"/>
                    <a:pt x="95" y="30"/>
                    <a:pt x="95" y="34"/>
                  </a:cubicBezTo>
                  <a:cubicBezTo>
                    <a:pt x="95" y="80"/>
                    <a:pt x="95" y="80"/>
                    <a:pt x="95" y="80"/>
                  </a:cubicBezTo>
                  <a:cubicBezTo>
                    <a:pt x="95" y="85"/>
                    <a:pt x="91" y="89"/>
                    <a:pt x="86" y="89"/>
                  </a:cubicBezTo>
                  <a:cubicBezTo>
                    <a:pt x="81" y="89"/>
                    <a:pt x="77" y="85"/>
                    <a:pt x="77" y="80"/>
                  </a:cubicBezTo>
                  <a:close/>
                  <a:moveTo>
                    <a:pt x="120" y="80"/>
                  </a:moveTo>
                  <a:cubicBezTo>
                    <a:pt x="120" y="34"/>
                    <a:pt x="120" y="34"/>
                    <a:pt x="120" y="34"/>
                  </a:cubicBezTo>
                  <a:cubicBezTo>
                    <a:pt x="120" y="30"/>
                    <a:pt x="124" y="26"/>
                    <a:pt x="129" y="26"/>
                  </a:cubicBezTo>
                  <a:cubicBezTo>
                    <a:pt x="133" y="26"/>
                    <a:pt x="137" y="30"/>
                    <a:pt x="137" y="34"/>
                  </a:cubicBezTo>
                  <a:cubicBezTo>
                    <a:pt x="137" y="80"/>
                    <a:pt x="137" y="80"/>
                    <a:pt x="137" y="80"/>
                  </a:cubicBezTo>
                  <a:cubicBezTo>
                    <a:pt x="137" y="85"/>
                    <a:pt x="133" y="89"/>
                    <a:pt x="129" y="89"/>
                  </a:cubicBezTo>
                  <a:cubicBezTo>
                    <a:pt x="124" y="89"/>
                    <a:pt x="120" y="85"/>
                    <a:pt x="120" y="80"/>
                  </a:cubicBezTo>
                  <a:close/>
                  <a:moveTo>
                    <a:pt x="162" y="80"/>
                  </a:moveTo>
                  <a:cubicBezTo>
                    <a:pt x="162" y="34"/>
                    <a:pt x="162" y="34"/>
                    <a:pt x="162" y="34"/>
                  </a:cubicBezTo>
                  <a:cubicBezTo>
                    <a:pt x="162" y="30"/>
                    <a:pt x="166" y="26"/>
                    <a:pt x="171" y="26"/>
                  </a:cubicBezTo>
                  <a:cubicBezTo>
                    <a:pt x="176" y="26"/>
                    <a:pt x="180" y="30"/>
                    <a:pt x="180" y="34"/>
                  </a:cubicBezTo>
                  <a:cubicBezTo>
                    <a:pt x="180" y="80"/>
                    <a:pt x="180" y="80"/>
                    <a:pt x="180" y="80"/>
                  </a:cubicBezTo>
                  <a:cubicBezTo>
                    <a:pt x="180" y="85"/>
                    <a:pt x="176" y="89"/>
                    <a:pt x="171" y="89"/>
                  </a:cubicBezTo>
                  <a:cubicBezTo>
                    <a:pt x="166" y="89"/>
                    <a:pt x="162" y="85"/>
                    <a:pt x="162" y="80"/>
                  </a:cubicBezTo>
                  <a:close/>
                  <a:moveTo>
                    <a:pt x="204" y="80"/>
                  </a:moveTo>
                  <a:cubicBezTo>
                    <a:pt x="204" y="34"/>
                    <a:pt x="204" y="34"/>
                    <a:pt x="204" y="34"/>
                  </a:cubicBezTo>
                  <a:cubicBezTo>
                    <a:pt x="204" y="30"/>
                    <a:pt x="208" y="26"/>
                    <a:pt x="213" y="26"/>
                  </a:cubicBezTo>
                  <a:cubicBezTo>
                    <a:pt x="218" y="26"/>
                    <a:pt x="222" y="30"/>
                    <a:pt x="222" y="34"/>
                  </a:cubicBezTo>
                  <a:cubicBezTo>
                    <a:pt x="222" y="80"/>
                    <a:pt x="222" y="80"/>
                    <a:pt x="222" y="80"/>
                  </a:cubicBezTo>
                  <a:cubicBezTo>
                    <a:pt x="222" y="85"/>
                    <a:pt x="218" y="89"/>
                    <a:pt x="213" y="89"/>
                  </a:cubicBezTo>
                  <a:cubicBezTo>
                    <a:pt x="208" y="89"/>
                    <a:pt x="204" y="85"/>
                    <a:pt x="204" y="80"/>
                  </a:cubicBezTo>
                  <a:close/>
                  <a:moveTo>
                    <a:pt x="247" y="80"/>
                  </a:moveTo>
                  <a:cubicBezTo>
                    <a:pt x="247" y="34"/>
                    <a:pt x="247" y="34"/>
                    <a:pt x="247" y="34"/>
                  </a:cubicBezTo>
                  <a:cubicBezTo>
                    <a:pt x="247" y="30"/>
                    <a:pt x="251" y="26"/>
                    <a:pt x="255" y="26"/>
                  </a:cubicBezTo>
                  <a:cubicBezTo>
                    <a:pt x="260" y="26"/>
                    <a:pt x="264" y="30"/>
                    <a:pt x="264" y="34"/>
                  </a:cubicBezTo>
                  <a:cubicBezTo>
                    <a:pt x="264" y="80"/>
                    <a:pt x="264" y="80"/>
                    <a:pt x="264" y="80"/>
                  </a:cubicBezTo>
                  <a:cubicBezTo>
                    <a:pt x="264" y="85"/>
                    <a:pt x="260" y="89"/>
                    <a:pt x="255" y="89"/>
                  </a:cubicBezTo>
                  <a:cubicBezTo>
                    <a:pt x="251" y="89"/>
                    <a:pt x="247" y="85"/>
                    <a:pt x="247" y="80"/>
                  </a:cubicBezTo>
                  <a:close/>
                  <a:moveTo>
                    <a:pt x="289" y="80"/>
                  </a:moveTo>
                  <a:cubicBezTo>
                    <a:pt x="289" y="34"/>
                    <a:pt x="289" y="34"/>
                    <a:pt x="289" y="34"/>
                  </a:cubicBezTo>
                  <a:cubicBezTo>
                    <a:pt x="289" y="30"/>
                    <a:pt x="293" y="26"/>
                    <a:pt x="298" y="26"/>
                  </a:cubicBezTo>
                  <a:cubicBezTo>
                    <a:pt x="303" y="26"/>
                    <a:pt x="307" y="30"/>
                    <a:pt x="307" y="34"/>
                  </a:cubicBezTo>
                  <a:cubicBezTo>
                    <a:pt x="307" y="80"/>
                    <a:pt x="307" y="80"/>
                    <a:pt x="307" y="80"/>
                  </a:cubicBezTo>
                  <a:cubicBezTo>
                    <a:pt x="307" y="85"/>
                    <a:pt x="303" y="89"/>
                    <a:pt x="298" y="89"/>
                  </a:cubicBezTo>
                  <a:cubicBezTo>
                    <a:pt x="293" y="89"/>
                    <a:pt x="289" y="85"/>
                    <a:pt x="289" y="80"/>
                  </a:cubicBezTo>
                  <a:close/>
                  <a:moveTo>
                    <a:pt x="331" y="80"/>
                  </a:moveTo>
                  <a:cubicBezTo>
                    <a:pt x="331" y="34"/>
                    <a:pt x="331" y="34"/>
                    <a:pt x="331" y="34"/>
                  </a:cubicBezTo>
                  <a:cubicBezTo>
                    <a:pt x="331" y="30"/>
                    <a:pt x="335" y="26"/>
                    <a:pt x="340" y="26"/>
                  </a:cubicBezTo>
                  <a:cubicBezTo>
                    <a:pt x="345" y="26"/>
                    <a:pt x="349" y="30"/>
                    <a:pt x="349" y="34"/>
                  </a:cubicBezTo>
                  <a:cubicBezTo>
                    <a:pt x="349" y="80"/>
                    <a:pt x="349" y="80"/>
                    <a:pt x="349" y="80"/>
                  </a:cubicBezTo>
                  <a:cubicBezTo>
                    <a:pt x="349" y="85"/>
                    <a:pt x="345" y="89"/>
                    <a:pt x="340" y="89"/>
                  </a:cubicBezTo>
                  <a:cubicBezTo>
                    <a:pt x="335" y="89"/>
                    <a:pt x="331" y="85"/>
                    <a:pt x="331" y="80"/>
                  </a:cubicBezTo>
                  <a:close/>
                  <a:moveTo>
                    <a:pt x="373" y="80"/>
                  </a:moveTo>
                  <a:cubicBezTo>
                    <a:pt x="373" y="34"/>
                    <a:pt x="373" y="34"/>
                    <a:pt x="373" y="34"/>
                  </a:cubicBezTo>
                  <a:cubicBezTo>
                    <a:pt x="373" y="30"/>
                    <a:pt x="377" y="26"/>
                    <a:pt x="382" y="26"/>
                  </a:cubicBezTo>
                  <a:cubicBezTo>
                    <a:pt x="387" y="26"/>
                    <a:pt x="391" y="30"/>
                    <a:pt x="391" y="34"/>
                  </a:cubicBezTo>
                  <a:cubicBezTo>
                    <a:pt x="391" y="80"/>
                    <a:pt x="391" y="80"/>
                    <a:pt x="391" y="80"/>
                  </a:cubicBezTo>
                  <a:cubicBezTo>
                    <a:pt x="391" y="85"/>
                    <a:pt x="387" y="89"/>
                    <a:pt x="382" y="89"/>
                  </a:cubicBezTo>
                  <a:cubicBezTo>
                    <a:pt x="377" y="89"/>
                    <a:pt x="373" y="85"/>
                    <a:pt x="373" y="80"/>
                  </a:cubicBezTo>
                  <a:close/>
                  <a:moveTo>
                    <a:pt x="416" y="80"/>
                  </a:moveTo>
                  <a:cubicBezTo>
                    <a:pt x="416" y="34"/>
                    <a:pt x="416" y="34"/>
                    <a:pt x="416" y="34"/>
                  </a:cubicBezTo>
                  <a:cubicBezTo>
                    <a:pt x="416" y="30"/>
                    <a:pt x="420" y="26"/>
                    <a:pt x="425" y="26"/>
                  </a:cubicBezTo>
                  <a:cubicBezTo>
                    <a:pt x="430" y="26"/>
                    <a:pt x="434" y="30"/>
                    <a:pt x="434" y="34"/>
                  </a:cubicBezTo>
                  <a:cubicBezTo>
                    <a:pt x="434" y="80"/>
                    <a:pt x="434" y="80"/>
                    <a:pt x="434" y="80"/>
                  </a:cubicBezTo>
                  <a:cubicBezTo>
                    <a:pt x="434" y="85"/>
                    <a:pt x="430" y="89"/>
                    <a:pt x="425" y="89"/>
                  </a:cubicBezTo>
                  <a:cubicBezTo>
                    <a:pt x="420" y="89"/>
                    <a:pt x="416" y="85"/>
                    <a:pt x="416" y="80"/>
                  </a:cubicBezTo>
                  <a:close/>
                  <a:moveTo>
                    <a:pt x="458" y="80"/>
                  </a:moveTo>
                  <a:cubicBezTo>
                    <a:pt x="458" y="34"/>
                    <a:pt x="458" y="34"/>
                    <a:pt x="458" y="34"/>
                  </a:cubicBezTo>
                  <a:cubicBezTo>
                    <a:pt x="458" y="30"/>
                    <a:pt x="462" y="26"/>
                    <a:pt x="467" y="26"/>
                  </a:cubicBezTo>
                  <a:cubicBezTo>
                    <a:pt x="472" y="26"/>
                    <a:pt x="476" y="30"/>
                    <a:pt x="476" y="34"/>
                  </a:cubicBezTo>
                  <a:cubicBezTo>
                    <a:pt x="476" y="80"/>
                    <a:pt x="476" y="80"/>
                    <a:pt x="476" y="80"/>
                  </a:cubicBezTo>
                  <a:cubicBezTo>
                    <a:pt x="476" y="85"/>
                    <a:pt x="472" y="89"/>
                    <a:pt x="467" y="89"/>
                  </a:cubicBezTo>
                  <a:cubicBezTo>
                    <a:pt x="462" y="89"/>
                    <a:pt x="458" y="85"/>
                    <a:pt x="458" y="80"/>
                  </a:cubicBezTo>
                  <a:close/>
                  <a:moveTo>
                    <a:pt x="500" y="80"/>
                  </a:moveTo>
                  <a:cubicBezTo>
                    <a:pt x="500" y="34"/>
                    <a:pt x="500" y="34"/>
                    <a:pt x="500" y="34"/>
                  </a:cubicBezTo>
                  <a:cubicBezTo>
                    <a:pt x="500" y="30"/>
                    <a:pt x="504" y="26"/>
                    <a:pt x="509" y="26"/>
                  </a:cubicBezTo>
                  <a:cubicBezTo>
                    <a:pt x="514" y="26"/>
                    <a:pt x="518" y="30"/>
                    <a:pt x="518" y="34"/>
                  </a:cubicBezTo>
                  <a:cubicBezTo>
                    <a:pt x="518" y="80"/>
                    <a:pt x="518" y="80"/>
                    <a:pt x="518" y="80"/>
                  </a:cubicBezTo>
                  <a:cubicBezTo>
                    <a:pt x="518" y="85"/>
                    <a:pt x="514" y="89"/>
                    <a:pt x="509" y="89"/>
                  </a:cubicBezTo>
                  <a:cubicBezTo>
                    <a:pt x="504" y="89"/>
                    <a:pt x="500" y="85"/>
                    <a:pt x="500" y="80"/>
                  </a:cubicBezTo>
                  <a:close/>
                  <a:moveTo>
                    <a:pt x="543" y="80"/>
                  </a:moveTo>
                  <a:cubicBezTo>
                    <a:pt x="543" y="34"/>
                    <a:pt x="543" y="34"/>
                    <a:pt x="543" y="34"/>
                  </a:cubicBezTo>
                  <a:cubicBezTo>
                    <a:pt x="543" y="30"/>
                    <a:pt x="547" y="26"/>
                    <a:pt x="552" y="26"/>
                  </a:cubicBezTo>
                  <a:cubicBezTo>
                    <a:pt x="556" y="26"/>
                    <a:pt x="560" y="30"/>
                    <a:pt x="560" y="34"/>
                  </a:cubicBezTo>
                  <a:cubicBezTo>
                    <a:pt x="560" y="80"/>
                    <a:pt x="560" y="80"/>
                    <a:pt x="560" y="80"/>
                  </a:cubicBezTo>
                  <a:cubicBezTo>
                    <a:pt x="560" y="85"/>
                    <a:pt x="556" y="89"/>
                    <a:pt x="552" y="89"/>
                  </a:cubicBezTo>
                  <a:cubicBezTo>
                    <a:pt x="547" y="89"/>
                    <a:pt x="543" y="85"/>
                    <a:pt x="543" y="80"/>
                  </a:cubicBezTo>
                  <a:close/>
                </a:path>
              </a:pathLst>
            </a:custGeom>
            <a:grpFill/>
            <a:ln w="9525">
              <a:noFill/>
              <a:round/>
              <a:headEnd/>
              <a:tailEnd/>
            </a:ln>
          </p:spPr>
          <p:txBody>
            <a:bodyPr vert="horz" wrap="square" lIns="100817" tIns="50408" rIns="100817" bIns="50408" numCol="1" anchor="t" anchorCtr="0" compatLnSpc="1">
              <a:prstTxWarp prst="textNoShape">
                <a:avLst/>
              </a:prstTxWarp>
            </a:bodyPr>
            <a:lstStyle/>
            <a:p>
              <a:pPr fontAlgn="base">
                <a:spcBef>
                  <a:spcPct val="0"/>
                </a:spcBef>
                <a:spcAft>
                  <a:spcPct val="0"/>
                </a:spcAft>
              </a:pPr>
              <a:endParaRPr lang="en-GB" dirty="0">
                <a:solidFill>
                  <a:srgbClr val="000000"/>
                </a:solidFill>
                <a:latin typeface="Calibri" pitchFamily="34" charset="0"/>
              </a:endParaRPr>
            </a:p>
          </p:txBody>
        </p:sp>
        <p:sp>
          <p:nvSpPr>
            <p:cNvPr id="1235" name="Freeform 7">
              <a:extLst>
                <a:ext uri="{FF2B5EF4-FFF2-40B4-BE49-F238E27FC236}">
                  <a16:creationId xmlns:a16="http://schemas.microsoft.com/office/drawing/2014/main" id="{742ED5D7-26FB-296A-C551-9B42CDC80791}"/>
                </a:ext>
              </a:extLst>
            </p:cNvPr>
            <p:cNvSpPr>
              <a:spLocks/>
            </p:cNvSpPr>
            <p:nvPr/>
          </p:nvSpPr>
          <p:spPr bwMode="auto">
            <a:xfrm>
              <a:off x="9896541" y="5801122"/>
              <a:ext cx="186021" cy="257229"/>
            </a:xfrm>
            <a:custGeom>
              <a:avLst/>
              <a:gdLst/>
              <a:ahLst/>
              <a:cxnLst>
                <a:cxn ang="0">
                  <a:pos x="5510" y="7070"/>
                </a:cxn>
                <a:cxn ang="0">
                  <a:pos x="5211" y="7372"/>
                </a:cxn>
                <a:cxn ang="0">
                  <a:pos x="4562" y="7613"/>
                </a:cxn>
                <a:cxn ang="0">
                  <a:pos x="3578" y="7713"/>
                </a:cxn>
                <a:cxn ang="0">
                  <a:pos x="2632" y="7585"/>
                </a:cxn>
                <a:cxn ang="0">
                  <a:pos x="1882" y="7246"/>
                </a:cxn>
                <a:cxn ang="0">
                  <a:pos x="1321" y="6712"/>
                </a:cxn>
                <a:cxn ang="0">
                  <a:pos x="937" y="5991"/>
                </a:cxn>
                <a:cxn ang="0">
                  <a:pos x="178" y="5248"/>
                </a:cxn>
                <a:cxn ang="0">
                  <a:pos x="65" y="5161"/>
                </a:cxn>
                <a:cxn ang="0">
                  <a:pos x="1" y="4821"/>
                </a:cxn>
                <a:cxn ang="0">
                  <a:pos x="28" y="4415"/>
                </a:cxn>
                <a:cxn ang="0">
                  <a:pos x="114" y="4288"/>
                </a:cxn>
                <a:cxn ang="0">
                  <a:pos x="678" y="4120"/>
                </a:cxn>
                <a:cxn ang="0">
                  <a:pos x="676" y="3794"/>
                </a:cxn>
                <a:cxn ang="0">
                  <a:pos x="168" y="3463"/>
                </a:cxn>
                <a:cxn ang="0">
                  <a:pos x="56" y="3394"/>
                </a:cxn>
                <a:cxn ang="0">
                  <a:pos x="0" y="2979"/>
                </a:cxn>
                <a:cxn ang="0">
                  <a:pos x="36" y="2647"/>
                </a:cxn>
                <a:cxn ang="0">
                  <a:pos x="132" y="2514"/>
                </a:cxn>
                <a:cxn ang="0">
                  <a:pos x="885" y="2099"/>
                </a:cxn>
                <a:cxn ang="0">
                  <a:pos x="1210" y="1320"/>
                </a:cxn>
                <a:cxn ang="0">
                  <a:pos x="1695" y="695"/>
                </a:cxn>
                <a:cxn ang="0">
                  <a:pos x="2351" y="256"/>
                </a:cxn>
                <a:cxn ang="0">
                  <a:pos x="3204" y="26"/>
                </a:cxn>
                <a:cxn ang="0">
                  <a:pos x="4180" y="33"/>
                </a:cxn>
                <a:cxn ang="0">
                  <a:pos x="4962" y="226"/>
                </a:cxn>
                <a:cxn ang="0">
                  <a:pos x="5354" y="434"/>
                </a:cxn>
                <a:cxn ang="0">
                  <a:pos x="5486" y="707"/>
                </a:cxn>
                <a:cxn ang="0">
                  <a:pos x="5519" y="1129"/>
                </a:cxn>
                <a:cxn ang="0">
                  <a:pos x="5491" y="1515"/>
                </a:cxn>
                <a:cxn ang="0">
                  <a:pos x="5396" y="1674"/>
                </a:cxn>
                <a:cxn ang="0">
                  <a:pos x="5221" y="1672"/>
                </a:cxn>
                <a:cxn ang="0">
                  <a:pos x="4753" y="1411"/>
                </a:cxn>
                <a:cxn ang="0">
                  <a:pos x="4161" y="1214"/>
                </a:cxn>
                <a:cxn ang="0">
                  <a:pos x="3651" y="1187"/>
                </a:cxn>
                <a:cxn ang="0">
                  <a:pos x="3203" y="1273"/>
                </a:cxn>
                <a:cxn ang="0">
                  <a:pos x="2853" y="1475"/>
                </a:cxn>
                <a:cxn ang="0">
                  <a:pos x="2590" y="1780"/>
                </a:cxn>
                <a:cxn ang="0">
                  <a:pos x="2382" y="2280"/>
                </a:cxn>
                <a:cxn ang="0">
                  <a:pos x="4001" y="2530"/>
                </a:cxn>
                <a:cxn ang="0">
                  <a:pos x="4081" y="2705"/>
                </a:cxn>
                <a:cxn ang="0">
                  <a:pos x="4096" y="3160"/>
                </a:cxn>
                <a:cxn ang="0">
                  <a:pos x="4024" y="3404"/>
                </a:cxn>
                <a:cxn ang="0">
                  <a:pos x="2217" y="3463"/>
                </a:cxn>
                <a:cxn ang="0">
                  <a:pos x="2205" y="3779"/>
                </a:cxn>
                <a:cxn ang="0">
                  <a:pos x="2208" y="4118"/>
                </a:cxn>
                <a:cxn ang="0">
                  <a:pos x="3973" y="4293"/>
                </a:cxn>
                <a:cxn ang="0">
                  <a:pos x="4068" y="4431"/>
                </a:cxn>
                <a:cxn ang="0">
                  <a:pos x="4104" y="4758"/>
                </a:cxn>
                <a:cxn ang="0">
                  <a:pos x="4044" y="5148"/>
                </a:cxn>
                <a:cxn ang="0">
                  <a:pos x="3934" y="5247"/>
                </a:cxn>
                <a:cxn ang="0">
                  <a:pos x="2408" y="5593"/>
                </a:cxn>
                <a:cxn ang="0">
                  <a:pos x="2592" y="5968"/>
                </a:cxn>
                <a:cxn ang="0">
                  <a:pos x="2868" y="6247"/>
                </a:cxn>
                <a:cxn ang="0">
                  <a:pos x="3251" y="6429"/>
                </a:cxn>
                <a:cxn ang="0">
                  <a:pos x="3755" y="6504"/>
                </a:cxn>
                <a:cxn ang="0">
                  <a:pos x="4270" y="6468"/>
                </a:cxn>
                <a:cxn ang="0">
                  <a:pos x="4871" y="6245"/>
                </a:cxn>
                <a:cxn ang="0">
                  <a:pos x="5319" y="5998"/>
                </a:cxn>
                <a:cxn ang="0">
                  <a:pos x="5469" y="6009"/>
                </a:cxn>
                <a:cxn ang="0">
                  <a:pos x="5559" y="6202"/>
                </a:cxn>
              </a:cxnLst>
              <a:rect l="0" t="0" r="r" b="b"/>
              <a:pathLst>
                <a:path w="5582" h="7714">
                  <a:moveTo>
                    <a:pt x="5582" y="6599"/>
                  </a:moveTo>
                  <a:lnTo>
                    <a:pt x="5581" y="6660"/>
                  </a:lnTo>
                  <a:lnTo>
                    <a:pt x="5579" y="6719"/>
                  </a:lnTo>
                  <a:lnTo>
                    <a:pt x="5575" y="6774"/>
                  </a:lnTo>
                  <a:lnTo>
                    <a:pt x="5570" y="6826"/>
                  </a:lnTo>
                  <a:lnTo>
                    <a:pt x="5564" y="6875"/>
                  </a:lnTo>
                  <a:lnTo>
                    <a:pt x="5555" y="6919"/>
                  </a:lnTo>
                  <a:lnTo>
                    <a:pt x="5551" y="6941"/>
                  </a:lnTo>
                  <a:lnTo>
                    <a:pt x="5546" y="6962"/>
                  </a:lnTo>
                  <a:lnTo>
                    <a:pt x="5541" y="6981"/>
                  </a:lnTo>
                  <a:lnTo>
                    <a:pt x="5534" y="7001"/>
                  </a:lnTo>
                  <a:lnTo>
                    <a:pt x="5522" y="7036"/>
                  </a:lnTo>
                  <a:lnTo>
                    <a:pt x="5510" y="7070"/>
                  </a:lnTo>
                  <a:lnTo>
                    <a:pt x="5495" y="7101"/>
                  </a:lnTo>
                  <a:lnTo>
                    <a:pt x="5480" y="7131"/>
                  </a:lnTo>
                  <a:lnTo>
                    <a:pt x="5464" y="7158"/>
                  </a:lnTo>
                  <a:lnTo>
                    <a:pt x="5447" y="7183"/>
                  </a:lnTo>
                  <a:lnTo>
                    <a:pt x="5428" y="7205"/>
                  </a:lnTo>
                  <a:lnTo>
                    <a:pt x="5409" y="7227"/>
                  </a:lnTo>
                  <a:lnTo>
                    <a:pt x="5387" y="7248"/>
                  </a:lnTo>
                  <a:lnTo>
                    <a:pt x="5364" y="7268"/>
                  </a:lnTo>
                  <a:lnTo>
                    <a:pt x="5338" y="7289"/>
                  </a:lnTo>
                  <a:lnTo>
                    <a:pt x="5310" y="7309"/>
                  </a:lnTo>
                  <a:lnTo>
                    <a:pt x="5280" y="7330"/>
                  </a:lnTo>
                  <a:lnTo>
                    <a:pt x="5246" y="7351"/>
                  </a:lnTo>
                  <a:lnTo>
                    <a:pt x="5211" y="7372"/>
                  </a:lnTo>
                  <a:lnTo>
                    <a:pt x="5175" y="7393"/>
                  </a:lnTo>
                  <a:lnTo>
                    <a:pt x="5134" y="7413"/>
                  </a:lnTo>
                  <a:lnTo>
                    <a:pt x="5093" y="7433"/>
                  </a:lnTo>
                  <a:lnTo>
                    <a:pt x="5050" y="7454"/>
                  </a:lnTo>
                  <a:lnTo>
                    <a:pt x="5004" y="7473"/>
                  </a:lnTo>
                  <a:lnTo>
                    <a:pt x="4956" y="7493"/>
                  </a:lnTo>
                  <a:lnTo>
                    <a:pt x="4906" y="7512"/>
                  </a:lnTo>
                  <a:lnTo>
                    <a:pt x="4854" y="7531"/>
                  </a:lnTo>
                  <a:lnTo>
                    <a:pt x="4800" y="7548"/>
                  </a:lnTo>
                  <a:lnTo>
                    <a:pt x="4743" y="7565"/>
                  </a:lnTo>
                  <a:lnTo>
                    <a:pt x="4685" y="7583"/>
                  </a:lnTo>
                  <a:lnTo>
                    <a:pt x="4624" y="7598"/>
                  </a:lnTo>
                  <a:lnTo>
                    <a:pt x="4562" y="7613"/>
                  </a:lnTo>
                  <a:lnTo>
                    <a:pt x="4497" y="7628"/>
                  </a:lnTo>
                  <a:lnTo>
                    <a:pt x="4431" y="7641"/>
                  </a:lnTo>
                  <a:lnTo>
                    <a:pt x="4362" y="7654"/>
                  </a:lnTo>
                  <a:lnTo>
                    <a:pt x="4291" y="7666"/>
                  </a:lnTo>
                  <a:lnTo>
                    <a:pt x="4219" y="7678"/>
                  </a:lnTo>
                  <a:lnTo>
                    <a:pt x="4144" y="7687"/>
                  </a:lnTo>
                  <a:lnTo>
                    <a:pt x="4068" y="7695"/>
                  </a:lnTo>
                  <a:lnTo>
                    <a:pt x="3990" y="7702"/>
                  </a:lnTo>
                  <a:lnTo>
                    <a:pt x="3910" y="7707"/>
                  </a:lnTo>
                  <a:lnTo>
                    <a:pt x="3828" y="7710"/>
                  </a:lnTo>
                  <a:lnTo>
                    <a:pt x="3744" y="7713"/>
                  </a:lnTo>
                  <a:lnTo>
                    <a:pt x="3658" y="7714"/>
                  </a:lnTo>
                  <a:lnTo>
                    <a:pt x="3578" y="7713"/>
                  </a:lnTo>
                  <a:lnTo>
                    <a:pt x="3498" y="7712"/>
                  </a:lnTo>
                  <a:lnTo>
                    <a:pt x="3419" y="7707"/>
                  </a:lnTo>
                  <a:lnTo>
                    <a:pt x="3342" y="7703"/>
                  </a:lnTo>
                  <a:lnTo>
                    <a:pt x="3265" y="7697"/>
                  </a:lnTo>
                  <a:lnTo>
                    <a:pt x="3190" y="7690"/>
                  </a:lnTo>
                  <a:lnTo>
                    <a:pt x="3116" y="7681"/>
                  </a:lnTo>
                  <a:lnTo>
                    <a:pt x="3044" y="7671"/>
                  </a:lnTo>
                  <a:lnTo>
                    <a:pt x="2972" y="7661"/>
                  </a:lnTo>
                  <a:lnTo>
                    <a:pt x="2902" y="7648"/>
                  </a:lnTo>
                  <a:lnTo>
                    <a:pt x="2833" y="7633"/>
                  </a:lnTo>
                  <a:lnTo>
                    <a:pt x="2764" y="7619"/>
                  </a:lnTo>
                  <a:lnTo>
                    <a:pt x="2698" y="7602"/>
                  </a:lnTo>
                  <a:lnTo>
                    <a:pt x="2632" y="7585"/>
                  </a:lnTo>
                  <a:lnTo>
                    <a:pt x="2567" y="7566"/>
                  </a:lnTo>
                  <a:lnTo>
                    <a:pt x="2504" y="7546"/>
                  </a:lnTo>
                  <a:lnTo>
                    <a:pt x="2442" y="7524"/>
                  </a:lnTo>
                  <a:lnTo>
                    <a:pt x="2381" y="7501"/>
                  </a:lnTo>
                  <a:lnTo>
                    <a:pt x="2321" y="7477"/>
                  </a:lnTo>
                  <a:lnTo>
                    <a:pt x="2262" y="7452"/>
                  </a:lnTo>
                  <a:lnTo>
                    <a:pt x="2204" y="7426"/>
                  </a:lnTo>
                  <a:lnTo>
                    <a:pt x="2148" y="7399"/>
                  </a:lnTo>
                  <a:lnTo>
                    <a:pt x="2092" y="7370"/>
                  </a:lnTo>
                  <a:lnTo>
                    <a:pt x="2038" y="7341"/>
                  </a:lnTo>
                  <a:lnTo>
                    <a:pt x="1985" y="7311"/>
                  </a:lnTo>
                  <a:lnTo>
                    <a:pt x="1933" y="7278"/>
                  </a:lnTo>
                  <a:lnTo>
                    <a:pt x="1882" y="7246"/>
                  </a:lnTo>
                  <a:lnTo>
                    <a:pt x="1832" y="7211"/>
                  </a:lnTo>
                  <a:lnTo>
                    <a:pt x="1785" y="7176"/>
                  </a:lnTo>
                  <a:lnTo>
                    <a:pt x="1737" y="7139"/>
                  </a:lnTo>
                  <a:lnTo>
                    <a:pt x="1690" y="7102"/>
                  </a:lnTo>
                  <a:lnTo>
                    <a:pt x="1645" y="7063"/>
                  </a:lnTo>
                  <a:lnTo>
                    <a:pt x="1601" y="7023"/>
                  </a:lnTo>
                  <a:lnTo>
                    <a:pt x="1558" y="6982"/>
                  </a:lnTo>
                  <a:lnTo>
                    <a:pt x="1516" y="6940"/>
                  </a:lnTo>
                  <a:lnTo>
                    <a:pt x="1475" y="6897"/>
                  </a:lnTo>
                  <a:lnTo>
                    <a:pt x="1434" y="6852"/>
                  </a:lnTo>
                  <a:lnTo>
                    <a:pt x="1395" y="6807"/>
                  </a:lnTo>
                  <a:lnTo>
                    <a:pt x="1358" y="6760"/>
                  </a:lnTo>
                  <a:lnTo>
                    <a:pt x="1321" y="6712"/>
                  </a:lnTo>
                  <a:lnTo>
                    <a:pt x="1285" y="6664"/>
                  </a:lnTo>
                  <a:lnTo>
                    <a:pt x="1250" y="6614"/>
                  </a:lnTo>
                  <a:lnTo>
                    <a:pt x="1216" y="6563"/>
                  </a:lnTo>
                  <a:lnTo>
                    <a:pt x="1183" y="6510"/>
                  </a:lnTo>
                  <a:lnTo>
                    <a:pt x="1152" y="6457"/>
                  </a:lnTo>
                  <a:lnTo>
                    <a:pt x="1121" y="6402"/>
                  </a:lnTo>
                  <a:lnTo>
                    <a:pt x="1092" y="6346"/>
                  </a:lnTo>
                  <a:lnTo>
                    <a:pt x="1064" y="6289"/>
                  </a:lnTo>
                  <a:lnTo>
                    <a:pt x="1037" y="6231"/>
                  </a:lnTo>
                  <a:lnTo>
                    <a:pt x="1011" y="6173"/>
                  </a:lnTo>
                  <a:lnTo>
                    <a:pt x="985" y="6113"/>
                  </a:lnTo>
                  <a:lnTo>
                    <a:pt x="961" y="6052"/>
                  </a:lnTo>
                  <a:lnTo>
                    <a:pt x="937" y="5991"/>
                  </a:lnTo>
                  <a:lnTo>
                    <a:pt x="915" y="5928"/>
                  </a:lnTo>
                  <a:lnTo>
                    <a:pt x="894" y="5865"/>
                  </a:lnTo>
                  <a:lnTo>
                    <a:pt x="873" y="5800"/>
                  </a:lnTo>
                  <a:lnTo>
                    <a:pt x="854" y="5735"/>
                  </a:lnTo>
                  <a:lnTo>
                    <a:pt x="835" y="5668"/>
                  </a:lnTo>
                  <a:lnTo>
                    <a:pt x="818" y="5600"/>
                  </a:lnTo>
                  <a:lnTo>
                    <a:pt x="802" y="5532"/>
                  </a:lnTo>
                  <a:lnTo>
                    <a:pt x="785" y="5463"/>
                  </a:lnTo>
                  <a:lnTo>
                    <a:pt x="771" y="5392"/>
                  </a:lnTo>
                  <a:lnTo>
                    <a:pt x="757" y="5321"/>
                  </a:lnTo>
                  <a:lnTo>
                    <a:pt x="744" y="5248"/>
                  </a:lnTo>
                  <a:lnTo>
                    <a:pt x="189" y="5248"/>
                  </a:lnTo>
                  <a:lnTo>
                    <a:pt x="178" y="5248"/>
                  </a:lnTo>
                  <a:lnTo>
                    <a:pt x="168" y="5247"/>
                  </a:lnTo>
                  <a:lnTo>
                    <a:pt x="158" y="5245"/>
                  </a:lnTo>
                  <a:lnTo>
                    <a:pt x="148" y="5242"/>
                  </a:lnTo>
                  <a:lnTo>
                    <a:pt x="138" y="5237"/>
                  </a:lnTo>
                  <a:lnTo>
                    <a:pt x="130" y="5233"/>
                  </a:lnTo>
                  <a:lnTo>
                    <a:pt x="121" y="5228"/>
                  </a:lnTo>
                  <a:lnTo>
                    <a:pt x="111" y="5220"/>
                  </a:lnTo>
                  <a:lnTo>
                    <a:pt x="104" y="5212"/>
                  </a:lnTo>
                  <a:lnTo>
                    <a:pt x="95" y="5205"/>
                  </a:lnTo>
                  <a:lnTo>
                    <a:pt x="87" y="5195"/>
                  </a:lnTo>
                  <a:lnTo>
                    <a:pt x="80" y="5184"/>
                  </a:lnTo>
                  <a:lnTo>
                    <a:pt x="72" y="5173"/>
                  </a:lnTo>
                  <a:lnTo>
                    <a:pt x="65" y="5161"/>
                  </a:lnTo>
                  <a:lnTo>
                    <a:pt x="58" y="5148"/>
                  </a:lnTo>
                  <a:lnTo>
                    <a:pt x="51" y="5134"/>
                  </a:lnTo>
                  <a:lnTo>
                    <a:pt x="45" y="5120"/>
                  </a:lnTo>
                  <a:lnTo>
                    <a:pt x="39" y="5104"/>
                  </a:lnTo>
                  <a:lnTo>
                    <a:pt x="34" y="5087"/>
                  </a:lnTo>
                  <a:lnTo>
                    <a:pt x="29" y="5068"/>
                  </a:lnTo>
                  <a:lnTo>
                    <a:pt x="25" y="5050"/>
                  </a:lnTo>
                  <a:lnTo>
                    <a:pt x="20" y="5029"/>
                  </a:lnTo>
                  <a:lnTo>
                    <a:pt x="16" y="5006"/>
                  </a:lnTo>
                  <a:lnTo>
                    <a:pt x="13" y="4984"/>
                  </a:lnTo>
                  <a:lnTo>
                    <a:pt x="7" y="4935"/>
                  </a:lnTo>
                  <a:lnTo>
                    <a:pt x="3" y="4881"/>
                  </a:lnTo>
                  <a:lnTo>
                    <a:pt x="1" y="4821"/>
                  </a:lnTo>
                  <a:lnTo>
                    <a:pt x="0" y="4758"/>
                  </a:lnTo>
                  <a:lnTo>
                    <a:pt x="0" y="4726"/>
                  </a:lnTo>
                  <a:lnTo>
                    <a:pt x="0" y="4694"/>
                  </a:lnTo>
                  <a:lnTo>
                    <a:pt x="1" y="4664"/>
                  </a:lnTo>
                  <a:lnTo>
                    <a:pt x="2" y="4635"/>
                  </a:lnTo>
                  <a:lnTo>
                    <a:pt x="3" y="4608"/>
                  </a:lnTo>
                  <a:lnTo>
                    <a:pt x="4" y="4581"/>
                  </a:lnTo>
                  <a:lnTo>
                    <a:pt x="6" y="4556"/>
                  </a:lnTo>
                  <a:lnTo>
                    <a:pt x="7" y="4532"/>
                  </a:lnTo>
                  <a:lnTo>
                    <a:pt x="13" y="4488"/>
                  </a:lnTo>
                  <a:lnTo>
                    <a:pt x="19" y="4449"/>
                  </a:lnTo>
                  <a:lnTo>
                    <a:pt x="23" y="4431"/>
                  </a:lnTo>
                  <a:lnTo>
                    <a:pt x="28" y="4415"/>
                  </a:lnTo>
                  <a:lnTo>
                    <a:pt x="32" y="4400"/>
                  </a:lnTo>
                  <a:lnTo>
                    <a:pt x="38" y="4386"/>
                  </a:lnTo>
                  <a:lnTo>
                    <a:pt x="43" y="4373"/>
                  </a:lnTo>
                  <a:lnTo>
                    <a:pt x="48" y="4360"/>
                  </a:lnTo>
                  <a:lnTo>
                    <a:pt x="54" y="4348"/>
                  </a:lnTo>
                  <a:lnTo>
                    <a:pt x="60" y="4337"/>
                  </a:lnTo>
                  <a:lnTo>
                    <a:pt x="67" y="4328"/>
                  </a:lnTo>
                  <a:lnTo>
                    <a:pt x="73" y="4319"/>
                  </a:lnTo>
                  <a:lnTo>
                    <a:pt x="81" y="4312"/>
                  </a:lnTo>
                  <a:lnTo>
                    <a:pt x="88" y="4305"/>
                  </a:lnTo>
                  <a:lnTo>
                    <a:pt x="97" y="4299"/>
                  </a:lnTo>
                  <a:lnTo>
                    <a:pt x="106" y="4293"/>
                  </a:lnTo>
                  <a:lnTo>
                    <a:pt x="114" y="4288"/>
                  </a:lnTo>
                  <a:lnTo>
                    <a:pt x="124" y="4285"/>
                  </a:lnTo>
                  <a:lnTo>
                    <a:pt x="134" y="4281"/>
                  </a:lnTo>
                  <a:lnTo>
                    <a:pt x="145" y="4279"/>
                  </a:lnTo>
                  <a:lnTo>
                    <a:pt x="156" y="4278"/>
                  </a:lnTo>
                  <a:lnTo>
                    <a:pt x="168" y="4277"/>
                  </a:lnTo>
                  <a:lnTo>
                    <a:pt x="679" y="4277"/>
                  </a:lnTo>
                  <a:lnTo>
                    <a:pt x="679" y="4255"/>
                  </a:lnTo>
                  <a:lnTo>
                    <a:pt x="679" y="4234"/>
                  </a:lnTo>
                  <a:lnTo>
                    <a:pt x="679" y="4211"/>
                  </a:lnTo>
                  <a:lnTo>
                    <a:pt x="679" y="4189"/>
                  </a:lnTo>
                  <a:lnTo>
                    <a:pt x="679" y="4167"/>
                  </a:lnTo>
                  <a:lnTo>
                    <a:pt x="679" y="4143"/>
                  </a:lnTo>
                  <a:lnTo>
                    <a:pt x="678" y="4120"/>
                  </a:lnTo>
                  <a:lnTo>
                    <a:pt x="678" y="4096"/>
                  </a:lnTo>
                  <a:lnTo>
                    <a:pt x="677" y="4072"/>
                  </a:lnTo>
                  <a:lnTo>
                    <a:pt x="677" y="4048"/>
                  </a:lnTo>
                  <a:lnTo>
                    <a:pt x="676" y="4026"/>
                  </a:lnTo>
                  <a:lnTo>
                    <a:pt x="676" y="4002"/>
                  </a:lnTo>
                  <a:lnTo>
                    <a:pt x="676" y="3978"/>
                  </a:lnTo>
                  <a:lnTo>
                    <a:pt x="676" y="3955"/>
                  </a:lnTo>
                  <a:lnTo>
                    <a:pt x="676" y="3931"/>
                  </a:lnTo>
                  <a:lnTo>
                    <a:pt x="676" y="3909"/>
                  </a:lnTo>
                  <a:lnTo>
                    <a:pt x="676" y="3880"/>
                  </a:lnTo>
                  <a:lnTo>
                    <a:pt x="676" y="3851"/>
                  </a:lnTo>
                  <a:lnTo>
                    <a:pt x="676" y="3823"/>
                  </a:lnTo>
                  <a:lnTo>
                    <a:pt x="676" y="3794"/>
                  </a:lnTo>
                  <a:lnTo>
                    <a:pt x="676" y="3766"/>
                  </a:lnTo>
                  <a:lnTo>
                    <a:pt x="677" y="3736"/>
                  </a:lnTo>
                  <a:lnTo>
                    <a:pt x="677" y="3708"/>
                  </a:lnTo>
                  <a:lnTo>
                    <a:pt x="678" y="3680"/>
                  </a:lnTo>
                  <a:lnTo>
                    <a:pt x="678" y="3653"/>
                  </a:lnTo>
                  <a:lnTo>
                    <a:pt x="679" y="3625"/>
                  </a:lnTo>
                  <a:lnTo>
                    <a:pt x="679" y="3597"/>
                  </a:lnTo>
                  <a:lnTo>
                    <a:pt x="679" y="3569"/>
                  </a:lnTo>
                  <a:lnTo>
                    <a:pt x="679" y="3542"/>
                  </a:lnTo>
                  <a:lnTo>
                    <a:pt x="679" y="3516"/>
                  </a:lnTo>
                  <a:lnTo>
                    <a:pt x="679" y="3489"/>
                  </a:lnTo>
                  <a:lnTo>
                    <a:pt x="679" y="3463"/>
                  </a:lnTo>
                  <a:lnTo>
                    <a:pt x="168" y="3463"/>
                  </a:lnTo>
                  <a:lnTo>
                    <a:pt x="157" y="3463"/>
                  </a:lnTo>
                  <a:lnTo>
                    <a:pt x="146" y="3462"/>
                  </a:lnTo>
                  <a:lnTo>
                    <a:pt x="136" y="3460"/>
                  </a:lnTo>
                  <a:lnTo>
                    <a:pt x="126" y="3457"/>
                  </a:lnTo>
                  <a:lnTo>
                    <a:pt x="117" y="3453"/>
                  </a:lnTo>
                  <a:lnTo>
                    <a:pt x="108" y="3449"/>
                  </a:lnTo>
                  <a:lnTo>
                    <a:pt x="99" y="3444"/>
                  </a:lnTo>
                  <a:lnTo>
                    <a:pt x="92" y="3437"/>
                  </a:lnTo>
                  <a:lnTo>
                    <a:pt x="83" y="3430"/>
                  </a:lnTo>
                  <a:lnTo>
                    <a:pt x="77" y="3422"/>
                  </a:lnTo>
                  <a:lnTo>
                    <a:pt x="69" y="3413"/>
                  </a:lnTo>
                  <a:lnTo>
                    <a:pt x="62" y="3404"/>
                  </a:lnTo>
                  <a:lnTo>
                    <a:pt x="56" y="3394"/>
                  </a:lnTo>
                  <a:lnTo>
                    <a:pt x="51" y="3382"/>
                  </a:lnTo>
                  <a:lnTo>
                    <a:pt x="44" y="3370"/>
                  </a:lnTo>
                  <a:lnTo>
                    <a:pt x="39" y="3357"/>
                  </a:lnTo>
                  <a:lnTo>
                    <a:pt x="34" y="3343"/>
                  </a:lnTo>
                  <a:lnTo>
                    <a:pt x="30" y="3328"/>
                  </a:lnTo>
                  <a:lnTo>
                    <a:pt x="26" y="3312"/>
                  </a:lnTo>
                  <a:lnTo>
                    <a:pt x="22" y="3294"/>
                  </a:lnTo>
                  <a:lnTo>
                    <a:pt x="16" y="3254"/>
                  </a:lnTo>
                  <a:lnTo>
                    <a:pt x="9" y="3210"/>
                  </a:lnTo>
                  <a:lnTo>
                    <a:pt x="5" y="3160"/>
                  </a:lnTo>
                  <a:lnTo>
                    <a:pt x="3" y="3105"/>
                  </a:lnTo>
                  <a:lnTo>
                    <a:pt x="1" y="3044"/>
                  </a:lnTo>
                  <a:lnTo>
                    <a:pt x="0" y="2979"/>
                  </a:lnTo>
                  <a:lnTo>
                    <a:pt x="0" y="2945"/>
                  </a:lnTo>
                  <a:lnTo>
                    <a:pt x="1" y="2913"/>
                  </a:lnTo>
                  <a:lnTo>
                    <a:pt x="2" y="2881"/>
                  </a:lnTo>
                  <a:lnTo>
                    <a:pt x="3" y="2852"/>
                  </a:lnTo>
                  <a:lnTo>
                    <a:pt x="5" y="2824"/>
                  </a:lnTo>
                  <a:lnTo>
                    <a:pt x="7" y="2797"/>
                  </a:lnTo>
                  <a:lnTo>
                    <a:pt x="10" y="2772"/>
                  </a:lnTo>
                  <a:lnTo>
                    <a:pt x="14" y="2748"/>
                  </a:lnTo>
                  <a:lnTo>
                    <a:pt x="17" y="2726"/>
                  </a:lnTo>
                  <a:lnTo>
                    <a:pt x="21" y="2705"/>
                  </a:lnTo>
                  <a:lnTo>
                    <a:pt x="27" y="2685"/>
                  </a:lnTo>
                  <a:lnTo>
                    <a:pt x="31" y="2666"/>
                  </a:lnTo>
                  <a:lnTo>
                    <a:pt x="36" y="2647"/>
                  </a:lnTo>
                  <a:lnTo>
                    <a:pt x="42" y="2631"/>
                  </a:lnTo>
                  <a:lnTo>
                    <a:pt x="48" y="2615"/>
                  </a:lnTo>
                  <a:lnTo>
                    <a:pt x="55" y="2601"/>
                  </a:lnTo>
                  <a:lnTo>
                    <a:pt x="61" y="2588"/>
                  </a:lnTo>
                  <a:lnTo>
                    <a:pt x="68" y="2576"/>
                  </a:lnTo>
                  <a:lnTo>
                    <a:pt x="74" y="2565"/>
                  </a:lnTo>
                  <a:lnTo>
                    <a:pt x="82" y="2555"/>
                  </a:lnTo>
                  <a:lnTo>
                    <a:pt x="90" y="2545"/>
                  </a:lnTo>
                  <a:lnTo>
                    <a:pt x="98" y="2538"/>
                  </a:lnTo>
                  <a:lnTo>
                    <a:pt x="106" y="2530"/>
                  </a:lnTo>
                  <a:lnTo>
                    <a:pt x="114" y="2524"/>
                  </a:lnTo>
                  <a:lnTo>
                    <a:pt x="123" y="2518"/>
                  </a:lnTo>
                  <a:lnTo>
                    <a:pt x="132" y="2514"/>
                  </a:lnTo>
                  <a:lnTo>
                    <a:pt x="142" y="2510"/>
                  </a:lnTo>
                  <a:lnTo>
                    <a:pt x="150" y="2506"/>
                  </a:lnTo>
                  <a:lnTo>
                    <a:pt x="160" y="2503"/>
                  </a:lnTo>
                  <a:lnTo>
                    <a:pt x="170" y="2502"/>
                  </a:lnTo>
                  <a:lnTo>
                    <a:pt x="180" y="2501"/>
                  </a:lnTo>
                  <a:lnTo>
                    <a:pt x="189" y="2500"/>
                  </a:lnTo>
                  <a:lnTo>
                    <a:pt x="784" y="2500"/>
                  </a:lnTo>
                  <a:lnTo>
                    <a:pt x="798" y="2432"/>
                  </a:lnTo>
                  <a:lnTo>
                    <a:pt x="815" y="2363"/>
                  </a:lnTo>
                  <a:lnTo>
                    <a:pt x="831" y="2296"/>
                  </a:lnTo>
                  <a:lnTo>
                    <a:pt x="848" y="2229"/>
                  </a:lnTo>
                  <a:lnTo>
                    <a:pt x="867" y="2164"/>
                  </a:lnTo>
                  <a:lnTo>
                    <a:pt x="885" y="2099"/>
                  </a:lnTo>
                  <a:lnTo>
                    <a:pt x="906" y="2034"/>
                  </a:lnTo>
                  <a:lnTo>
                    <a:pt x="926" y="1970"/>
                  </a:lnTo>
                  <a:lnTo>
                    <a:pt x="948" y="1907"/>
                  </a:lnTo>
                  <a:lnTo>
                    <a:pt x="970" y="1845"/>
                  </a:lnTo>
                  <a:lnTo>
                    <a:pt x="993" y="1783"/>
                  </a:lnTo>
                  <a:lnTo>
                    <a:pt x="1017" y="1723"/>
                  </a:lnTo>
                  <a:lnTo>
                    <a:pt x="1042" y="1663"/>
                  </a:lnTo>
                  <a:lnTo>
                    <a:pt x="1068" y="1604"/>
                  </a:lnTo>
                  <a:lnTo>
                    <a:pt x="1095" y="1545"/>
                  </a:lnTo>
                  <a:lnTo>
                    <a:pt x="1122" y="1488"/>
                  </a:lnTo>
                  <a:lnTo>
                    <a:pt x="1151" y="1430"/>
                  </a:lnTo>
                  <a:lnTo>
                    <a:pt x="1180" y="1375"/>
                  </a:lnTo>
                  <a:lnTo>
                    <a:pt x="1210" y="1320"/>
                  </a:lnTo>
                  <a:lnTo>
                    <a:pt x="1242" y="1267"/>
                  </a:lnTo>
                  <a:lnTo>
                    <a:pt x="1274" y="1213"/>
                  </a:lnTo>
                  <a:lnTo>
                    <a:pt x="1307" y="1161"/>
                  </a:lnTo>
                  <a:lnTo>
                    <a:pt x="1341" y="1110"/>
                  </a:lnTo>
                  <a:lnTo>
                    <a:pt x="1376" y="1061"/>
                  </a:lnTo>
                  <a:lnTo>
                    <a:pt x="1412" y="1012"/>
                  </a:lnTo>
                  <a:lnTo>
                    <a:pt x="1450" y="963"/>
                  </a:lnTo>
                  <a:lnTo>
                    <a:pt x="1488" y="916"/>
                  </a:lnTo>
                  <a:lnTo>
                    <a:pt x="1527" y="870"/>
                  </a:lnTo>
                  <a:lnTo>
                    <a:pt x="1567" y="825"/>
                  </a:lnTo>
                  <a:lnTo>
                    <a:pt x="1609" y="781"/>
                  </a:lnTo>
                  <a:lnTo>
                    <a:pt x="1651" y="738"/>
                  </a:lnTo>
                  <a:lnTo>
                    <a:pt x="1695" y="695"/>
                  </a:lnTo>
                  <a:lnTo>
                    <a:pt x="1738" y="654"/>
                  </a:lnTo>
                  <a:lnTo>
                    <a:pt x="1783" y="615"/>
                  </a:lnTo>
                  <a:lnTo>
                    <a:pt x="1830" y="576"/>
                  </a:lnTo>
                  <a:lnTo>
                    <a:pt x="1877" y="539"/>
                  </a:lnTo>
                  <a:lnTo>
                    <a:pt x="1925" y="502"/>
                  </a:lnTo>
                  <a:lnTo>
                    <a:pt x="1975" y="468"/>
                  </a:lnTo>
                  <a:lnTo>
                    <a:pt x="2025" y="434"/>
                  </a:lnTo>
                  <a:lnTo>
                    <a:pt x="2077" y="402"/>
                  </a:lnTo>
                  <a:lnTo>
                    <a:pt x="2130" y="370"/>
                  </a:lnTo>
                  <a:lnTo>
                    <a:pt x="2183" y="340"/>
                  </a:lnTo>
                  <a:lnTo>
                    <a:pt x="2239" y="311"/>
                  </a:lnTo>
                  <a:lnTo>
                    <a:pt x="2295" y="282"/>
                  </a:lnTo>
                  <a:lnTo>
                    <a:pt x="2351" y="256"/>
                  </a:lnTo>
                  <a:lnTo>
                    <a:pt x="2410" y="230"/>
                  </a:lnTo>
                  <a:lnTo>
                    <a:pt x="2469" y="207"/>
                  </a:lnTo>
                  <a:lnTo>
                    <a:pt x="2530" y="183"/>
                  </a:lnTo>
                  <a:lnTo>
                    <a:pt x="2591" y="161"/>
                  </a:lnTo>
                  <a:lnTo>
                    <a:pt x="2655" y="141"/>
                  </a:lnTo>
                  <a:lnTo>
                    <a:pt x="2719" y="121"/>
                  </a:lnTo>
                  <a:lnTo>
                    <a:pt x="2784" y="103"/>
                  </a:lnTo>
                  <a:lnTo>
                    <a:pt x="2851" y="86"/>
                  </a:lnTo>
                  <a:lnTo>
                    <a:pt x="2919" y="71"/>
                  </a:lnTo>
                  <a:lnTo>
                    <a:pt x="2989" y="58"/>
                  </a:lnTo>
                  <a:lnTo>
                    <a:pt x="3059" y="45"/>
                  </a:lnTo>
                  <a:lnTo>
                    <a:pt x="3131" y="35"/>
                  </a:lnTo>
                  <a:lnTo>
                    <a:pt x="3204" y="26"/>
                  </a:lnTo>
                  <a:lnTo>
                    <a:pt x="3278" y="18"/>
                  </a:lnTo>
                  <a:lnTo>
                    <a:pt x="3354" y="12"/>
                  </a:lnTo>
                  <a:lnTo>
                    <a:pt x="3432" y="6"/>
                  </a:lnTo>
                  <a:lnTo>
                    <a:pt x="3510" y="3"/>
                  </a:lnTo>
                  <a:lnTo>
                    <a:pt x="3590" y="1"/>
                  </a:lnTo>
                  <a:lnTo>
                    <a:pt x="3670" y="0"/>
                  </a:lnTo>
                  <a:lnTo>
                    <a:pt x="3746" y="1"/>
                  </a:lnTo>
                  <a:lnTo>
                    <a:pt x="3820" y="3"/>
                  </a:lnTo>
                  <a:lnTo>
                    <a:pt x="3894" y="6"/>
                  </a:lnTo>
                  <a:lnTo>
                    <a:pt x="3966" y="12"/>
                  </a:lnTo>
                  <a:lnTo>
                    <a:pt x="4039" y="17"/>
                  </a:lnTo>
                  <a:lnTo>
                    <a:pt x="4109" y="25"/>
                  </a:lnTo>
                  <a:lnTo>
                    <a:pt x="4180" y="33"/>
                  </a:lnTo>
                  <a:lnTo>
                    <a:pt x="4250" y="43"/>
                  </a:lnTo>
                  <a:lnTo>
                    <a:pt x="4319" y="55"/>
                  </a:lnTo>
                  <a:lnTo>
                    <a:pt x="4387" y="67"/>
                  </a:lnTo>
                  <a:lnTo>
                    <a:pt x="4453" y="80"/>
                  </a:lnTo>
                  <a:lnTo>
                    <a:pt x="4517" y="94"/>
                  </a:lnTo>
                  <a:lnTo>
                    <a:pt x="4580" y="108"/>
                  </a:lnTo>
                  <a:lnTo>
                    <a:pt x="4640" y="124"/>
                  </a:lnTo>
                  <a:lnTo>
                    <a:pt x="4699" y="141"/>
                  </a:lnTo>
                  <a:lnTo>
                    <a:pt x="4756" y="158"/>
                  </a:lnTo>
                  <a:lnTo>
                    <a:pt x="4811" y="174"/>
                  </a:lnTo>
                  <a:lnTo>
                    <a:pt x="4863" y="191"/>
                  </a:lnTo>
                  <a:lnTo>
                    <a:pt x="4914" y="209"/>
                  </a:lnTo>
                  <a:lnTo>
                    <a:pt x="4962" y="226"/>
                  </a:lnTo>
                  <a:lnTo>
                    <a:pt x="5008" y="245"/>
                  </a:lnTo>
                  <a:lnTo>
                    <a:pt x="5050" y="262"/>
                  </a:lnTo>
                  <a:lnTo>
                    <a:pt x="5091" y="279"/>
                  </a:lnTo>
                  <a:lnTo>
                    <a:pt x="5129" y="298"/>
                  </a:lnTo>
                  <a:lnTo>
                    <a:pt x="5165" y="315"/>
                  </a:lnTo>
                  <a:lnTo>
                    <a:pt x="5197" y="332"/>
                  </a:lnTo>
                  <a:lnTo>
                    <a:pt x="5228" y="350"/>
                  </a:lnTo>
                  <a:lnTo>
                    <a:pt x="5255" y="365"/>
                  </a:lnTo>
                  <a:lnTo>
                    <a:pt x="5280" y="380"/>
                  </a:lnTo>
                  <a:lnTo>
                    <a:pt x="5302" y="395"/>
                  </a:lnTo>
                  <a:lnTo>
                    <a:pt x="5322" y="408"/>
                  </a:lnTo>
                  <a:lnTo>
                    <a:pt x="5339" y="421"/>
                  </a:lnTo>
                  <a:lnTo>
                    <a:pt x="5354" y="434"/>
                  </a:lnTo>
                  <a:lnTo>
                    <a:pt x="5369" y="448"/>
                  </a:lnTo>
                  <a:lnTo>
                    <a:pt x="5382" y="461"/>
                  </a:lnTo>
                  <a:lnTo>
                    <a:pt x="5395" y="475"/>
                  </a:lnTo>
                  <a:lnTo>
                    <a:pt x="5405" y="488"/>
                  </a:lnTo>
                  <a:lnTo>
                    <a:pt x="5415" y="502"/>
                  </a:lnTo>
                  <a:lnTo>
                    <a:pt x="5424" y="515"/>
                  </a:lnTo>
                  <a:lnTo>
                    <a:pt x="5432" y="530"/>
                  </a:lnTo>
                  <a:lnTo>
                    <a:pt x="5445" y="558"/>
                  </a:lnTo>
                  <a:lnTo>
                    <a:pt x="5457" y="590"/>
                  </a:lnTo>
                  <a:lnTo>
                    <a:pt x="5468" y="625"/>
                  </a:lnTo>
                  <a:lnTo>
                    <a:pt x="5478" y="664"/>
                  </a:lnTo>
                  <a:lnTo>
                    <a:pt x="5482" y="685"/>
                  </a:lnTo>
                  <a:lnTo>
                    <a:pt x="5486" y="707"/>
                  </a:lnTo>
                  <a:lnTo>
                    <a:pt x="5490" y="731"/>
                  </a:lnTo>
                  <a:lnTo>
                    <a:pt x="5494" y="756"/>
                  </a:lnTo>
                  <a:lnTo>
                    <a:pt x="5497" y="782"/>
                  </a:lnTo>
                  <a:lnTo>
                    <a:pt x="5501" y="809"/>
                  </a:lnTo>
                  <a:lnTo>
                    <a:pt x="5504" y="838"/>
                  </a:lnTo>
                  <a:lnTo>
                    <a:pt x="5507" y="869"/>
                  </a:lnTo>
                  <a:lnTo>
                    <a:pt x="5509" y="900"/>
                  </a:lnTo>
                  <a:lnTo>
                    <a:pt x="5513" y="935"/>
                  </a:lnTo>
                  <a:lnTo>
                    <a:pt x="5514" y="970"/>
                  </a:lnTo>
                  <a:lnTo>
                    <a:pt x="5516" y="1007"/>
                  </a:lnTo>
                  <a:lnTo>
                    <a:pt x="5517" y="1047"/>
                  </a:lnTo>
                  <a:lnTo>
                    <a:pt x="5518" y="1087"/>
                  </a:lnTo>
                  <a:lnTo>
                    <a:pt x="5519" y="1129"/>
                  </a:lnTo>
                  <a:lnTo>
                    <a:pt x="5519" y="1172"/>
                  </a:lnTo>
                  <a:lnTo>
                    <a:pt x="5519" y="1210"/>
                  </a:lnTo>
                  <a:lnTo>
                    <a:pt x="5518" y="1247"/>
                  </a:lnTo>
                  <a:lnTo>
                    <a:pt x="5517" y="1282"/>
                  </a:lnTo>
                  <a:lnTo>
                    <a:pt x="5516" y="1314"/>
                  </a:lnTo>
                  <a:lnTo>
                    <a:pt x="5514" y="1345"/>
                  </a:lnTo>
                  <a:lnTo>
                    <a:pt x="5513" y="1374"/>
                  </a:lnTo>
                  <a:lnTo>
                    <a:pt x="5509" y="1401"/>
                  </a:lnTo>
                  <a:lnTo>
                    <a:pt x="5507" y="1426"/>
                  </a:lnTo>
                  <a:lnTo>
                    <a:pt x="5504" y="1450"/>
                  </a:lnTo>
                  <a:lnTo>
                    <a:pt x="5500" y="1472"/>
                  </a:lnTo>
                  <a:lnTo>
                    <a:pt x="5496" y="1494"/>
                  </a:lnTo>
                  <a:lnTo>
                    <a:pt x="5491" y="1515"/>
                  </a:lnTo>
                  <a:lnTo>
                    <a:pt x="5487" y="1534"/>
                  </a:lnTo>
                  <a:lnTo>
                    <a:pt x="5481" y="1553"/>
                  </a:lnTo>
                  <a:lnTo>
                    <a:pt x="5476" y="1570"/>
                  </a:lnTo>
                  <a:lnTo>
                    <a:pt x="5469" y="1586"/>
                  </a:lnTo>
                  <a:lnTo>
                    <a:pt x="5463" y="1600"/>
                  </a:lnTo>
                  <a:lnTo>
                    <a:pt x="5455" y="1613"/>
                  </a:lnTo>
                  <a:lnTo>
                    <a:pt x="5448" y="1625"/>
                  </a:lnTo>
                  <a:lnTo>
                    <a:pt x="5440" y="1636"/>
                  </a:lnTo>
                  <a:lnTo>
                    <a:pt x="5431" y="1646"/>
                  </a:lnTo>
                  <a:lnTo>
                    <a:pt x="5423" y="1654"/>
                  </a:lnTo>
                  <a:lnTo>
                    <a:pt x="5414" y="1662"/>
                  </a:lnTo>
                  <a:lnTo>
                    <a:pt x="5404" y="1669"/>
                  </a:lnTo>
                  <a:lnTo>
                    <a:pt x="5396" y="1674"/>
                  </a:lnTo>
                  <a:lnTo>
                    <a:pt x="5386" y="1679"/>
                  </a:lnTo>
                  <a:lnTo>
                    <a:pt x="5376" y="1683"/>
                  </a:lnTo>
                  <a:lnTo>
                    <a:pt x="5366" y="1686"/>
                  </a:lnTo>
                  <a:lnTo>
                    <a:pt x="5355" y="1689"/>
                  </a:lnTo>
                  <a:lnTo>
                    <a:pt x="5345" y="1691"/>
                  </a:lnTo>
                  <a:lnTo>
                    <a:pt x="5334" y="1692"/>
                  </a:lnTo>
                  <a:lnTo>
                    <a:pt x="5322" y="1692"/>
                  </a:lnTo>
                  <a:lnTo>
                    <a:pt x="5310" y="1692"/>
                  </a:lnTo>
                  <a:lnTo>
                    <a:pt x="5298" y="1691"/>
                  </a:lnTo>
                  <a:lnTo>
                    <a:pt x="5286" y="1689"/>
                  </a:lnTo>
                  <a:lnTo>
                    <a:pt x="5274" y="1687"/>
                  </a:lnTo>
                  <a:lnTo>
                    <a:pt x="5248" y="1681"/>
                  </a:lnTo>
                  <a:lnTo>
                    <a:pt x="5221" y="1672"/>
                  </a:lnTo>
                  <a:lnTo>
                    <a:pt x="5194" y="1660"/>
                  </a:lnTo>
                  <a:lnTo>
                    <a:pt x="5165" y="1647"/>
                  </a:lnTo>
                  <a:lnTo>
                    <a:pt x="5135" y="1631"/>
                  </a:lnTo>
                  <a:lnTo>
                    <a:pt x="5105" y="1611"/>
                  </a:lnTo>
                  <a:lnTo>
                    <a:pt x="5073" y="1591"/>
                  </a:lnTo>
                  <a:lnTo>
                    <a:pt x="5039" y="1570"/>
                  </a:lnTo>
                  <a:lnTo>
                    <a:pt x="5003" y="1548"/>
                  </a:lnTo>
                  <a:lnTo>
                    <a:pt x="4966" y="1527"/>
                  </a:lnTo>
                  <a:lnTo>
                    <a:pt x="4927" y="1504"/>
                  </a:lnTo>
                  <a:lnTo>
                    <a:pt x="4886" y="1481"/>
                  </a:lnTo>
                  <a:lnTo>
                    <a:pt x="4844" y="1458"/>
                  </a:lnTo>
                  <a:lnTo>
                    <a:pt x="4800" y="1434"/>
                  </a:lnTo>
                  <a:lnTo>
                    <a:pt x="4753" y="1411"/>
                  </a:lnTo>
                  <a:lnTo>
                    <a:pt x="4704" y="1388"/>
                  </a:lnTo>
                  <a:lnTo>
                    <a:pt x="4653" y="1366"/>
                  </a:lnTo>
                  <a:lnTo>
                    <a:pt x="4600" y="1343"/>
                  </a:lnTo>
                  <a:lnTo>
                    <a:pt x="4544" y="1323"/>
                  </a:lnTo>
                  <a:lnTo>
                    <a:pt x="4486" y="1302"/>
                  </a:lnTo>
                  <a:lnTo>
                    <a:pt x="4427" y="1282"/>
                  </a:lnTo>
                  <a:lnTo>
                    <a:pt x="4364" y="1262"/>
                  </a:lnTo>
                  <a:lnTo>
                    <a:pt x="4332" y="1254"/>
                  </a:lnTo>
                  <a:lnTo>
                    <a:pt x="4299" y="1244"/>
                  </a:lnTo>
                  <a:lnTo>
                    <a:pt x="4265" y="1236"/>
                  </a:lnTo>
                  <a:lnTo>
                    <a:pt x="4232" y="1227"/>
                  </a:lnTo>
                  <a:lnTo>
                    <a:pt x="4197" y="1221"/>
                  </a:lnTo>
                  <a:lnTo>
                    <a:pt x="4161" y="1214"/>
                  </a:lnTo>
                  <a:lnTo>
                    <a:pt x="4125" y="1209"/>
                  </a:lnTo>
                  <a:lnTo>
                    <a:pt x="4089" y="1204"/>
                  </a:lnTo>
                  <a:lnTo>
                    <a:pt x="4051" y="1199"/>
                  </a:lnTo>
                  <a:lnTo>
                    <a:pt x="4013" y="1195"/>
                  </a:lnTo>
                  <a:lnTo>
                    <a:pt x="3974" y="1192"/>
                  </a:lnTo>
                  <a:lnTo>
                    <a:pt x="3934" y="1188"/>
                  </a:lnTo>
                  <a:lnTo>
                    <a:pt x="3894" y="1186"/>
                  </a:lnTo>
                  <a:lnTo>
                    <a:pt x="3852" y="1185"/>
                  </a:lnTo>
                  <a:lnTo>
                    <a:pt x="3811" y="1184"/>
                  </a:lnTo>
                  <a:lnTo>
                    <a:pt x="3769" y="1184"/>
                  </a:lnTo>
                  <a:lnTo>
                    <a:pt x="3729" y="1184"/>
                  </a:lnTo>
                  <a:lnTo>
                    <a:pt x="3689" y="1185"/>
                  </a:lnTo>
                  <a:lnTo>
                    <a:pt x="3651" y="1187"/>
                  </a:lnTo>
                  <a:lnTo>
                    <a:pt x="3612" y="1190"/>
                  </a:lnTo>
                  <a:lnTo>
                    <a:pt x="3575" y="1193"/>
                  </a:lnTo>
                  <a:lnTo>
                    <a:pt x="3538" y="1196"/>
                  </a:lnTo>
                  <a:lnTo>
                    <a:pt x="3501" y="1200"/>
                  </a:lnTo>
                  <a:lnTo>
                    <a:pt x="3465" y="1206"/>
                  </a:lnTo>
                  <a:lnTo>
                    <a:pt x="3431" y="1212"/>
                  </a:lnTo>
                  <a:lnTo>
                    <a:pt x="3396" y="1219"/>
                  </a:lnTo>
                  <a:lnTo>
                    <a:pt x="3362" y="1225"/>
                  </a:lnTo>
                  <a:lnTo>
                    <a:pt x="3330" y="1234"/>
                  </a:lnTo>
                  <a:lnTo>
                    <a:pt x="3297" y="1243"/>
                  </a:lnTo>
                  <a:lnTo>
                    <a:pt x="3265" y="1251"/>
                  </a:lnTo>
                  <a:lnTo>
                    <a:pt x="3235" y="1262"/>
                  </a:lnTo>
                  <a:lnTo>
                    <a:pt x="3203" y="1273"/>
                  </a:lnTo>
                  <a:lnTo>
                    <a:pt x="3174" y="1284"/>
                  </a:lnTo>
                  <a:lnTo>
                    <a:pt x="3144" y="1297"/>
                  </a:lnTo>
                  <a:lnTo>
                    <a:pt x="3115" y="1310"/>
                  </a:lnTo>
                  <a:lnTo>
                    <a:pt x="3086" y="1323"/>
                  </a:lnTo>
                  <a:lnTo>
                    <a:pt x="3058" y="1337"/>
                  </a:lnTo>
                  <a:lnTo>
                    <a:pt x="3031" y="1352"/>
                  </a:lnTo>
                  <a:lnTo>
                    <a:pt x="3004" y="1367"/>
                  </a:lnTo>
                  <a:lnTo>
                    <a:pt x="2978" y="1384"/>
                  </a:lnTo>
                  <a:lnTo>
                    <a:pt x="2952" y="1401"/>
                  </a:lnTo>
                  <a:lnTo>
                    <a:pt x="2926" y="1418"/>
                  </a:lnTo>
                  <a:lnTo>
                    <a:pt x="2901" y="1437"/>
                  </a:lnTo>
                  <a:lnTo>
                    <a:pt x="2877" y="1455"/>
                  </a:lnTo>
                  <a:lnTo>
                    <a:pt x="2853" y="1475"/>
                  </a:lnTo>
                  <a:lnTo>
                    <a:pt x="2829" y="1494"/>
                  </a:lnTo>
                  <a:lnTo>
                    <a:pt x="2807" y="1515"/>
                  </a:lnTo>
                  <a:lnTo>
                    <a:pt x="2784" y="1536"/>
                  </a:lnTo>
                  <a:lnTo>
                    <a:pt x="2762" y="1558"/>
                  </a:lnTo>
                  <a:lnTo>
                    <a:pt x="2741" y="1581"/>
                  </a:lnTo>
                  <a:lnTo>
                    <a:pt x="2721" y="1604"/>
                  </a:lnTo>
                  <a:lnTo>
                    <a:pt x="2700" y="1627"/>
                  </a:lnTo>
                  <a:lnTo>
                    <a:pt x="2681" y="1651"/>
                  </a:lnTo>
                  <a:lnTo>
                    <a:pt x="2661" y="1676"/>
                  </a:lnTo>
                  <a:lnTo>
                    <a:pt x="2643" y="1701"/>
                  </a:lnTo>
                  <a:lnTo>
                    <a:pt x="2624" y="1727"/>
                  </a:lnTo>
                  <a:lnTo>
                    <a:pt x="2607" y="1753"/>
                  </a:lnTo>
                  <a:lnTo>
                    <a:pt x="2590" y="1780"/>
                  </a:lnTo>
                  <a:lnTo>
                    <a:pt x="2574" y="1807"/>
                  </a:lnTo>
                  <a:lnTo>
                    <a:pt x="2557" y="1835"/>
                  </a:lnTo>
                  <a:lnTo>
                    <a:pt x="2542" y="1864"/>
                  </a:lnTo>
                  <a:lnTo>
                    <a:pt x="2527" y="1893"/>
                  </a:lnTo>
                  <a:lnTo>
                    <a:pt x="2512" y="1922"/>
                  </a:lnTo>
                  <a:lnTo>
                    <a:pt x="2499" y="1953"/>
                  </a:lnTo>
                  <a:lnTo>
                    <a:pt x="2485" y="1983"/>
                  </a:lnTo>
                  <a:lnTo>
                    <a:pt x="2472" y="2014"/>
                  </a:lnTo>
                  <a:lnTo>
                    <a:pt x="2459" y="2046"/>
                  </a:lnTo>
                  <a:lnTo>
                    <a:pt x="2447" y="2077"/>
                  </a:lnTo>
                  <a:lnTo>
                    <a:pt x="2424" y="2142"/>
                  </a:lnTo>
                  <a:lnTo>
                    <a:pt x="2402" y="2210"/>
                  </a:lnTo>
                  <a:lnTo>
                    <a:pt x="2382" y="2280"/>
                  </a:lnTo>
                  <a:lnTo>
                    <a:pt x="2363" y="2350"/>
                  </a:lnTo>
                  <a:lnTo>
                    <a:pt x="2346" y="2424"/>
                  </a:lnTo>
                  <a:lnTo>
                    <a:pt x="2331" y="2500"/>
                  </a:lnTo>
                  <a:lnTo>
                    <a:pt x="3913" y="2500"/>
                  </a:lnTo>
                  <a:lnTo>
                    <a:pt x="3923" y="2501"/>
                  </a:lnTo>
                  <a:lnTo>
                    <a:pt x="3934" y="2502"/>
                  </a:lnTo>
                  <a:lnTo>
                    <a:pt x="3943" y="2503"/>
                  </a:lnTo>
                  <a:lnTo>
                    <a:pt x="3953" y="2506"/>
                  </a:lnTo>
                  <a:lnTo>
                    <a:pt x="3963" y="2510"/>
                  </a:lnTo>
                  <a:lnTo>
                    <a:pt x="3973" y="2514"/>
                  </a:lnTo>
                  <a:lnTo>
                    <a:pt x="3982" y="2518"/>
                  </a:lnTo>
                  <a:lnTo>
                    <a:pt x="3992" y="2524"/>
                  </a:lnTo>
                  <a:lnTo>
                    <a:pt x="4001" y="2530"/>
                  </a:lnTo>
                  <a:lnTo>
                    <a:pt x="4009" y="2538"/>
                  </a:lnTo>
                  <a:lnTo>
                    <a:pt x="4017" y="2545"/>
                  </a:lnTo>
                  <a:lnTo>
                    <a:pt x="4025" y="2555"/>
                  </a:lnTo>
                  <a:lnTo>
                    <a:pt x="4032" y="2565"/>
                  </a:lnTo>
                  <a:lnTo>
                    <a:pt x="4039" y="2576"/>
                  </a:lnTo>
                  <a:lnTo>
                    <a:pt x="4045" y="2588"/>
                  </a:lnTo>
                  <a:lnTo>
                    <a:pt x="4051" y="2601"/>
                  </a:lnTo>
                  <a:lnTo>
                    <a:pt x="4057" y="2615"/>
                  </a:lnTo>
                  <a:lnTo>
                    <a:pt x="4063" y="2631"/>
                  </a:lnTo>
                  <a:lnTo>
                    <a:pt x="4068" y="2647"/>
                  </a:lnTo>
                  <a:lnTo>
                    <a:pt x="4072" y="2666"/>
                  </a:lnTo>
                  <a:lnTo>
                    <a:pt x="4077" y="2685"/>
                  </a:lnTo>
                  <a:lnTo>
                    <a:pt x="4081" y="2705"/>
                  </a:lnTo>
                  <a:lnTo>
                    <a:pt x="4085" y="2726"/>
                  </a:lnTo>
                  <a:lnTo>
                    <a:pt x="4089" y="2748"/>
                  </a:lnTo>
                  <a:lnTo>
                    <a:pt x="4092" y="2772"/>
                  </a:lnTo>
                  <a:lnTo>
                    <a:pt x="4095" y="2797"/>
                  </a:lnTo>
                  <a:lnTo>
                    <a:pt x="4097" y="2824"/>
                  </a:lnTo>
                  <a:lnTo>
                    <a:pt x="4099" y="2852"/>
                  </a:lnTo>
                  <a:lnTo>
                    <a:pt x="4102" y="2881"/>
                  </a:lnTo>
                  <a:lnTo>
                    <a:pt x="4103" y="2913"/>
                  </a:lnTo>
                  <a:lnTo>
                    <a:pt x="4104" y="2945"/>
                  </a:lnTo>
                  <a:lnTo>
                    <a:pt x="4104" y="2979"/>
                  </a:lnTo>
                  <a:lnTo>
                    <a:pt x="4104" y="3044"/>
                  </a:lnTo>
                  <a:lnTo>
                    <a:pt x="4101" y="3105"/>
                  </a:lnTo>
                  <a:lnTo>
                    <a:pt x="4096" y="3160"/>
                  </a:lnTo>
                  <a:lnTo>
                    <a:pt x="4091" y="3210"/>
                  </a:lnTo>
                  <a:lnTo>
                    <a:pt x="4088" y="3232"/>
                  </a:lnTo>
                  <a:lnTo>
                    <a:pt x="4083" y="3254"/>
                  </a:lnTo>
                  <a:lnTo>
                    <a:pt x="4079" y="3275"/>
                  </a:lnTo>
                  <a:lnTo>
                    <a:pt x="4075" y="3294"/>
                  </a:lnTo>
                  <a:lnTo>
                    <a:pt x="4069" y="3312"/>
                  </a:lnTo>
                  <a:lnTo>
                    <a:pt x="4064" y="3328"/>
                  </a:lnTo>
                  <a:lnTo>
                    <a:pt x="4057" y="3343"/>
                  </a:lnTo>
                  <a:lnTo>
                    <a:pt x="4051" y="3357"/>
                  </a:lnTo>
                  <a:lnTo>
                    <a:pt x="4044" y="3370"/>
                  </a:lnTo>
                  <a:lnTo>
                    <a:pt x="4038" y="3382"/>
                  </a:lnTo>
                  <a:lnTo>
                    <a:pt x="4031" y="3394"/>
                  </a:lnTo>
                  <a:lnTo>
                    <a:pt x="4024" y="3404"/>
                  </a:lnTo>
                  <a:lnTo>
                    <a:pt x="4016" y="3413"/>
                  </a:lnTo>
                  <a:lnTo>
                    <a:pt x="4007" y="3422"/>
                  </a:lnTo>
                  <a:lnTo>
                    <a:pt x="4000" y="3430"/>
                  </a:lnTo>
                  <a:lnTo>
                    <a:pt x="3991" y="3437"/>
                  </a:lnTo>
                  <a:lnTo>
                    <a:pt x="3982" y="3444"/>
                  </a:lnTo>
                  <a:lnTo>
                    <a:pt x="3973" y="3449"/>
                  </a:lnTo>
                  <a:lnTo>
                    <a:pt x="3964" y="3453"/>
                  </a:lnTo>
                  <a:lnTo>
                    <a:pt x="3954" y="3457"/>
                  </a:lnTo>
                  <a:lnTo>
                    <a:pt x="3944" y="3460"/>
                  </a:lnTo>
                  <a:lnTo>
                    <a:pt x="3934" y="3462"/>
                  </a:lnTo>
                  <a:lnTo>
                    <a:pt x="3924" y="3463"/>
                  </a:lnTo>
                  <a:lnTo>
                    <a:pt x="3913" y="3463"/>
                  </a:lnTo>
                  <a:lnTo>
                    <a:pt x="2217" y="3463"/>
                  </a:lnTo>
                  <a:lnTo>
                    <a:pt x="2215" y="3487"/>
                  </a:lnTo>
                  <a:lnTo>
                    <a:pt x="2214" y="3511"/>
                  </a:lnTo>
                  <a:lnTo>
                    <a:pt x="2213" y="3534"/>
                  </a:lnTo>
                  <a:lnTo>
                    <a:pt x="2210" y="3558"/>
                  </a:lnTo>
                  <a:lnTo>
                    <a:pt x="2209" y="3580"/>
                  </a:lnTo>
                  <a:lnTo>
                    <a:pt x="2208" y="3604"/>
                  </a:lnTo>
                  <a:lnTo>
                    <a:pt x="2207" y="3627"/>
                  </a:lnTo>
                  <a:lnTo>
                    <a:pt x="2206" y="3651"/>
                  </a:lnTo>
                  <a:lnTo>
                    <a:pt x="2206" y="3676"/>
                  </a:lnTo>
                  <a:lnTo>
                    <a:pt x="2205" y="3701"/>
                  </a:lnTo>
                  <a:lnTo>
                    <a:pt x="2205" y="3726"/>
                  </a:lnTo>
                  <a:lnTo>
                    <a:pt x="2205" y="3752"/>
                  </a:lnTo>
                  <a:lnTo>
                    <a:pt x="2205" y="3779"/>
                  </a:lnTo>
                  <a:lnTo>
                    <a:pt x="2205" y="3806"/>
                  </a:lnTo>
                  <a:lnTo>
                    <a:pt x="2205" y="3833"/>
                  </a:lnTo>
                  <a:lnTo>
                    <a:pt x="2205" y="3862"/>
                  </a:lnTo>
                  <a:lnTo>
                    <a:pt x="2205" y="3888"/>
                  </a:lnTo>
                  <a:lnTo>
                    <a:pt x="2205" y="3914"/>
                  </a:lnTo>
                  <a:lnTo>
                    <a:pt x="2205" y="3940"/>
                  </a:lnTo>
                  <a:lnTo>
                    <a:pt x="2205" y="3965"/>
                  </a:lnTo>
                  <a:lnTo>
                    <a:pt x="2205" y="3991"/>
                  </a:lnTo>
                  <a:lnTo>
                    <a:pt x="2205" y="4016"/>
                  </a:lnTo>
                  <a:lnTo>
                    <a:pt x="2206" y="4042"/>
                  </a:lnTo>
                  <a:lnTo>
                    <a:pt x="2206" y="4067"/>
                  </a:lnTo>
                  <a:lnTo>
                    <a:pt x="2207" y="4093"/>
                  </a:lnTo>
                  <a:lnTo>
                    <a:pt x="2208" y="4118"/>
                  </a:lnTo>
                  <a:lnTo>
                    <a:pt x="2209" y="4144"/>
                  </a:lnTo>
                  <a:lnTo>
                    <a:pt x="2210" y="4171"/>
                  </a:lnTo>
                  <a:lnTo>
                    <a:pt x="2213" y="4197"/>
                  </a:lnTo>
                  <a:lnTo>
                    <a:pt x="2214" y="4223"/>
                  </a:lnTo>
                  <a:lnTo>
                    <a:pt x="2215" y="4250"/>
                  </a:lnTo>
                  <a:lnTo>
                    <a:pt x="2217" y="4277"/>
                  </a:lnTo>
                  <a:lnTo>
                    <a:pt x="3913" y="4277"/>
                  </a:lnTo>
                  <a:lnTo>
                    <a:pt x="3923" y="4278"/>
                  </a:lnTo>
                  <a:lnTo>
                    <a:pt x="3934" y="4279"/>
                  </a:lnTo>
                  <a:lnTo>
                    <a:pt x="3943" y="4281"/>
                  </a:lnTo>
                  <a:lnTo>
                    <a:pt x="3953" y="4285"/>
                  </a:lnTo>
                  <a:lnTo>
                    <a:pt x="3963" y="4288"/>
                  </a:lnTo>
                  <a:lnTo>
                    <a:pt x="3973" y="4293"/>
                  </a:lnTo>
                  <a:lnTo>
                    <a:pt x="3982" y="4299"/>
                  </a:lnTo>
                  <a:lnTo>
                    <a:pt x="3992" y="4305"/>
                  </a:lnTo>
                  <a:lnTo>
                    <a:pt x="4001" y="4312"/>
                  </a:lnTo>
                  <a:lnTo>
                    <a:pt x="4009" y="4319"/>
                  </a:lnTo>
                  <a:lnTo>
                    <a:pt x="4017" y="4328"/>
                  </a:lnTo>
                  <a:lnTo>
                    <a:pt x="4025" y="4337"/>
                  </a:lnTo>
                  <a:lnTo>
                    <a:pt x="4032" y="4348"/>
                  </a:lnTo>
                  <a:lnTo>
                    <a:pt x="4039" y="4360"/>
                  </a:lnTo>
                  <a:lnTo>
                    <a:pt x="4045" y="4373"/>
                  </a:lnTo>
                  <a:lnTo>
                    <a:pt x="4051" y="4386"/>
                  </a:lnTo>
                  <a:lnTo>
                    <a:pt x="4057" y="4400"/>
                  </a:lnTo>
                  <a:lnTo>
                    <a:pt x="4063" y="4415"/>
                  </a:lnTo>
                  <a:lnTo>
                    <a:pt x="4068" y="4431"/>
                  </a:lnTo>
                  <a:lnTo>
                    <a:pt x="4072" y="4449"/>
                  </a:lnTo>
                  <a:lnTo>
                    <a:pt x="4077" y="4468"/>
                  </a:lnTo>
                  <a:lnTo>
                    <a:pt x="4081" y="4488"/>
                  </a:lnTo>
                  <a:lnTo>
                    <a:pt x="4085" y="4509"/>
                  </a:lnTo>
                  <a:lnTo>
                    <a:pt x="4089" y="4532"/>
                  </a:lnTo>
                  <a:lnTo>
                    <a:pt x="4092" y="4556"/>
                  </a:lnTo>
                  <a:lnTo>
                    <a:pt x="4095" y="4581"/>
                  </a:lnTo>
                  <a:lnTo>
                    <a:pt x="4097" y="4608"/>
                  </a:lnTo>
                  <a:lnTo>
                    <a:pt x="4099" y="4635"/>
                  </a:lnTo>
                  <a:lnTo>
                    <a:pt x="4102" y="4664"/>
                  </a:lnTo>
                  <a:lnTo>
                    <a:pt x="4103" y="4694"/>
                  </a:lnTo>
                  <a:lnTo>
                    <a:pt x="4104" y="4726"/>
                  </a:lnTo>
                  <a:lnTo>
                    <a:pt x="4104" y="4758"/>
                  </a:lnTo>
                  <a:lnTo>
                    <a:pt x="4104" y="4821"/>
                  </a:lnTo>
                  <a:lnTo>
                    <a:pt x="4101" y="4881"/>
                  </a:lnTo>
                  <a:lnTo>
                    <a:pt x="4096" y="4935"/>
                  </a:lnTo>
                  <a:lnTo>
                    <a:pt x="4091" y="4984"/>
                  </a:lnTo>
                  <a:lnTo>
                    <a:pt x="4088" y="5006"/>
                  </a:lnTo>
                  <a:lnTo>
                    <a:pt x="4083" y="5029"/>
                  </a:lnTo>
                  <a:lnTo>
                    <a:pt x="4079" y="5050"/>
                  </a:lnTo>
                  <a:lnTo>
                    <a:pt x="4075" y="5068"/>
                  </a:lnTo>
                  <a:lnTo>
                    <a:pt x="4069" y="5087"/>
                  </a:lnTo>
                  <a:lnTo>
                    <a:pt x="4064" y="5104"/>
                  </a:lnTo>
                  <a:lnTo>
                    <a:pt x="4057" y="5120"/>
                  </a:lnTo>
                  <a:lnTo>
                    <a:pt x="4051" y="5134"/>
                  </a:lnTo>
                  <a:lnTo>
                    <a:pt x="4044" y="5148"/>
                  </a:lnTo>
                  <a:lnTo>
                    <a:pt x="4038" y="5161"/>
                  </a:lnTo>
                  <a:lnTo>
                    <a:pt x="4031" y="5173"/>
                  </a:lnTo>
                  <a:lnTo>
                    <a:pt x="4024" y="5184"/>
                  </a:lnTo>
                  <a:lnTo>
                    <a:pt x="4016" y="5195"/>
                  </a:lnTo>
                  <a:lnTo>
                    <a:pt x="4007" y="5205"/>
                  </a:lnTo>
                  <a:lnTo>
                    <a:pt x="4000" y="5212"/>
                  </a:lnTo>
                  <a:lnTo>
                    <a:pt x="3991" y="5220"/>
                  </a:lnTo>
                  <a:lnTo>
                    <a:pt x="3982" y="5228"/>
                  </a:lnTo>
                  <a:lnTo>
                    <a:pt x="3973" y="5233"/>
                  </a:lnTo>
                  <a:lnTo>
                    <a:pt x="3964" y="5237"/>
                  </a:lnTo>
                  <a:lnTo>
                    <a:pt x="3954" y="5242"/>
                  </a:lnTo>
                  <a:lnTo>
                    <a:pt x="3944" y="5245"/>
                  </a:lnTo>
                  <a:lnTo>
                    <a:pt x="3934" y="5247"/>
                  </a:lnTo>
                  <a:lnTo>
                    <a:pt x="3924" y="5248"/>
                  </a:lnTo>
                  <a:lnTo>
                    <a:pt x="3913" y="5248"/>
                  </a:lnTo>
                  <a:lnTo>
                    <a:pt x="2325" y="5248"/>
                  </a:lnTo>
                  <a:lnTo>
                    <a:pt x="2331" y="5285"/>
                  </a:lnTo>
                  <a:lnTo>
                    <a:pt x="2337" y="5321"/>
                  </a:lnTo>
                  <a:lnTo>
                    <a:pt x="2345" y="5357"/>
                  </a:lnTo>
                  <a:lnTo>
                    <a:pt x="2352" y="5391"/>
                  </a:lnTo>
                  <a:lnTo>
                    <a:pt x="2360" y="5426"/>
                  </a:lnTo>
                  <a:lnTo>
                    <a:pt x="2369" y="5461"/>
                  </a:lnTo>
                  <a:lnTo>
                    <a:pt x="2377" y="5494"/>
                  </a:lnTo>
                  <a:lnTo>
                    <a:pt x="2387" y="5528"/>
                  </a:lnTo>
                  <a:lnTo>
                    <a:pt x="2398" y="5560"/>
                  </a:lnTo>
                  <a:lnTo>
                    <a:pt x="2408" y="5593"/>
                  </a:lnTo>
                  <a:lnTo>
                    <a:pt x="2419" y="5624"/>
                  </a:lnTo>
                  <a:lnTo>
                    <a:pt x="2430" y="5656"/>
                  </a:lnTo>
                  <a:lnTo>
                    <a:pt x="2442" y="5687"/>
                  </a:lnTo>
                  <a:lnTo>
                    <a:pt x="2455" y="5717"/>
                  </a:lnTo>
                  <a:lnTo>
                    <a:pt x="2468" y="5748"/>
                  </a:lnTo>
                  <a:lnTo>
                    <a:pt x="2482" y="5777"/>
                  </a:lnTo>
                  <a:lnTo>
                    <a:pt x="2497" y="5805"/>
                  </a:lnTo>
                  <a:lnTo>
                    <a:pt x="2511" y="5834"/>
                  </a:lnTo>
                  <a:lnTo>
                    <a:pt x="2526" y="5862"/>
                  </a:lnTo>
                  <a:lnTo>
                    <a:pt x="2542" y="5889"/>
                  </a:lnTo>
                  <a:lnTo>
                    <a:pt x="2557" y="5916"/>
                  </a:lnTo>
                  <a:lnTo>
                    <a:pt x="2575" y="5942"/>
                  </a:lnTo>
                  <a:lnTo>
                    <a:pt x="2592" y="5968"/>
                  </a:lnTo>
                  <a:lnTo>
                    <a:pt x="2609" y="5993"/>
                  </a:lnTo>
                  <a:lnTo>
                    <a:pt x="2628" y="6017"/>
                  </a:lnTo>
                  <a:lnTo>
                    <a:pt x="2647" y="6040"/>
                  </a:lnTo>
                  <a:lnTo>
                    <a:pt x="2667" y="6064"/>
                  </a:lnTo>
                  <a:lnTo>
                    <a:pt x="2686" y="6086"/>
                  </a:lnTo>
                  <a:lnTo>
                    <a:pt x="2707" y="6109"/>
                  </a:lnTo>
                  <a:lnTo>
                    <a:pt x="2728" y="6129"/>
                  </a:lnTo>
                  <a:lnTo>
                    <a:pt x="2750" y="6151"/>
                  </a:lnTo>
                  <a:lnTo>
                    <a:pt x="2772" y="6170"/>
                  </a:lnTo>
                  <a:lnTo>
                    <a:pt x="2796" y="6191"/>
                  </a:lnTo>
                  <a:lnTo>
                    <a:pt x="2820" y="6211"/>
                  </a:lnTo>
                  <a:lnTo>
                    <a:pt x="2843" y="6229"/>
                  </a:lnTo>
                  <a:lnTo>
                    <a:pt x="2868" y="6247"/>
                  </a:lnTo>
                  <a:lnTo>
                    <a:pt x="2894" y="6265"/>
                  </a:lnTo>
                  <a:lnTo>
                    <a:pt x="2920" y="6282"/>
                  </a:lnTo>
                  <a:lnTo>
                    <a:pt x="2947" y="6298"/>
                  </a:lnTo>
                  <a:lnTo>
                    <a:pt x="2974" y="6315"/>
                  </a:lnTo>
                  <a:lnTo>
                    <a:pt x="3003" y="6330"/>
                  </a:lnTo>
                  <a:lnTo>
                    <a:pt x="3032" y="6344"/>
                  </a:lnTo>
                  <a:lnTo>
                    <a:pt x="3061" y="6358"/>
                  </a:lnTo>
                  <a:lnTo>
                    <a:pt x="3092" y="6371"/>
                  </a:lnTo>
                  <a:lnTo>
                    <a:pt x="3122" y="6384"/>
                  </a:lnTo>
                  <a:lnTo>
                    <a:pt x="3153" y="6397"/>
                  </a:lnTo>
                  <a:lnTo>
                    <a:pt x="3185" y="6408"/>
                  </a:lnTo>
                  <a:lnTo>
                    <a:pt x="3217" y="6419"/>
                  </a:lnTo>
                  <a:lnTo>
                    <a:pt x="3251" y="6429"/>
                  </a:lnTo>
                  <a:lnTo>
                    <a:pt x="3284" y="6440"/>
                  </a:lnTo>
                  <a:lnTo>
                    <a:pt x="3319" y="6449"/>
                  </a:lnTo>
                  <a:lnTo>
                    <a:pt x="3355" y="6458"/>
                  </a:lnTo>
                  <a:lnTo>
                    <a:pt x="3392" y="6465"/>
                  </a:lnTo>
                  <a:lnTo>
                    <a:pt x="3429" y="6473"/>
                  </a:lnTo>
                  <a:lnTo>
                    <a:pt x="3467" y="6479"/>
                  </a:lnTo>
                  <a:lnTo>
                    <a:pt x="3506" y="6485"/>
                  </a:lnTo>
                  <a:lnTo>
                    <a:pt x="3546" y="6490"/>
                  </a:lnTo>
                  <a:lnTo>
                    <a:pt x="3586" y="6494"/>
                  </a:lnTo>
                  <a:lnTo>
                    <a:pt x="3627" y="6498"/>
                  </a:lnTo>
                  <a:lnTo>
                    <a:pt x="3668" y="6501"/>
                  </a:lnTo>
                  <a:lnTo>
                    <a:pt x="3711" y="6503"/>
                  </a:lnTo>
                  <a:lnTo>
                    <a:pt x="3755" y="6504"/>
                  </a:lnTo>
                  <a:lnTo>
                    <a:pt x="3799" y="6505"/>
                  </a:lnTo>
                  <a:lnTo>
                    <a:pt x="3844" y="6505"/>
                  </a:lnTo>
                  <a:lnTo>
                    <a:pt x="3886" y="6505"/>
                  </a:lnTo>
                  <a:lnTo>
                    <a:pt x="3927" y="6504"/>
                  </a:lnTo>
                  <a:lnTo>
                    <a:pt x="3968" y="6503"/>
                  </a:lnTo>
                  <a:lnTo>
                    <a:pt x="4008" y="6501"/>
                  </a:lnTo>
                  <a:lnTo>
                    <a:pt x="4047" y="6498"/>
                  </a:lnTo>
                  <a:lnTo>
                    <a:pt x="4086" y="6494"/>
                  </a:lnTo>
                  <a:lnTo>
                    <a:pt x="4124" y="6491"/>
                  </a:lnTo>
                  <a:lnTo>
                    <a:pt x="4162" y="6486"/>
                  </a:lnTo>
                  <a:lnTo>
                    <a:pt x="4198" y="6480"/>
                  </a:lnTo>
                  <a:lnTo>
                    <a:pt x="4234" y="6475"/>
                  </a:lnTo>
                  <a:lnTo>
                    <a:pt x="4270" y="6468"/>
                  </a:lnTo>
                  <a:lnTo>
                    <a:pt x="4304" y="6461"/>
                  </a:lnTo>
                  <a:lnTo>
                    <a:pt x="4338" y="6453"/>
                  </a:lnTo>
                  <a:lnTo>
                    <a:pt x="4371" y="6445"/>
                  </a:lnTo>
                  <a:lnTo>
                    <a:pt x="4403" y="6435"/>
                  </a:lnTo>
                  <a:lnTo>
                    <a:pt x="4435" y="6425"/>
                  </a:lnTo>
                  <a:lnTo>
                    <a:pt x="4497" y="6405"/>
                  </a:lnTo>
                  <a:lnTo>
                    <a:pt x="4557" y="6384"/>
                  </a:lnTo>
                  <a:lnTo>
                    <a:pt x="4614" y="6362"/>
                  </a:lnTo>
                  <a:lnTo>
                    <a:pt x="4669" y="6341"/>
                  </a:lnTo>
                  <a:lnTo>
                    <a:pt x="4724" y="6318"/>
                  </a:lnTo>
                  <a:lnTo>
                    <a:pt x="4775" y="6294"/>
                  </a:lnTo>
                  <a:lnTo>
                    <a:pt x="4823" y="6270"/>
                  </a:lnTo>
                  <a:lnTo>
                    <a:pt x="4871" y="6245"/>
                  </a:lnTo>
                  <a:lnTo>
                    <a:pt x="4917" y="6221"/>
                  </a:lnTo>
                  <a:lnTo>
                    <a:pt x="4960" y="6199"/>
                  </a:lnTo>
                  <a:lnTo>
                    <a:pt x="5001" y="6175"/>
                  </a:lnTo>
                  <a:lnTo>
                    <a:pt x="5041" y="6153"/>
                  </a:lnTo>
                  <a:lnTo>
                    <a:pt x="5078" y="6130"/>
                  </a:lnTo>
                  <a:lnTo>
                    <a:pt x="5114" y="6110"/>
                  </a:lnTo>
                  <a:lnTo>
                    <a:pt x="5149" y="6088"/>
                  </a:lnTo>
                  <a:lnTo>
                    <a:pt x="5180" y="6069"/>
                  </a:lnTo>
                  <a:lnTo>
                    <a:pt x="5210" y="6049"/>
                  </a:lnTo>
                  <a:lnTo>
                    <a:pt x="5240" y="6033"/>
                  </a:lnTo>
                  <a:lnTo>
                    <a:pt x="5267" y="6019"/>
                  </a:lnTo>
                  <a:lnTo>
                    <a:pt x="5294" y="6007"/>
                  </a:lnTo>
                  <a:lnTo>
                    <a:pt x="5319" y="5998"/>
                  </a:lnTo>
                  <a:lnTo>
                    <a:pt x="5342" y="5993"/>
                  </a:lnTo>
                  <a:lnTo>
                    <a:pt x="5353" y="5991"/>
                  </a:lnTo>
                  <a:lnTo>
                    <a:pt x="5364" y="5988"/>
                  </a:lnTo>
                  <a:lnTo>
                    <a:pt x="5375" y="5988"/>
                  </a:lnTo>
                  <a:lnTo>
                    <a:pt x="5385" y="5987"/>
                  </a:lnTo>
                  <a:lnTo>
                    <a:pt x="5397" y="5988"/>
                  </a:lnTo>
                  <a:lnTo>
                    <a:pt x="5408" y="5988"/>
                  </a:lnTo>
                  <a:lnTo>
                    <a:pt x="5418" y="5991"/>
                  </a:lnTo>
                  <a:lnTo>
                    <a:pt x="5429" y="5993"/>
                  </a:lnTo>
                  <a:lnTo>
                    <a:pt x="5440" y="5996"/>
                  </a:lnTo>
                  <a:lnTo>
                    <a:pt x="5450" y="5999"/>
                  </a:lnTo>
                  <a:lnTo>
                    <a:pt x="5460" y="6004"/>
                  </a:lnTo>
                  <a:lnTo>
                    <a:pt x="5469" y="6009"/>
                  </a:lnTo>
                  <a:lnTo>
                    <a:pt x="5478" y="6015"/>
                  </a:lnTo>
                  <a:lnTo>
                    <a:pt x="5487" y="6024"/>
                  </a:lnTo>
                  <a:lnTo>
                    <a:pt x="5495" y="6033"/>
                  </a:lnTo>
                  <a:lnTo>
                    <a:pt x="5503" y="6044"/>
                  </a:lnTo>
                  <a:lnTo>
                    <a:pt x="5512" y="6056"/>
                  </a:lnTo>
                  <a:lnTo>
                    <a:pt x="5519" y="6069"/>
                  </a:lnTo>
                  <a:lnTo>
                    <a:pt x="5526" y="6084"/>
                  </a:lnTo>
                  <a:lnTo>
                    <a:pt x="5532" y="6100"/>
                  </a:lnTo>
                  <a:lnTo>
                    <a:pt x="5539" y="6117"/>
                  </a:lnTo>
                  <a:lnTo>
                    <a:pt x="5545" y="6136"/>
                  </a:lnTo>
                  <a:lnTo>
                    <a:pt x="5551" y="6156"/>
                  </a:lnTo>
                  <a:lnTo>
                    <a:pt x="5555" y="6178"/>
                  </a:lnTo>
                  <a:lnTo>
                    <a:pt x="5559" y="6202"/>
                  </a:lnTo>
                  <a:lnTo>
                    <a:pt x="5564" y="6228"/>
                  </a:lnTo>
                  <a:lnTo>
                    <a:pt x="5567" y="6254"/>
                  </a:lnTo>
                  <a:lnTo>
                    <a:pt x="5570" y="6283"/>
                  </a:lnTo>
                  <a:lnTo>
                    <a:pt x="5573" y="6313"/>
                  </a:lnTo>
                  <a:lnTo>
                    <a:pt x="5575" y="6347"/>
                  </a:lnTo>
                  <a:lnTo>
                    <a:pt x="5578" y="6383"/>
                  </a:lnTo>
                  <a:lnTo>
                    <a:pt x="5579" y="6422"/>
                  </a:lnTo>
                  <a:lnTo>
                    <a:pt x="5580" y="6462"/>
                  </a:lnTo>
                  <a:lnTo>
                    <a:pt x="5581" y="6505"/>
                  </a:lnTo>
                  <a:lnTo>
                    <a:pt x="5582" y="6551"/>
                  </a:lnTo>
                  <a:lnTo>
                    <a:pt x="5582" y="6599"/>
                  </a:lnTo>
                  <a:close/>
                </a:path>
              </a:pathLst>
            </a:custGeom>
            <a:grpFill/>
            <a:ln w="9525">
              <a:noFill/>
              <a:round/>
              <a:headEnd/>
              <a:tailEnd/>
            </a:ln>
          </p:spPr>
          <p:txBody>
            <a:bodyPr vert="horz" wrap="square" lIns="100817" tIns="50408" rIns="100817" bIns="50408" numCol="1" anchor="t" anchorCtr="0" compatLnSpc="1">
              <a:prstTxWarp prst="textNoShape">
                <a:avLst/>
              </a:prstTxWarp>
            </a:bodyPr>
            <a:lstStyle/>
            <a:p>
              <a:pPr fontAlgn="base">
                <a:spcBef>
                  <a:spcPct val="0"/>
                </a:spcBef>
                <a:spcAft>
                  <a:spcPct val="0"/>
                </a:spcAft>
              </a:pPr>
              <a:endParaRPr lang="en-GB" dirty="0">
                <a:solidFill>
                  <a:srgbClr val="000000"/>
                </a:solidFill>
                <a:latin typeface="Calibri" pitchFamily="34" charset="0"/>
              </a:endParaRPr>
            </a:p>
          </p:txBody>
        </p:sp>
        <p:sp>
          <p:nvSpPr>
            <p:cNvPr id="1236" name="Freeform 8">
              <a:extLst>
                <a:ext uri="{FF2B5EF4-FFF2-40B4-BE49-F238E27FC236}">
                  <a16:creationId xmlns:a16="http://schemas.microsoft.com/office/drawing/2014/main" id="{3549DF35-0669-7EA6-8E84-A38DDAB7A5A9}"/>
                </a:ext>
              </a:extLst>
            </p:cNvPr>
            <p:cNvSpPr>
              <a:spLocks/>
            </p:cNvSpPr>
            <p:nvPr/>
          </p:nvSpPr>
          <p:spPr bwMode="auto">
            <a:xfrm>
              <a:off x="9705120" y="5801122"/>
              <a:ext cx="169819" cy="253028"/>
            </a:xfrm>
            <a:custGeom>
              <a:avLst/>
              <a:gdLst/>
              <a:ahLst/>
              <a:cxnLst>
                <a:cxn ang="0">
                  <a:pos x="5074" y="7282"/>
                </a:cxn>
                <a:cxn ang="0">
                  <a:pos x="5018" y="7482"/>
                </a:cxn>
                <a:cxn ang="0">
                  <a:pos x="4932" y="7575"/>
                </a:cxn>
                <a:cxn ang="0">
                  <a:pos x="206" y="7590"/>
                </a:cxn>
                <a:cxn ang="0">
                  <a:pos x="111" y="7536"/>
                </a:cxn>
                <a:cxn ang="0">
                  <a:pos x="39" y="7384"/>
                </a:cxn>
                <a:cxn ang="0">
                  <a:pos x="2" y="7123"/>
                </a:cxn>
                <a:cxn ang="0">
                  <a:pos x="9" y="6788"/>
                </a:cxn>
                <a:cxn ang="0">
                  <a:pos x="53" y="6565"/>
                </a:cxn>
                <a:cxn ang="0">
                  <a:pos x="136" y="6449"/>
                </a:cxn>
                <a:cxn ang="0">
                  <a:pos x="843" y="6419"/>
                </a:cxn>
                <a:cxn ang="0">
                  <a:pos x="150" y="4344"/>
                </a:cxn>
                <a:cxn ang="0">
                  <a:pos x="67" y="4246"/>
                </a:cxn>
                <a:cxn ang="0">
                  <a:pos x="13" y="4042"/>
                </a:cxn>
                <a:cxn ang="0">
                  <a:pos x="1" y="3716"/>
                </a:cxn>
                <a:cxn ang="0">
                  <a:pos x="28" y="3446"/>
                </a:cxn>
                <a:cxn ang="0">
                  <a:pos x="95" y="3289"/>
                </a:cxn>
                <a:cxn ang="0">
                  <a:pos x="194" y="3226"/>
                </a:cxn>
                <a:cxn ang="0">
                  <a:pos x="853" y="2350"/>
                </a:cxn>
                <a:cxn ang="0">
                  <a:pos x="946" y="1674"/>
                </a:cxn>
                <a:cxn ang="0">
                  <a:pos x="1137" y="1118"/>
                </a:cxn>
                <a:cxn ang="0">
                  <a:pos x="1419" y="678"/>
                </a:cxn>
                <a:cxn ang="0">
                  <a:pos x="1792" y="351"/>
                </a:cxn>
                <a:cxn ang="0">
                  <a:pos x="2255" y="135"/>
                </a:cxn>
                <a:cxn ang="0">
                  <a:pos x="2808" y="21"/>
                </a:cxn>
                <a:cxn ang="0">
                  <a:pos x="3410" y="5"/>
                </a:cxn>
                <a:cxn ang="0">
                  <a:pos x="3934" y="83"/>
                </a:cxn>
                <a:cxn ang="0">
                  <a:pos x="4370" y="234"/>
                </a:cxn>
                <a:cxn ang="0">
                  <a:pos x="4684" y="424"/>
                </a:cxn>
                <a:cxn ang="0">
                  <a:pos x="4851" y="626"/>
                </a:cxn>
                <a:cxn ang="0">
                  <a:pos x="4893" y="789"/>
                </a:cxn>
                <a:cxn ang="0">
                  <a:pos x="4912" y="1032"/>
                </a:cxn>
                <a:cxn ang="0">
                  <a:pos x="4905" y="1351"/>
                </a:cxn>
                <a:cxn ang="0">
                  <a:pos x="4862" y="1568"/>
                </a:cxn>
                <a:cxn ang="0">
                  <a:pos x="4786" y="1681"/>
                </a:cxn>
                <a:cxn ang="0">
                  <a:pos x="4689" y="1710"/>
                </a:cxn>
                <a:cxn ang="0">
                  <a:pos x="4567" y="1664"/>
                </a:cxn>
                <a:cxn ang="0">
                  <a:pos x="4301" y="1476"/>
                </a:cxn>
                <a:cxn ang="0">
                  <a:pos x="3904" y="1276"/>
                </a:cxn>
                <a:cxn ang="0">
                  <a:pos x="3643" y="1211"/>
                </a:cxn>
                <a:cxn ang="0">
                  <a:pos x="3336" y="1197"/>
                </a:cxn>
                <a:cxn ang="0">
                  <a:pos x="3051" y="1241"/>
                </a:cxn>
                <a:cxn ang="0">
                  <a:pos x="2819" y="1343"/>
                </a:cxn>
                <a:cxn ang="0">
                  <a:pos x="2637" y="1503"/>
                </a:cxn>
                <a:cxn ang="0">
                  <a:pos x="2501" y="1716"/>
                </a:cxn>
                <a:cxn ang="0">
                  <a:pos x="2409" y="1984"/>
                </a:cxn>
                <a:cxn ang="0">
                  <a:pos x="2358" y="2306"/>
                </a:cxn>
                <a:cxn ang="0">
                  <a:pos x="3934" y="3226"/>
                </a:cxn>
                <a:cxn ang="0">
                  <a:pos x="4032" y="3289"/>
                </a:cxn>
                <a:cxn ang="0">
                  <a:pos x="4096" y="3446"/>
                </a:cxn>
                <a:cxn ang="0">
                  <a:pos x="4127" y="3716"/>
                </a:cxn>
                <a:cxn ang="0">
                  <a:pos x="4114" y="4042"/>
                </a:cxn>
                <a:cxn ang="0">
                  <a:pos x="4061" y="4246"/>
                </a:cxn>
                <a:cxn ang="0">
                  <a:pos x="3980" y="4344"/>
                </a:cxn>
                <a:cxn ang="0">
                  <a:pos x="2344" y="6419"/>
                </a:cxn>
                <a:cxn ang="0">
                  <a:pos x="4956" y="6449"/>
                </a:cxn>
                <a:cxn ang="0">
                  <a:pos x="5035" y="6565"/>
                </a:cxn>
                <a:cxn ang="0">
                  <a:pos x="5082" y="6788"/>
                </a:cxn>
              </a:cxnLst>
              <a:rect l="0" t="0" r="r" b="b"/>
              <a:pathLst>
                <a:path w="5092" h="7591">
                  <a:moveTo>
                    <a:pt x="5092" y="7008"/>
                  </a:moveTo>
                  <a:lnTo>
                    <a:pt x="5092" y="7048"/>
                  </a:lnTo>
                  <a:lnTo>
                    <a:pt x="5090" y="7086"/>
                  </a:lnTo>
                  <a:lnTo>
                    <a:pt x="5089" y="7123"/>
                  </a:lnTo>
                  <a:lnTo>
                    <a:pt x="5087" y="7158"/>
                  </a:lnTo>
                  <a:lnTo>
                    <a:pt x="5085" y="7191"/>
                  </a:lnTo>
                  <a:lnTo>
                    <a:pt x="5082" y="7223"/>
                  </a:lnTo>
                  <a:lnTo>
                    <a:pt x="5077" y="7253"/>
                  </a:lnTo>
                  <a:lnTo>
                    <a:pt x="5074" y="7282"/>
                  </a:lnTo>
                  <a:lnTo>
                    <a:pt x="5070" y="7309"/>
                  </a:lnTo>
                  <a:lnTo>
                    <a:pt x="5066" y="7335"/>
                  </a:lnTo>
                  <a:lnTo>
                    <a:pt x="5060" y="7360"/>
                  </a:lnTo>
                  <a:lnTo>
                    <a:pt x="5054" y="7384"/>
                  </a:lnTo>
                  <a:lnTo>
                    <a:pt x="5047" y="7406"/>
                  </a:lnTo>
                  <a:lnTo>
                    <a:pt x="5041" y="7428"/>
                  </a:lnTo>
                  <a:lnTo>
                    <a:pt x="5034" y="7447"/>
                  </a:lnTo>
                  <a:lnTo>
                    <a:pt x="5026" y="7466"/>
                  </a:lnTo>
                  <a:lnTo>
                    <a:pt x="5018" y="7482"/>
                  </a:lnTo>
                  <a:lnTo>
                    <a:pt x="5010" y="7497"/>
                  </a:lnTo>
                  <a:lnTo>
                    <a:pt x="5002" y="7511"/>
                  </a:lnTo>
                  <a:lnTo>
                    <a:pt x="4992" y="7524"/>
                  </a:lnTo>
                  <a:lnTo>
                    <a:pt x="4983" y="7536"/>
                  </a:lnTo>
                  <a:lnTo>
                    <a:pt x="4973" y="7546"/>
                  </a:lnTo>
                  <a:lnTo>
                    <a:pt x="4964" y="7554"/>
                  </a:lnTo>
                  <a:lnTo>
                    <a:pt x="4954" y="7562"/>
                  </a:lnTo>
                  <a:lnTo>
                    <a:pt x="4943" y="7568"/>
                  </a:lnTo>
                  <a:lnTo>
                    <a:pt x="4932" y="7575"/>
                  </a:lnTo>
                  <a:lnTo>
                    <a:pt x="4921" y="7580"/>
                  </a:lnTo>
                  <a:lnTo>
                    <a:pt x="4911" y="7584"/>
                  </a:lnTo>
                  <a:lnTo>
                    <a:pt x="4899" y="7587"/>
                  </a:lnTo>
                  <a:lnTo>
                    <a:pt x="4887" y="7590"/>
                  </a:lnTo>
                  <a:lnTo>
                    <a:pt x="4874" y="7591"/>
                  </a:lnTo>
                  <a:lnTo>
                    <a:pt x="4861" y="7591"/>
                  </a:lnTo>
                  <a:lnTo>
                    <a:pt x="231" y="7591"/>
                  </a:lnTo>
                  <a:lnTo>
                    <a:pt x="218" y="7591"/>
                  </a:lnTo>
                  <a:lnTo>
                    <a:pt x="206" y="7590"/>
                  </a:lnTo>
                  <a:lnTo>
                    <a:pt x="194" y="7587"/>
                  </a:lnTo>
                  <a:lnTo>
                    <a:pt x="182" y="7584"/>
                  </a:lnTo>
                  <a:lnTo>
                    <a:pt x="171" y="7580"/>
                  </a:lnTo>
                  <a:lnTo>
                    <a:pt x="160" y="7575"/>
                  </a:lnTo>
                  <a:lnTo>
                    <a:pt x="150" y="7568"/>
                  </a:lnTo>
                  <a:lnTo>
                    <a:pt x="140" y="7562"/>
                  </a:lnTo>
                  <a:lnTo>
                    <a:pt x="130" y="7554"/>
                  </a:lnTo>
                  <a:lnTo>
                    <a:pt x="120" y="7546"/>
                  </a:lnTo>
                  <a:lnTo>
                    <a:pt x="111" y="7536"/>
                  </a:lnTo>
                  <a:lnTo>
                    <a:pt x="101" y="7524"/>
                  </a:lnTo>
                  <a:lnTo>
                    <a:pt x="92" y="7511"/>
                  </a:lnTo>
                  <a:lnTo>
                    <a:pt x="84" y="7497"/>
                  </a:lnTo>
                  <a:lnTo>
                    <a:pt x="75" y="7482"/>
                  </a:lnTo>
                  <a:lnTo>
                    <a:pt x="67" y="7466"/>
                  </a:lnTo>
                  <a:lnTo>
                    <a:pt x="59" y="7447"/>
                  </a:lnTo>
                  <a:lnTo>
                    <a:pt x="52" y="7428"/>
                  </a:lnTo>
                  <a:lnTo>
                    <a:pt x="44" y="7406"/>
                  </a:lnTo>
                  <a:lnTo>
                    <a:pt x="39" y="7384"/>
                  </a:lnTo>
                  <a:lnTo>
                    <a:pt x="33" y="7360"/>
                  </a:lnTo>
                  <a:lnTo>
                    <a:pt x="27" y="7335"/>
                  </a:lnTo>
                  <a:lnTo>
                    <a:pt x="22" y="7309"/>
                  </a:lnTo>
                  <a:lnTo>
                    <a:pt x="17" y="7282"/>
                  </a:lnTo>
                  <a:lnTo>
                    <a:pt x="13" y="7253"/>
                  </a:lnTo>
                  <a:lnTo>
                    <a:pt x="10" y="7223"/>
                  </a:lnTo>
                  <a:lnTo>
                    <a:pt x="7" y="7191"/>
                  </a:lnTo>
                  <a:lnTo>
                    <a:pt x="4" y="7158"/>
                  </a:lnTo>
                  <a:lnTo>
                    <a:pt x="2" y="7123"/>
                  </a:lnTo>
                  <a:lnTo>
                    <a:pt x="1" y="7086"/>
                  </a:lnTo>
                  <a:lnTo>
                    <a:pt x="0" y="7048"/>
                  </a:lnTo>
                  <a:lnTo>
                    <a:pt x="0" y="7008"/>
                  </a:lnTo>
                  <a:lnTo>
                    <a:pt x="0" y="6967"/>
                  </a:lnTo>
                  <a:lnTo>
                    <a:pt x="1" y="6928"/>
                  </a:lnTo>
                  <a:lnTo>
                    <a:pt x="2" y="6890"/>
                  </a:lnTo>
                  <a:lnTo>
                    <a:pt x="4" y="6854"/>
                  </a:lnTo>
                  <a:lnTo>
                    <a:pt x="7" y="6821"/>
                  </a:lnTo>
                  <a:lnTo>
                    <a:pt x="9" y="6788"/>
                  </a:lnTo>
                  <a:lnTo>
                    <a:pt x="12" y="6758"/>
                  </a:lnTo>
                  <a:lnTo>
                    <a:pt x="15" y="6729"/>
                  </a:lnTo>
                  <a:lnTo>
                    <a:pt x="18" y="6701"/>
                  </a:lnTo>
                  <a:lnTo>
                    <a:pt x="23" y="6674"/>
                  </a:lnTo>
                  <a:lnTo>
                    <a:pt x="28" y="6651"/>
                  </a:lnTo>
                  <a:lnTo>
                    <a:pt x="34" y="6627"/>
                  </a:lnTo>
                  <a:lnTo>
                    <a:pt x="39" y="6605"/>
                  </a:lnTo>
                  <a:lnTo>
                    <a:pt x="46" y="6584"/>
                  </a:lnTo>
                  <a:lnTo>
                    <a:pt x="53" y="6565"/>
                  </a:lnTo>
                  <a:lnTo>
                    <a:pt x="61" y="6548"/>
                  </a:lnTo>
                  <a:lnTo>
                    <a:pt x="69" y="6530"/>
                  </a:lnTo>
                  <a:lnTo>
                    <a:pt x="78" y="6515"/>
                  </a:lnTo>
                  <a:lnTo>
                    <a:pt x="87" y="6501"/>
                  </a:lnTo>
                  <a:lnTo>
                    <a:pt x="95" y="6488"/>
                  </a:lnTo>
                  <a:lnTo>
                    <a:pt x="105" y="6476"/>
                  </a:lnTo>
                  <a:lnTo>
                    <a:pt x="115" y="6465"/>
                  </a:lnTo>
                  <a:lnTo>
                    <a:pt x="125" y="6457"/>
                  </a:lnTo>
                  <a:lnTo>
                    <a:pt x="136" y="6449"/>
                  </a:lnTo>
                  <a:lnTo>
                    <a:pt x="147" y="6441"/>
                  </a:lnTo>
                  <a:lnTo>
                    <a:pt x="158" y="6436"/>
                  </a:lnTo>
                  <a:lnTo>
                    <a:pt x="170" y="6431"/>
                  </a:lnTo>
                  <a:lnTo>
                    <a:pt x="182" y="6426"/>
                  </a:lnTo>
                  <a:lnTo>
                    <a:pt x="194" y="6423"/>
                  </a:lnTo>
                  <a:lnTo>
                    <a:pt x="206" y="6421"/>
                  </a:lnTo>
                  <a:lnTo>
                    <a:pt x="218" y="6420"/>
                  </a:lnTo>
                  <a:lnTo>
                    <a:pt x="231" y="6419"/>
                  </a:lnTo>
                  <a:lnTo>
                    <a:pt x="843" y="6419"/>
                  </a:lnTo>
                  <a:lnTo>
                    <a:pt x="843" y="4364"/>
                  </a:lnTo>
                  <a:lnTo>
                    <a:pt x="231" y="4364"/>
                  </a:lnTo>
                  <a:lnTo>
                    <a:pt x="218" y="4364"/>
                  </a:lnTo>
                  <a:lnTo>
                    <a:pt x="206" y="4363"/>
                  </a:lnTo>
                  <a:lnTo>
                    <a:pt x="194" y="4361"/>
                  </a:lnTo>
                  <a:lnTo>
                    <a:pt x="182" y="4358"/>
                  </a:lnTo>
                  <a:lnTo>
                    <a:pt x="171" y="4354"/>
                  </a:lnTo>
                  <a:lnTo>
                    <a:pt x="160" y="4350"/>
                  </a:lnTo>
                  <a:lnTo>
                    <a:pt x="150" y="4344"/>
                  </a:lnTo>
                  <a:lnTo>
                    <a:pt x="140" y="4339"/>
                  </a:lnTo>
                  <a:lnTo>
                    <a:pt x="130" y="4331"/>
                  </a:lnTo>
                  <a:lnTo>
                    <a:pt x="120" y="4323"/>
                  </a:lnTo>
                  <a:lnTo>
                    <a:pt x="111" y="4313"/>
                  </a:lnTo>
                  <a:lnTo>
                    <a:pt x="101" y="4302"/>
                  </a:lnTo>
                  <a:lnTo>
                    <a:pt x="92" y="4290"/>
                  </a:lnTo>
                  <a:lnTo>
                    <a:pt x="84" y="4277"/>
                  </a:lnTo>
                  <a:lnTo>
                    <a:pt x="75" y="4262"/>
                  </a:lnTo>
                  <a:lnTo>
                    <a:pt x="67" y="4246"/>
                  </a:lnTo>
                  <a:lnTo>
                    <a:pt x="59" y="4228"/>
                  </a:lnTo>
                  <a:lnTo>
                    <a:pt x="52" y="4210"/>
                  </a:lnTo>
                  <a:lnTo>
                    <a:pt x="44" y="4190"/>
                  </a:lnTo>
                  <a:lnTo>
                    <a:pt x="39" y="4169"/>
                  </a:lnTo>
                  <a:lnTo>
                    <a:pt x="33" y="4147"/>
                  </a:lnTo>
                  <a:lnTo>
                    <a:pt x="27" y="4122"/>
                  </a:lnTo>
                  <a:lnTo>
                    <a:pt x="22" y="4097"/>
                  </a:lnTo>
                  <a:lnTo>
                    <a:pt x="17" y="4070"/>
                  </a:lnTo>
                  <a:lnTo>
                    <a:pt x="13" y="4042"/>
                  </a:lnTo>
                  <a:lnTo>
                    <a:pt x="10" y="4012"/>
                  </a:lnTo>
                  <a:lnTo>
                    <a:pt x="7" y="3980"/>
                  </a:lnTo>
                  <a:lnTo>
                    <a:pt x="4" y="3947"/>
                  </a:lnTo>
                  <a:lnTo>
                    <a:pt x="2" y="3911"/>
                  </a:lnTo>
                  <a:lnTo>
                    <a:pt x="1" y="3873"/>
                  </a:lnTo>
                  <a:lnTo>
                    <a:pt x="0" y="3834"/>
                  </a:lnTo>
                  <a:lnTo>
                    <a:pt x="0" y="3793"/>
                  </a:lnTo>
                  <a:lnTo>
                    <a:pt x="0" y="3754"/>
                  </a:lnTo>
                  <a:lnTo>
                    <a:pt x="1" y="3716"/>
                  </a:lnTo>
                  <a:lnTo>
                    <a:pt x="2" y="3680"/>
                  </a:lnTo>
                  <a:lnTo>
                    <a:pt x="4" y="3645"/>
                  </a:lnTo>
                  <a:lnTo>
                    <a:pt x="7" y="3612"/>
                  </a:lnTo>
                  <a:lnTo>
                    <a:pt x="9" y="3580"/>
                  </a:lnTo>
                  <a:lnTo>
                    <a:pt x="12" y="3551"/>
                  </a:lnTo>
                  <a:lnTo>
                    <a:pt x="15" y="3523"/>
                  </a:lnTo>
                  <a:lnTo>
                    <a:pt x="18" y="3496"/>
                  </a:lnTo>
                  <a:lnTo>
                    <a:pt x="23" y="3470"/>
                  </a:lnTo>
                  <a:lnTo>
                    <a:pt x="28" y="3446"/>
                  </a:lnTo>
                  <a:lnTo>
                    <a:pt x="34" y="3423"/>
                  </a:lnTo>
                  <a:lnTo>
                    <a:pt x="39" y="3401"/>
                  </a:lnTo>
                  <a:lnTo>
                    <a:pt x="46" y="3382"/>
                  </a:lnTo>
                  <a:lnTo>
                    <a:pt x="53" y="3362"/>
                  </a:lnTo>
                  <a:lnTo>
                    <a:pt x="61" y="3345"/>
                  </a:lnTo>
                  <a:lnTo>
                    <a:pt x="69" y="3330"/>
                  </a:lnTo>
                  <a:lnTo>
                    <a:pt x="78" y="3315"/>
                  </a:lnTo>
                  <a:lnTo>
                    <a:pt x="87" y="3302"/>
                  </a:lnTo>
                  <a:lnTo>
                    <a:pt x="95" y="3289"/>
                  </a:lnTo>
                  <a:lnTo>
                    <a:pt x="105" y="3278"/>
                  </a:lnTo>
                  <a:lnTo>
                    <a:pt x="115" y="3268"/>
                  </a:lnTo>
                  <a:lnTo>
                    <a:pt x="125" y="3258"/>
                  </a:lnTo>
                  <a:lnTo>
                    <a:pt x="136" y="3251"/>
                  </a:lnTo>
                  <a:lnTo>
                    <a:pt x="147" y="3244"/>
                  </a:lnTo>
                  <a:lnTo>
                    <a:pt x="158" y="3238"/>
                  </a:lnTo>
                  <a:lnTo>
                    <a:pt x="170" y="3232"/>
                  </a:lnTo>
                  <a:lnTo>
                    <a:pt x="182" y="3229"/>
                  </a:lnTo>
                  <a:lnTo>
                    <a:pt x="194" y="3226"/>
                  </a:lnTo>
                  <a:lnTo>
                    <a:pt x="206" y="3223"/>
                  </a:lnTo>
                  <a:lnTo>
                    <a:pt x="218" y="3222"/>
                  </a:lnTo>
                  <a:lnTo>
                    <a:pt x="231" y="3222"/>
                  </a:lnTo>
                  <a:lnTo>
                    <a:pt x="843" y="3222"/>
                  </a:lnTo>
                  <a:lnTo>
                    <a:pt x="843" y="2692"/>
                  </a:lnTo>
                  <a:lnTo>
                    <a:pt x="844" y="2604"/>
                  </a:lnTo>
                  <a:lnTo>
                    <a:pt x="845" y="2518"/>
                  </a:lnTo>
                  <a:lnTo>
                    <a:pt x="849" y="2434"/>
                  </a:lnTo>
                  <a:lnTo>
                    <a:pt x="853" y="2350"/>
                  </a:lnTo>
                  <a:lnTo>
                    <a:pt x="858" y="2269"/>
                  </a:lnTo>
                  <a:lnTo>
                    <a:pt x="865" y="2190"/>
                  </a:lnTo>
                  <a:lnTo>
                    <a:pt x="872" y="2112"/>
                  </a:lnTo>
                  <a:lnTo>
                    <a:pt x="882" y="2035"/>
                  </a:lnTo>
                  <a:lnTo>
                    <a:pt x="892" y="1959"/>
                  </a:lnTo>
                  <a:lnTo>
                    <a:pt x="904" y="1885"/>
                  </a:lnTo>
                  <a:lnTo>
                    <a:pt x="917" y="1814"/>
                  </a:lnTo>
                  <a:lnTo>
                    <a:pt x="931" y="1743"/>
                  </a:lnTo>
                  <a:lnTo>
                    <a:pt x="946" y="1674"/>
                  </a:lnTo>
                  <a:lnTo>
                    <a:pt x="962" y="1607"/>
                  </a:lnTo>
                  <a:lnTo>
                    <a:pt x="980" y="1541"/>
                  </a:lnTo>
                  <a:lnTo>
                    <a:pt x="999" y="1476"/>
                  </a:lnTo>
                  <a:lnTo>
                    <a:pt x="1019" y="1413"/>
                  </a:lnTo>
                  <a:lnTo>
                    <a:pt x="1040" y="1351"/>
                  </a:lnTo>
                  <a:lnTo>
                    <a:pt x="1062" y="1290"/>
                  </a:lnTo>
                  <a:lnTo>
                    <a:pt x="1086" y="1232"/>
                  </a:lnTo>
                  <a:lnTo>
                    <a:pt x="1111" y="1174"/>
                  </a:lnTo>
                  <a:lnTo>
                    <a:pt x="1137" y="1118"/>
                  </a:lnTo>
                  <a:lnTo>
                    <a:pt x="1163" y="1063"/>
                  </a:lnTo>
                  <a:lnTo>
                    <a:pt x="1191" y="1010"/>
                  </a:lnTo>
                  <a:lnTo>
                    <a:pt x="1220" y="959"/>
                  </a:lnTo>
                  <a:lnTo>
                    <a:pt x="1251" y="908"/>
                  </a:lnTo>
                  <a:lnTo>
                    <a:pt x="1282" y="859"/>
                  </a:lnTo>
                  <a:lnTo>
                    <a:pt x="1315" y="811"/>
                  </a:lnTo>
                  <a:lnTo>
                    <a:pt x="1348" y="766"/>
                  </a:lnTo>
                  <a:lnTo>
                    <a:pt x="1383" y="721"/>
                  </a:lnTo>
                  <a:lnTo>
                    <a:pt x="1419" y="678"/>
                  </a:lnTo>
                  <a:lnTo>
                    <a:pt x="1457" y="636"/>
                  </a:lnTo>
                  <a:lnTo>
                    <a:pt x="1493" y="596"/>
                  </a:lnTo>
                  <a:lnTo>
                    <a:pt x="1532" y="557"/>
                  </a:lnTo>
                  <a:lnTo>
                    <a:pt x="1574" y="519"/>
                  </a:lnTo>
                  <a:lnTo>
                    <a:pt x="1615" y="482"/>
                  </a:lnTo>
                  <a:lnTo>
                    <a:pt x="1657" y="447"/>
                  </a:lnTo>
                  <a:lnTo>
                    <a:pt x="1700" y="414"/>
                  </a:lnTo>
                  <a:lnTo>
                    <a:pt x="1745" y="381"/>
                  </a:lnTo>
                  <a:lnTo>
                    <a:pt x="1792" y="351"/>
                  </a:lnTo>
                  <a:lnTo>
                    <a:pt x="1838" y="321"/>
                  </a:lnTo>
                  <a:lnTo>
                    <a:pt x="1887" y="293"/>
                  </a:lnTo>
                  <a:lnTo>
                    <a:pt x="1936" y="266"/>
                  </a:lnTo>
                  <a:lnTo>
                    <a:pt x="1987" y="241"/>
                  </a:lnTo>
                  <a:lnTo>
                    <a:pt x="2038" y="217"/>
                  </a:lnTo>
                  <a:lnTo>
                    <a:pt x="2091" y="195"/>
                  </a:lnTo>
                  <a:lnTo>
                    <a:pt x="2144" y="173"/>
                  </a:lnTo>
                  <a:lnTo>
                    <a:pt x="2199" y="154"/>
                  </a:lnTo>
                  <a:lnTo>
                    <a:pt x="2255" y="135"/>
                  </a:lnTo>
                  <a:lnTo>
                    <a:pt x="2313" y="118"/>
                  </a:lnTo>
                  <a:lnTo>
                    <a:pt x="2371" y="101"/>
                  </a:lnTo>
                  <a:lnTo>
                    <a:pt x="2430" y="86"/>
                  </a:lnTo>
                  <a:lnTo>
                    <a:pt x="2491" y="72"/>
                  </a:lnTo>
                  <a:lnTo>
                    <a:pt x="2552" y="60"/>
                  </a:lnTo>
                  <a:lnTo>
                    <a:pt x="2614" y="48"/>
                  </a:lnTo>
                  <a:lnTo>
                    <a:pt x="2678" y="39"/>
                  </a:lnTo>
                  <a:lnTo>
                    <a:pt x="2742" y="29"/>
                  </a:lnTo>
                  <a:lnTo>
                    <a:pt x="2808" y="21"/>
                  </a:lnTo>
                  <a:lnTo>
                    <a:pt x="2874" y="15"/>
                  </a:lnTo>
                  <a:lnTo>
                    <a:pt x="2941" y="9"/>
                  </a:lnTo>
                  <a:lnTo>
                    <a:pt x="3010" y="5"/>
                  </a:lnTo>
                  <a:lnTo>
                    <a:pt x="3079" y="2"/>
                  </a:lnTo>
                  <a:lnTo>
                    <a:pt x="3151" y="1"/>
                  </a:lnTo>
                  <a:lnTo>
                    <a:pt x="3222" y="0"/>
                  </a:lnTo>
                  <a:lnTo>
                    <a:pt x="3285" y="1"/>
                  </a:lnTo>
                  <a:lnTo>
                    <a:pt x="3348" y="2"/>
                  </a:lnTo>
                  <a:lnTo>
                    <a:pt x="3410" y="5"/>
                  </a:lnTo>
                  <a:lnTo>
                    <a:pt x="3470" y="9"/>
                  </a:lnTo>
                  <a:lnTo>
                    <a:pt x="3531" y="15"/>
                  </a:lnTo>
                  <a:lnTo>
                    <a:pt x="3592" y="21"/>
                  </a:lnTo>
                  <a:lnTo>
                    <a:pt x="3651" y="29"/>
                  </a:lnTo>
                  <a:lnTo>
                    <a:pt x="3710" y="38"/>
                  </a:lnTo>
                  <a:lnTo>
                    <a:pt x="3768" y="47"/>
                  </a:lnTo>
                  <a:lnTo>
                    <a:pt x="3825" y="58"/>
                  </a:lnTo>
                  <a:lnTo>
                    <a:pt x="3880" y="70"/>
                  </a:lnTo>
                  <a:lnTo>
                    <a:pt x="3934" y="83"/>
                  </a:lnTo>
                  <a:lnTo>
                    <a:pt x="3987" y="96"/>
                  </a:lnTo>
                  <a:lnTo>
                    <a:pt x="4039" y="110"/>
                  </a:lnTo>
                  <a:lnTo>
                    <a:pt x="4090" y="125"/>
                  </a:lnTo>
                  <a:lnTo>
                    <a:pt x="4140" y="142"/>
                  </a:lnTo>
                  <a:lnTo>
                    <a:pt x="4188" y="159"/>
                  </a:lnTo>
                  <a:lnTo>
                    <a:pt x="4235" y="176"/>
                  </a:lnTo>
                  <a:lnTo>
                    <a:pt x="4281" y="195"/>
                  </a:lnTo>
                  <a:lnTo>
                    <a:pt x="4326" y="214"/>
                  </a:lnTo>
                  <a:lnTo>
                    <a:pt x="4370" y="234"/>
                  </a:lnTo>
                  <a:lnTo>
                    <a:pt x="4412" y="254"/>
                  </a:lnTo>
                  <a:lnTo>
                    <a:pt x="4454" y="276"/>
                  </a:lnTo>
                  <a:lnTo>
                    <a:pt x="4494" y="298"/>
                  </a:lnTo>
                  <a:lnTo>
                    <a:pt x="4533" y="319"/>
                  </a:lnTo>
                  <a:lnTo>
                    <a:pt x="4569" y="342"/>
                  </a:lnTo>
                  <a:lnTo>
                    <a:pt x="4602" y="363"/>
                  </a:lnTo>
                  <a:lnTo>
                    <a:pt x="4632" y="383"/>
                  </a:lnTo>
                  <a:lnTo>
                    <a:pt x="4659" y="404"/>
                  </a:lnTo>
                  <a:lnTo>
                    <a:pt x="4684" y="424"/>
                  </a:lnTo>
                  <a:lnTo>
                    <a:pt x="4706" y="444"/>
                  </a:lnTo>
                  <a:lnTo>
                    <a:pt x="4725" y="462"/>
                  </a:lnTo>
                  <a:lnTo>
                    <a:pt x="4759" y="498"/>
                  </a:lnTo>
                  <a:lnTo>
                    <a:pt x="4788" y="531"/>
                  </a:lnTo>
                  <a:lnTo>
                    <a:pt x="4811" y="560"/>
                  </a:lnTo>
                  <a:lnTo>
                    <a:pt x="4829" y="587"/>
                  </a:lnTo>
                  <a:lnTo>
                    <a:pt x="4837" y="599"/>
                  </a:lnTo>
                  <a:lnTo>
                    <a:pt x="4844" y="612"/>
                  </a:lnTo>
                  <a:lnTo>
                    <a:pt x="4851" y="626"/>
                  </a:lnTo>
                  <a:lnTo>
                    <a:pt x="4857" y="641"/>
                  </a:lnTo>
                  <a:lnTo>
                    <a:pt x="4864" y="656"/>
                  </a:lnTo>
                  <a:lnTo>
                    <a:pt x="4869" y="673"/>
                  </a:lnTo>
                  <a:lnTo>
                    <a:pt x="4874" y="690"/>
                  </a:lnTo>
                  <a:lnTo>
                    <a:pt x="4879" y="707"/>
                  </a:lnTo>
                  <a:lnTo>
                    <a:pt x="4883" y="726"/>
                  </a:lnTo>
                  <a:lnTo>
                    <a:pt x="4887" y="746"/>
                  </a:lnTo>
                  <a:lnTo>
                    <a:pt x="4890" y="767"/>
                  </a:lnTo>
                  <a:lnTo>
                    <a:pt x="4893" y="789"/>
                  </a:lnTo>
                  <a:lnTo>
                    <a:pt x="4896" y="811"/>
                  </a:lnTo>
                  <a:lnTo>
                    <a:pt x="4900" y="834"/>
                  </a:lnTo>
                  <a:lnTo>
                    <a:pt x="4902" y="859"/>
                  </a:lnTo>
                  <a:lnTo>
                    <a:pt x="4904" y="884"/>
                  </a:lnTo>
                  <a:lnTo>
                    <a:pt x="4906" y="911"/>
                  </a:lnTo>
                  <a:lnTo>
                    <a:pt x="4908" y="939"/>
                  </a:lnTo>
                  <a:lnTo>
                    <a:pt x="4909" y="968"/>
                  </a:lnTo>
                  <a:lnTo>
                    <a:pt x="4911" y="1000"/>
                  </a:lnTo>
                  <a:lnTo>
                    <a:pt x="4912" y="1032"/>
                  </a:lnTo>
                  <a:lnTo>
                    <a:pt x="4912" y="1066"/>
                  </a:lnTo>
                  <a:lnTo>
                    <a:pt x="4912" y="1102"/>
                  </a:lnTo>
                  <a:lnTo>
                    <a:pt x="4913" y="1139"/>
                  </a:lnTo>
                  <a:lnTo>
                    <a:pt x="4912" y="1178"/>
                  </a:lnTo>
                  <a:lnTo>
                    <a:pt x="4912" y="1216"/>
                  </a:lnTo>
                  <a:lnTo>
                    <a:pt x="4911" y="1251"/>
                  </a:lnTo>
                  <a:lnTo>
                    <a:pt x="4909" y="1286"/>
                  </a:lnTo>
                  <a:lnTo>
                    <a:pt x="4907" y="1320"/>
                  </a:lnTo>
                  <a:lnTo>
                    <a:pt x="4905" y="1351"/>
                  </a:lnTo>
                  <a:lnTo>
                    <a:pt x="4902" y="1380"/>
                  </a:lnTo>
                  <a:lnTo>
                    <a:pt x="4899" y="1408"/>
                  </a:lnTo>
                  <a:lnTo>
                    <a:pt x="4894" y="1436"/>
                  </a:lnTo>
                  <a:lnTo>
                    <a:pt x="4890" y="1461"/>
                  </a:lnTo>
                  <a:lnTo>
                    <a:pt x="4886" y="1484"/>
                  </a:lnTo>
                  <a:lnTo>
                    <a:pt x="4880" y="1507"/>
                  </a:lnTo>
                  <a:lnTo>
                    <a:pt x="4875" y="1529"/>
                  </a:lnTo>
                  <a:lnTo>
                    <a:pt x="4868" y="1549"/>
                  </a:lnTo>
                  <a:lnTo>
                    <a:pt x="4862" y="1568"/>
                  </a:lnTo>
                  <a:lnTo>
                    <a:pt x="4855" y="1586"/>
                  </a:lnTo>
                  <a:lnTo>
                    <a:pt x="4848" y="1601"/>
                  </a:lnTo>
                  <a:lnTo>
                    <a:pt x="4840" y="1617"/>
                  </a:lnTo>
                  <a:lnTo>
                    <a:pt x="4831" y="1630"/>
                  </a:lnTo>
                  <a:lnTo>
                    <a:pt x="4824" y="1643"/>
                  </a:lnTo>
                  <a:lnTo>
                    <a:pt x="4815" y="1653"/>
                  </a:lnTo>
                  <a:lnTo>
                    <a:pt x="4805" y="1663"/>
                  </a:lnTo>
                  <a:lnTo>
                    <a:pt x="4796" y="1673"/>
                  </a:lnTo>
                  <a:lnTo>
                    <a:pt x="4786" y="1681"/>
                  </a:lnTo>
                  <a:lnTo>
                    <a:pt x="4776" y="1687"/>
                  </a:lnTo>
                  <a:lnTo>
                    <a:pt x="4765" y="1694"/>
                  </a:lnTo>
                  <a:lnTo>
                    <a:pt x="4754" y="1699"/>
                  </a:lnTo>
                  <a:lnTo>
                    <a:pt x="4745" y="1702"/>
                  </a:lnTo>
                  <a:lnTo>
                    <a:pt x="4734" y="1705"/>
                  </a:lnTo>
                  <a:lnTo>
                    <a:pt x="4722" y="1709"/>
                  </a:lnTo>
                  <a:lnTo>
                    <a:pt x="4711" y="1710"/>
                  </a:lnTo>
                  <a:lnTo>
                    <a:pt x="4699" y="1710"/>
                  </a:lnTo>
                  <a:lnTo>
                    <a:pt x="4689" y="1710"/>
                  </a:lnTo>
                  <a:lnTo>
                    <a:pt x="4679" y="1709"/>
                  </a:lnTo>
                  <a:lnTo>
                    <a:pt x="4669" y="1708"/>
                  </a:lnTo>
                  <a:lnTo>
                    <a:pt x="4658" y="1704"/>
                  </a:lnTo>
                  <a:lnTo>
                    <a:pt x="4647" y="1702"/>
                  </a:lnTo>
                  <a:lnTo>
                    <a:pt x="4636" y="1699"/>
                  </a:lnTo>
                  <a:lnTo>
                    <a:pt x="4626" y="1695"/>
                  </a:lnTo>
                  <a:lnTo>
                    <a:pt x="4614" y="1689"/>
                  </a:lnTo>
                  <a:lnTo>
                    <a:pt x="4591" y="1678"/>
                  </a:lnTo>
                  <a:lnTo>
                    <a:pt x="4567" y="1664"/>
                  </a:lnTo>
                  <a:lnTo>
                    <a:pt x="4543" y="1648"/>
                  </a:lnTo>
                  <a:lnTo>
                    <a:pt x="4518" y="1630"/>
                  </a:lnTo>
                  <a:lnTo>
                    <a:pt x="4492" y="1608"/>
                  </a:lnTo>
                  <a:lnTo>
                    <a:pt x="4464" y="1587"/>
                  </a:lnTo>
                  <a:lnTo>
                    <a:pt x="4435" y="1566"/>
                  </a:lnTo>
                  <a:lnTo>
                    <a:pt x="4404" y="1544"/>
                  </a:lnTo>
                  <a:lnTo>
                    <a:pt x="4372" y="1521"/>
                  </a:lnTo>
                  <a:lnTo>
                    <a:pt x="4337" y="1498"/>
                  </a:lnTo>
                  <a:lnTo>
                    <a:pt x="4301" y="1476"/>
                  </a:lnTo>
                  <a:lnTo>
                    <a:pt x="4264" y="1452"/>
                  </a:lnTo>
                  <a:lnTo>
                    <a:pt x="4225" y="1428"/>
                  </a:lnTo>
                  <a:lnTo>
                    <a:pt x="4183" y="1405"/>
                  </a:lnTo>
                  <a:lnTo>
                    <a:pt x="4141" y="1382"/>
                  </a:lnTo>
                  <a:lnTo>
                    <a:pt x="4097" y="1361"/>
                  </a:lnTo>
                  <a:lnTo>
                    <a:pt x="4051" y="1339"/>
                  </a:lnTo>
                  <a:lnTo>
                    <a:pt x="4003" y="1317"/>
                  </a:lnTo>
                  <a:lnTo>
                    <a:pt x="3955" y="1297"/>
                  </a:lnTo>
                  <a:lnTo>
                    <a:pt x="3904" y="1276"/>
                  </a:lnTo>
                  <a:lnTo>
                    <a:pt x="3877" y="1267"/>
                  </a:lnTo>
                  <a:lnTo>
                    <a:pt x="3850" y="1258"/>
                  </a:lnTo>
                  <a:lnTo>
                    <a:pt x="3822" y="1249"/>
                  </a:lnTo>
                  <a:lnTo>
                    <a:pt x="3793" y="1242"/>
                  </a:lnTo>
                  <a:lnTo>
                    <a:pt x="3765" y="1234"/>
                  </a:lnTo>
                  <a:lnTo>
                    <a:pt x="3735" y="1227"/>
                  </a:lnTo>
                  <a:lnTo>
                    <a:pt x="3705" y="1222"/>
                  </a:lnTo>
                  <a:lnTo>
                    <a:pt x="3674" y="1217"/>
                  </a:lnTo>
                  <a:lnTo>
                    <a:pt x="3643" y="1211"/>
                  </a:lnTo>
                  <a:lnTo>
                    <a:pt x="3611" y="1207"/>
                  </a:lnTo>
                  <a:lnTo>
                    <a:pt x="3579" y="1204"/>
                  </a:lnTo>
                  <a:lnTo>
                    <a:pt x="3545" y="1200"/>
                  </a:lnTo>
                  <a:lnTo>
                    <a:pt x="3511" y="1198"/>
                  </a:lnTo>
                  <a:lnTo>
                    <a:pt x="3477" y="1197"/>
                  </a:lnTo>
                  <a:lnTo>
                    <a:pt x="3442" y="1196"/>
                  </a:lnTo>
                  <a:lnTo>
                    <a:pt x="3406" y="1196"/>
                  </a:lnTo>
                  <a:lnTo>
                    <a:pt x="3371" y="1196"/>
                  </a:lnTo>
                  <a:lnTo>
                    <a:pt x="3336" y="1197"/>
                  </a:lnTo>
                  <a:lnTo>
                    <a:pt x="3301" y="1199"/>
                  </a:lnTo>
                  <a:lnTo>
                    <a:pt x="3268" y="1201"/>
                  </a:lnTo>
                  <a:lnTo>
                    <a:pt x="3234" y="1205"/>
                  </a:lnTo>
                  <a:lnTo>
                    <a:pt x="3203" y="1209"/>
                  </a:lnTo>
                  <a:lnTo>
                    <a:pt x="3170" y="1213"/>
                  </a:lnTo>
                  <a:lnTo>
                    <a:pt x="3140" y="1220"/>
                  </a:lnTo>
                  <a:lnTo>
                    <a:pt x="3109" y="1225"/>
                  </a:lnTo>
                  <a:lnTo>
                    <a:pt x="3079" y="1233"/>
                  </a:lnTo>
                  <a:lnTo>
                    <a:pt x="3051" y="1241"/>
                  </a:lnTo>
                  <a:lnTo>
                    <a:pt x="3023" y="1249"/>
                  </a:lnTo>
                  <a:lnTo>
                    <a:pt x="2994" y="1258"/>
                  </a:lnTo>
                  <a:lnTo>
                    <a:pt x="2967" y="1269"/>
                  </a:lnTo>
                  <a:lnTo>
                    <a:pt x="2941" y="1278"/>
                  </a:lnTo>
                  <a:lnTo>
                    <a:pt x="2916" y="1290"/>
                  </a:lnTo>
                  <a:lnTo>
                    <a:pt x="2892" y="1302"/>
                  </a:lnTo>
                  <a:lnTo>
                    <a:pt x="2867" y="1315"/>
                  </a:lnTo>
                  <a:lnTo>
                    <a:pt x="2843" y="1329"/>
                  </a:lnTo>
                  <a:lnTo>
                    <a:pt x="2819" y="1343"/>
                  </a:lnTo>
                  <a:lnTo>
                    <a:pt x="2796" y="1359"/>
                  </a:lnTo>
                  <a:lnTo>
                    <a:pt x="2774" y="1374"/>
                  </a:lnTo>
                  <a:lnTo>
                    <a:pt x="2753" y="1390"/>
                  </a:lnTo>
                  <a:lnTo>
                    <a:pt x="2732" y="1407"/>
                  </a:lnTo>
                  <a:lnTo>
                    <a:pt x="2713" y="1425"/>
                  </a:lnTo>
                  <a:lnTo>
                    <a:pt x="2692" y="1443"/>
                  </a:lnTo>
                  <a:lnTo>
                    <a:pt x="2674" y="1463"/>
                  </a:lnTo>
                  <a:lnTo>
                    <a:pt x="2655" y="1482"/>
                  </a:lnTo>
                  <a:lnTo>
                    <a:pt x="2637" y="1503"/>
                  </a:lnTo>
                  <a:lnTo>
                    <a:pt x="2619" y="1523"/>
                  </a:lnTo>
                  <a:lnTo>
                    <a:pt x="2603" y="1546"/>
                  </a:lnTo>
                  <a:lnTo>
                    <a:pt x="2587" y="1568"/>
                  </a:lnTo>
                  <a:lnTo>
                    <a:pt x="2572" y="1592"/>
                  </a:lnTo>
                  <a:lnTo>
                    <a:pt x="2557" y="1614"/>
                  </a:lnTo>
                  <a:lnTo>
                    <a:pt x="2541" y="1639"/>
                  </a:lnTo>
                  <a:lnTo>
                    <a:pt x="2528" y="1664"/>
                  </a:lnTo>
                  <a:lnTo>
                    <a:pt x="2514" y="1690"/>
                  </a:lnTo>
                  <a:lnTo>
                    <a:pt x="2501" y="1716"/>
                  </a:lnTo>
                  <a:lnTo>
                    <a:pt x="2489" y="1743"/>
                  </a:lnTo>
                  <a:lnTo>
                    <a:pt x="2478" y="1772"/>
                  </a:lnTo>
                  <a:lnTo>
                    <a:pt x="2467" y="1800"/>
                  </a:lnTo>
                  <a:lnTo>
                    <a:pt x="2456" y="1829"/>
                  </a:lnTo>
                  <a:lnTo>
                    <a:pt x="2445" y="1859"/>
                  </a:lnTo>
                  <a:lnTo>
                    <a:pt x="2435" y="1890"/>
                  </a:lnTo>
                  <a:lnTo>
                    <a:pt x="2427" y="1920"/>
                  </a:lnTo>
                  <a:lnTo>
                    <a:pt x="2418" y="1953"/>
                  </a:lnTo>
                  <a:lnTo>
                    <a:pt x="2409" y="1984"/>
                  </a:lnTo>
                  <a:lnTo>
                    <a:pt x="2402" y="2018"/>
                  </a:lnTo>
                  <a:lnTo>
                    <a:pt x="2395" y="2051"/>
                  </a:lnTo>
                  <a:lnTo>
                    <a:pt x="2388" y="2086"/>
                  </a:lnTo>
                  <a:lnTo>
                    <a:pt x="2382" y="2120"/>
                  </a:lnTo>
                  <a:lnTo>
                    <a:pt x="2377" y="2156"/>
                  </a:lnTo>
                  <a:lnTo>
                    <a:pt x="2371" y="2193"/>
                  </a:lnTo>
                  <a:lnTo>
                    <a:pt x="2367" y="2230"/>
                  </a:lnTo>
                  <a:lnTo>
                    <a:pt x="2363" y="2268"/>
                  </a:lnTo>
                  <a:lnTo>
                    <a:pt x="2358" y="2306"/>
                  </a:lnTo>
                  <a:lnTo>
                    <a:pt x="2353" y="2384"/>
                  </a:lnTo>
                  <a:lnTo>
                    <a:pt x="2349" y="2464"/>
                  </a:lnTo>
                  <a:lnTo>
                    <a:pt x="2345" y="2546"/>
                  </a:lnTo>
                  <a:lnTo>
                    <a:pt x="2344" y="2632"/>
                  </a:lnTo>
                  <a:lnTo>
                    <a:pt x="2344" y="3222"/>
                  </a:lnTo>
                  <a:lnTo>
                    <a:pt x="3897" y="3222"/>
                  </a:lnTo>
                  <a:lnTo>
                    <a:pt x="3910" y="3222"/>
                  </a:lnTo>
                  <a:lnTo>
                    <a:pt x="3922" y="3223"/>
                  </a:lnTo>
                  <a:lnTo>
                    <a:pt x="3934" y="3226"/>
                  </a:lnTo>
                  <a:lnTo>
                    <a:pt x="3946" y="3229"/>
                  </a:lnTo>
                  <a:lnTo>
                    <a:pt x="3958" y="3232"/>
                  </a:lnTo>
                  <a:lnTo>
                    <a:pt x="3970" y="3238"/>
                  </a:lnTo>
                  <a:lnTo>
                    <a:pt x="3981" y="3244"/>
                  </a:lnTo>
                  <a:lnTo>
                    <a:pt x="3992" y="3251"/>
                  </a:lnTo>
                  <a:lnTo>
                    <a:pt x="4002" y="3258"/>
                  </a:lnTo>
                  <a:lnTo>
                    <a:pt x="4013" y="3268"/>
                  </a:lnTo>
                  <a:lnTo>
                    <a:pt x="4023" y="3278"/>
                  </a:lnTo>
                  <a:lnTo>
                    <a:pt x="4032" y="3289"/>
                  </a:lnTo>
                  <a:lnTo>
                    <a:pt x="4041" y="3302"/>
                  </a:lnTo>
                  <a:lnTo>
                    <a:pt x="4049" y="3315"/>
                  </a:lnTo>
                  <a:lnTo>
                    <a:pt x="4058" y="3330"/>
                  </a:lnTo>
                  <a:lnTo>
                    <a:pt x="4065" y="3345"/>
                  </a:lnTo>
                  <a:lnTo>
                    <a:pt x="4072" y="3362"/>
                  </a:lnTo>
                  <a:lnTo>
                    <a:pt x="4078" y="3382"/>
                  </a:lnTo>
                  <a:lnTo>
                    <a:pt x="4084" y="3401"/>
                  </a:lnTo>
                  <a:lnTo>
                    <a:pt x="4090" y="3423"/>
                  </a:lnTo>
                  <a:lnTo>
                    <a:pt x="4096" y="3446"/>
                  </a:lnTo>
                  <a:lnTo>
                    <a:pt x="4101" y="3470"/>
                  </a:lnTo>
                  <a:lnTo>
                    <a:pt x="4105" y="3496"/>
                  </a:lnTo>
                  <a:lnTo>
                    <a:pt x="4111" y="3523"/>
                  </a:lnTo>
                  <a:lnTo>
                    <a:pt x="4114" y="3551"/>
                  </a:lnTo>
                  <a:lnTo>
                    <a:pt x="4118" y="3580"/>
                  </a:lnTo>
                  <a:lnTo>
                    <a:pt x="4120" y="3612"/>
                  </a:lnTo>
                  <a:lnTo>
                    <a:pt x="4124" y="3645"/>
                  </a:lnTo>
                  <a:lnTo>
                    <a:pt x="4126" y="3680"/>
                  </a:lnTo>
                  <a:lnTo>
                    <a:pt x="4127" y="3716"/>
                  </a:lnTo>
                  <a:lnTo>
                    <a:pt x="4128" y="3754"/>
                  </a:lnTo>
                  <a:lnTo>
                    <a:pt x="4128" y="3793"/>
                  </a:lnTo>
                  <a:lnTo>
                    <a:pt x="4128" y="3834"/>
                  </a:lnTo>
                  <a:lnTo>
                    <a:pt x="4127" y="3873"/>
                  </a:lnTo>
                  <a:lnTo>
                    <a:pt x="4126" y="3911"/>
                  </a:lnTo>
                  <a:lnTo>
                    <a:pt x="4124" y="3947"/>
                  </a:lnTo>
                  <a:lnTo>
                    <a:pt x="4120" y="3980"/>
                  </a:lnTo>
                  <a:lnTo>
                    <a:pt x="4118" y="4012"/>
                  </a:lnTo>
                  <a:lnTo>
                    <a:pt x="4114" y="4042"/>
                  </a:lnTo>
                  <a:lnTo>
                    <a:pt x="4111" y="4070"/>
                  </a:lnTo>
                  <a:lnTo>
                    <a:pt x="4105" y="4097"/>
                  </a:lnTo>
                  <a:lnTo>
                    <a:pt x="4101" y="4122"/>
                  </a:lnTo>
                  <a:lnTo>
                    <a:pt x="4096" y="4147"/>
                  </a:lnTo>
                  <a:lnTo>
                    <a:pt x="4089" y="4169"/>
                  </a:lnTo>
                  <a:lnTo>
                    <a:pt x="4083" y="4190"/>
                  </a:lnTo>
                  <a:lnTo>
                    <a:pt x="4076" y="4210"/>
                  </a:lnTo>
                  <a:lnTo>
                    <a:pt x="4068" y="4228"/>
                  </a:lnTo>
                  <a:lnTo>
                    <a:pt x="4061" y="4246"/>
                  </a:lnTo>
                  <a:lnTo>
                    <a:pt x="4053" y="4262"/>
                  </a:lnTo>
                  <a:lnTo>
                    <a:pt x="4046" y="4277"/>
                  </a:lnTo>
                  <a:lnTo>
                    <a:pt x="4037" y="4290"/>
                  </a:lnTo>
                  <a:lnTo>
                    <a:pt x="4027" y="4302"/>
                  </a:lnTo>
                  <a:lnTo>
                    <a:pt x="4019" y="4313"/>
                  </a:lnTo>
                  <a:lnTo>
                    <a:pt x="4009" y="4323"/>
                  </a:lnTo>
                  <a:lnTo>
                    <a:pt x="3999" y="4331"/>
                  </a:lnTo>
                  <a:lnTo>
                    <a:pt x="3990" y="4339"/>
                  </a:lnTo>
                  <a:lnTo>
                    <a:pt x="3980" y="4344"/>
                  </a:lnTo>
                  <a:lnTo>
                    <a:pt x="3969" y="4350"/>
                  </a:lnTo>
                  <a:lnTo>
                    <a:pt x="3958" y="4354"/>
                  </a:lnTo>
                  <a:lnTo>
                    <a:pt x="3946" y="4358"/>
                  </a:lnTo>
                  <a:lnTo>
                    <a:pt x="3934" y="4361"/>
                  </a:lnTo>
                  <a:lnTo>
                    <a:pt x="3922" y="4363"/>
                  </a:lnTo>
                  <a:lnTo>
                    <a:pt x="3910" y="4364"/>
                  </a:lnTo>
                  <a:lnTo>
                    <a:pt x="3897" y="4364"/>
                  </a:lnTo>
                  <a:lnTo>
                    <a:pt x="2344" y="4364"/>
                  </a:lnTo>
                  <a:lnTo>
                    <a:pt x="2344" y="6419"/>
                  </a:lnTo>
                  <a:lnTo>
                    <a:pt x="4861" y="6419"/>
                  </a:lnTo>
                  <a:lnTo>
                    <a:pt x="4874" y="6420"/>
                  </a:lnTo>
                  <a:lnTo>
                    <a:pt x="4887" y="6421"/>
                  </a:lnTo>
                  <a:lnTo>
                    <a:pt x="4900" y="6423"/>
                  </a:lnTo>
                  <a:lnTo>
                    <a:pt x="4912" y="6426"/>
                  </a:lnTo>
                  <a:lnTo>
                    <a:pt x="4922" y="6431"/>
                  </a:lnTo>
                  <a:lnTo>
                    <a:pt x="4934" y="6436"/>
                  </a:lnTo>
                  <a:lnTo>
                    <a:pt x="4945" y="6441"/>
                  </a:lnTo>
                  <a:lnTo>
                    <a:pt x="4956" y="6449"/>
                  </a:lnTo>
                  <a:lnTo>
                    <a:pt x="4967" y="6457"/>
                  </a:lnTo>
                  <a:lnTo>
                    <a:pt x="4977" y="6465"/>
                  </a:lnTo>
                  <a:lnTo>
                    <a:pt x="4986" y="6476"/>
                  </a:lnTo>
                  <a:lnTo>
                    <a:pt x="4996" y="6488"/>
                  </a:lnTo>
                  <a:lnTo>
                    <a:pt x="5005" y="6501"/>
                  </a:lnTo>
                  <a:lnTo>
                    <a:pt x="5012" y="6515"/>
                  </a:lnTo>
                  <a:lnTo>
                    <a:pt x="5021" y="6530"/>
                  </a:lnTo>
                  <a:lnTo>
                    <a:pt x="5029" y="6548"/>
                  </a:lnTo>
                  <a:lnTo>
                    <a:pt x="5035" y="6565"/>
                  </a:lnTo>
                  <a:lnTo>
                    <a:pt x="5043" y="6584"/>
                  </a:lnTo>
                  <a:lnTo>
                    <a:pt x="5049" y="6605"/>
                  </a:lnTo>
                  <a:lnTo>
                    <a:pt x="5055" y="6627"/>
                  </a:lnTo>
                  <a:lnTo>
                    <a:pt x="5060" y="6651"/>
                  </a:lnTo>
                  <a:lnTo>
                    <a:pt x="5066" y="6674"/>
                  </a:lnTo>
                  <a:lnTo>
                    <a:pt x="5070" y="6701"/>
                  </a:lnTo>
                  <a:lnTo>
                    <a:pt x="5074" y="6729"/>
                  </a:lnTo>
                  <a:lnTo>
                    <a:pt x="5077" y="6758"/>
                  </a:lnTo>
                  <a:lnTo>
                    <a:pt x="5082" y="6788"/>
                  </a:lnTo>
                  <a:lnTo>
                    <a:pt x="5085" y="6821"/>
                  </a:lnTo>
                  <a:lnTo>
                    <a:pt x="5087" y="6854"/>
                  </a:lnTo>
                  <a:lnTo>
                    <a:pt x="5089" y="6890"/>
                  </a:lnTo>
                  <a:lnTo>
                    <a:pt x="5090" y="6928"/>
                  </a:lnTo>
                  <a:lnTo>
                    <a:pt x="5092" y="6967"/>
                  </a:lnTo>
                  <a:lnTo>
                    <a:pt x="5092" y="7008"/>
                  </a:lnTo>
                  <a:close/>
                </a:path>
              </a:pathLst>
            </a:custGeom>
            <a:grpFill/>
            <a:ln w="9525">
              <a:noFill/>
              <a:round/>
              <a:headEnd/>
              <a:tailEnd/>
            </a:ln>
          </p:spPr>
          <p:txBody>
            <a:bodyPr vert="horz" wrap="square" lIns="100817" tIns="50408" rIns="100817" bIns="50408" numCol="1" anchor="t" anchorCtr="0" compatLnSpc="1">
              <a:prstTxWarp prst="textNoShape">
                <a:avLst/>
              </a:prstTxWarp>
            </a:bodyPr>
            <a:lstStyle/>
            <a:p>
              <a:pPr fontAlgn="base">
                <a:spcBef>
                  <a:spcPct val="0"/>
                </a:spcBef>
                <a:spcAft>
                  <a:spcPct val="0"/>
                </a:spcAft>
              </a:pPr>
              <a:endParaRPr lang="en-GB" dirty="0">
                <a:solidFill>
                  <a:srgbClr val="000000"/>
                </a:solidFill>
                <a:latin typeface="Calibri" pitchFamily="34" charset="0"/>
              </a:endParaRPr>
            </a:p>
          </p:txBody>
        </p:sp>
        <p:sp>
          <p:nvSpPr>
            <p:cNvPr id="1237" name="Freeform 9">
              <a:extLst>
                <a:ext uri="{FF2B5EF4-FFF2-40B4-BE49-F238E27FC236}">
                  <a16:creationId xmlns:a16="http://schemas.microsoft.com/office/drawing/2014/main" id="{E102A315-C079-43B2-0967-141B2FDD9778}"/>
                </a:ext>
              </a:extLst>
            </p:cNvPr>
            <p:cNvSpPr>
              <a:spLocks/>
            </p:cNvSpPr>
            <p:nvPr/>
          </p:nvSpPr>
          <p:spPr bwMode="auto">
            <a:xfrm>
              <a:off x="9506498" y="5760717"/>
              <a:ext cx="167219" cy="340838"/>
            </a:xfrm>
            <a:custGeom>
              <a:avLst/>
              <a:gdLst/>
              <a:ahLst/>
              <a:cxnLst>
                <a:cxn ang="0">
                  <a:pos x="4917" y="7224"/>
                </a:cxn>
                <a:cxn ang="0">
                  <a:pos x="4595" y="7843"/>
                </a:cxn>
                <a:cxn ang="0">
                  <a:pos x="4079" y="8317"/>
                </a:cxn>
                <a:cxn ang="0">
                  <a:pos x="3385" y="8638"/>
                </a:cxn>
                <a:cxn ang="0">
                  <a:pos x="2551" y="8798"/>
                </a:cxn>
                <a:cxn ang="0">
                  <a:pos x="2354" y="10159"/>
                </a:cxn>
                <a:cxn ang="0">
                  <a:pos x="2100" y="10217"/>
                </a:cxn>
                <a:cxn ang="0">
                  <a:pos x="1641" y="10207"/>
                </a:cxn>
                <a:cxn ang="0">
                  <a:pos x="1403" y="10109"/>
                </a:cxn>
                <a:cxn ang="0">
                  <a:pos x="1434" y="8776"/>
                </a:cxn>
                <a:cxn ang="0">
                  <a:pos x="720" y="8608"/>
                </a:cxn>
                <a:cxn ang="0">
                  <a:pos x="231" y="8388"/>
                </a:cxn>
                <a:cxn ang="0">
                  <a:pos x="45" y="8169"/>
                </a:cxn>
                <a:cxn ang="0">
                  <a:pos x="1" y="7586"/>
                </a:cxn>
                <a:cxn ang="0">
                  <a:pos x="51" y="7204"/>
                </a:cxn>
                <a:cxn ang="0">
                  <a:pos x="184" y="7087"/>
                </a:cxn>
                <a:cxn ang="0">
                  <a:pos x="443" y="7170"/>
                </a:cxn>
                <a:cxn ang="0">
                  <a:pos x="1131" y="7483"/>
                </a:cxn>
                <a:cxn ang="0">
                  <a:pos x="1803" y="7625"/>
                </a:cxn>
                <a:cxn ang="0">
                  <a:pos x="2536" y="7608"/>
                </a:cxn>
                <a:cxn ang="0">
                  <a:pos x="2930" y="7496"/>
                </a:cxn>
                <a:cxn ang="0">
                  <a:pos x="3211" y="7304"/>
                </a:cxn>
                <a:cxn ang="0">
                  <a:pos x="3382" y="7052"/>
                </a:cxn>
                <a:cxn ang="0">
                  <a:pos x="3445" y="6745"/>
                </a:cxn>
                <a:cxn ang="0">
                  <a:pos x="3366" y="6359"/>
                </a:cxn>
                <a:cxn ang="0">
                  <a:pos x="3114" y="6075"/>
                </a:cxn>
                <a:cxn ang="0">
                  <a:pos x="2537" y="5761"/>
                </a:cxn>
                <a:cxn ang="0">
                  <a:pos x="1552" y="5382"/>
                </a:cxn>
                <a:cxn ang="0">
                  <a:pos x="892" y="5016"/>
                </a:cxn>
                <a:cxn ang="0">
                  <a:pos x="502" y="4641"/>
                </a:cxn>
                <a:cxn ang="0">
                  <a:pos x="228" y="4136"/>
                </a:cxn>
                <a:cxn ang="0">
                  <a:pos x="120" y="3466"/>
                </a:cxn>
                <a:cxn ang="0">
                  <a:pos x="202" y="2800"/>
                </a:cxn>
                <a:cxn ang="0">
                  <a:pos x="467" y="2248"/>
                </a:cxn>
                <a:cxn ang="0">
                  <a:pos x="901" y="1813"/>
                </a:cxn>
                <a:cxn ang="0">
                  <a:pos x="1500" y="1510"/>
                </a:cxn>
                <a:cxn ang="0">
                  <a:pos x="2245" y="1346"/>
                </a:cxn>
                <a:cxn ang="0">
                  <a:pos x="2436" y="63"/>
                </a:cxn>
                <a:cxn ang="0">
                  <a:pos x="2685" y="4"/>
                </a:cxn>
                <a:cxn ang="0">
                  <a:pos x="3148" y="17"/>
                </a:cxn>
                <a:cxn ang="0">
                  <a:pos x="3391" y="115"/>
                </a:cxn>
                <a:cxn ang="0">
                  <a:pos x="3354" y="1363"/>
                </a:cxn>
                <a:cxn ang="0">
                  <a:pos x="3909" y="1489"/>
                </a:cxn>
                <a:cxn ang="0">
                  <a:pos x="4355" y="1674"/>
                </a:cxn>
                <a:cxn ang="0">
                  <a:pos x="4534" y="1865"/>
                </a:cxn>
                <a:cxn ang="0">
                  <a:pos x="4581" y="2109"/>
                </a:cxn>
                <a:cxn ang="0">
                  <a:pos x="4587" y="2531"/>
                </a:cxn>
                <a:cxn ang="0">
                  <a:pos x="4542" y="2852"/>
                </a:cxn>
                <a:cxn ang="0">
                  <a:pos x="4446" y="2937"/>
                </a:cxn>
                <a:cxn ang="0">
                  <a:pos x="4090" y="2806"/>
                </a:cxn>
                <a:cxn ang="0">
                  <a:pos x="3367" y="2539"/>
                </a:cxn>
                <a:cxn ang="0">
                  <a:pos x="2886" y="2468"/>
                </a:cxn>
                <a:cxn ang="0">
                  <a:pos x="2250" y="2522"/>
                </a:cxn>
                <a:cxn ang="0">
                  <a:pos x="1921" y="2673"/>
                </a:cxn>
                <a:cxn ang="0">
                  <a:pos x="1745" y="2864"/>
                </a:cxn>
                <a:cxn ang="0">
                  <a:pos x="1645" y="3285"/>
                </a:cxn>
                <a:cxn ang="0">
                  <a:pos x="1754" y="3659"/>
                </a:cxn>
                <a:cxn ang="0">
                  <a:pos x="2032" y="3936"/>
                </a:cxn>
                <a:cxn ang="0">
                  <a:pos x="2715" y="4266"/>
                </a:cxn>
                <a:cxn ang="0">
                  <a:pos x="3721" y="4663"/>
                </a:cxn>
                <a:cxn ang="0">
                  <a:pos x="4303" y="5005"/>
                </a:cxn>
                <a:cxn ang="0">
                  <a:pos x="4679" y="5394"/>
                </a:cxn>
                <a:cxn ang="0">
                  <a:pos x="4934" y="5910"/>
                </a:cxn>
              </a:cxnLst>
              <a:rect l="0" t="0" r="r" b="b"/>
              <a:pathLst>
                <a:path w="5016" h="10224">
                  <a:moveTo>
                    <a:pt x="5016" y="6536"/>
                  </a:moveTo>
                  <a:lnTo>
                    <a:pt x="5015" y="6597"/>
                  </a:lnTo>
                  <a:lnTo>
                    <a:pt x="5013" y="6658"/>
                  </a:lnTo>
                  <a:lnTo>
                    <a:pt x="5010" y="6718"/>
                  </a:lnTo>
                  <a:lnTo>
                    <a:pt x="5005" y="6778"/>
                  </a:lnTo>
                  <a:lnTo>
                    <a:pt x="4999" y="6836"/>
                  </a:lnTo>
                  <a:lnTo>
                    <a:pt x="4992" y="6894"/>
                  </a:lnTo>
                  <a:lnTo>
                    <a:pt x="4982" y="6951"/>
                  </a:lnTo>
                  <a:lnTo>
                    <a:pt x="4972" y="7007"/>
                  </a:lnTo>
                  <a:lnTo>
                    <a:pt x="4960" y="7063"/>
                  </a:lnTo>
                  <a:lnTo>
                    <a:pt x="4947" y="7118"/>
                  </a:lnTo>
                  <a:lnTo>
                    <a:pt x="4932" y="7171"/>
                  </a:lnTo>
                  <a:lnTo>
                    <a:pt x="4917" y="7224"/>
                  </a:lnTo>
                  <a:lnTo>
                    <a:pt x="4899" y="7277"/>
                  </a:lnTo>
                  <a:lnTo>
                    <a:pt x="4880" y="7329"/>
                  </a:lnTo>
                  <a:lnTo>
                    <a:pt x="4860" y="7380"/>
                  </a:lnTo>
                  <a:lnTo>
                    <a:pt x="4839" y="7430"/>
                  </a:lnTo>
                  <a:lnTo>
                    <a:pt x="4816" y="7479"/>
                  </a:lnTo>
                  <a:lnTo>
                    <a:pt x="4793" y="7528"/>
                  </a:lnTo>
                  <a:lnTo>
                    <a:pt x="4768" y="7575"/>
                  </a:lnTo>
                  <a:lnTo>
                    <a:pt x="4742" y="7622"/>
                  </a:lnTo>
                  <a:lnTo>
                    <a:pt x="4715" y="7667"/>
                  </a:lnTo>
                  <a:lnTo>
                    <a:pt x="4687" y="7713"/>
                  </a:lnTo>
                  <a:lnTo>
                    <a:pt x="4657" y="7757"/>
                  </a:lnTo>
                  <a:lnTo>
                    <a:pt x="4626" y="7801"/>
                  </a:lnTo>
                  <a:lnTo>
                    <a:pt x="4595" y="7843"/>
                  </a:lnTo>
                  <a:lnTo>
                    <a:pt x="4561" y="7884"/>
                  </a:lnTo>
                  <a:lnTo>
                    <a:pt x="4528" y="7925"/>
                  </a:lnTo>
                  <a:lnTo>
                    <a:pt x="4492" y="7965"/>
                  </a:lnTo>
                  <a:lnTo>
                    <a:pt x="4456" y="8005"/>
                  </a:lnTo>
                  <a:lnTo>
                    <a:pt x="4418" y="8042"/>
                  </a:lnTo>
                  <a:lnTo>
                    <a:pt x="4380" y="8079"/>
                  </a:lnTo>
                  <a:lnTo>
                    <a:pt x="4340" y="8116"/>
                  </a:lnTo>
                  <a:lnTo>
                    <a:pt x="4299" y="8152"/>
                  </a:lnTo>
                  <a:lnTo>
                    <a:pt x="4258" y="8187"/>
                  </a:lnTo>
                  <a:lnTo>
                    <a:pt x="4214" y="8220"/>
                  </a:lnTo>
                  <a:lnTo>
                    <a:pt x="4171" y="8254"/>
                  </a:lnTo>
                  <a:lnTo>
                    <a:pt x="4126" y="8285"/>
                  </a:lnTo>
                  <a:lnTo>
                    <a:pt x="4079" y="8317"/>
                  </a:lnTo>
                  <a:lnTo>
                    <a:pt x="4032" y="8347"/>
                  </a:lnTo>
                  <a:lnTo>
                    <a:pt x="3984" y="8376"/>
                  </a:lnTo>
                  <a:lnTo>
                    <a:pt x="3935" y="8404"/>
                  </a:lnTo>
                  <a:lnTo>
                    <a:pt x="3884" y="8433"/>
                  </a:lnTo>
                  <a:lnTo>
                    <a:pt x="3833" y="8459"/>
                  </a:lnTo>
                  <a:lnTo>
                    <a:pt x="3781" y="8485"/>
                  </a:lnTo>
                  <a:lnTo>
                    <a:pt x="3727" y="8510"/>
                  </a:lnTo>
                  <a:lnTo>
                    <a:pt x="3673" y="8533"/>
                  </a:lnTo>
                  <a:lnTo>
                    <a:pt x="3616" y="8556"/>
                  </a:lnTo>
                  <a:lnTo>
                    <a:pt x="3560" y="8579"/>
                  </a:lnTo>
                  <a:lnTo>
                    <a:pt x="3502" y="8599"/>
                  </a:lnTo>
                  <a:lnTo>
                    <a:pt x="3445" y="8620"/>
                  </a:lnTo>
                  <a:lnTo>
                    <a:pt x="3385" y="8638"/>
                  </a:lnTo>
                  <a:lnTo>
                    <a:pt x="3326" y="8657"/>
                  </a:lnTo>
                  <a:lnTo>
                    <a:pt x="3266" y="8674"/>
                  </a:lnTo>
                  <a:lnTo>
                    <a:pt x="3204" y="8689"/>
                  </a:lnTo>
                  <a:lnTo>
                    <a:pt x="3143" y="8705"/>
                  </a:lnTo>
                  <a:lnTo>
                    <a:pt x="3080" y="8719"/>
                  </a:lnTo>
                  <a:lnTo>
                    <a:pt x="3017" y="8733"/>
                  </a:lnTo>
                  <a:lnTo>
                    <a:pt x="2952" y="8745"/>
                  </a:lnTo>
                  <a:lnTo>
                    <a:pt x="2887" y="8756"/>
                  </a:lnTo>
                  <a:lnTo>
                    <a:pt x="2822" y="8766"/>
                  </a:lnTo>
                  <a:lnTo>
                    <a:pt x="2755" y="8775"/>
                  </a:lnTo>
                  <a:lnTo>
                    <a:pt x="2687" y="8784"/>
                  </a:lnTo>
                  <a:lnTo>
                    <a:pt x="2620" y="8791"/>
                  </a:lnTo>
                  <a:lnTo>
                    <a:pt x="2551" y="8798"/>
                  </a:lnTo>
                  <a:lnTo>
                    <a:pt x="2428" y="10033"/>
                  </a:lnTo>
                  <a:lnTo>
                    <a:pt x="2425" y="10056"/>
                  </a:lnTo>
                  <a:lnTo>
                    <a:pt x="2420" y="10077"/>
                  </a:lnTo>
                  <a:lnTo>
                    <a:pt x="2417" y="10086"/>
                  </a:lnTo>
                  <a:lnTo>
                    <a:pt x="2412" y="10095"/>
                  </a:lnTo>
                  <a:lnTo>
                    <a:pt x="2408" y="10105"/>
                  </a:lnTo>
                  <a:lnTo>
                    <a:pt x="2404" y="10113"/>
                  </a:lnTo>
                  <a:lnTo>
                    <a:pt x="2398" y="10122"/>
                  </a:lnTo>
                  <a:lnTo>
                    <a:pt x="2391" y="10131"/>
                  </a:lnTo>
                  <a:lnTo>
                    <a:pt x="2383" y="10138"/>
                  </a:lnTo>
                  <a:lnTo>
                    <a:pt x="2374" y="10146"/>
                  </a:lnTo>
                  <a:lnTo>
                    <a:pt x="2365" y="10152"/>
                  </a:lnTo>
                  <a:lnTo>
                    <a:pt x="2354" y="10159"/>
                  </a:lnTo>
                  <a:lnTo>
                    <a:pt x="2342" y="10165"/>
                  </a:lnTo>
                  <a:lnTo>
                    <a:pt x="2329" y="10171"/>
                  </a:lnTo>
                  <a:lnTo>
                    <a:pt x="2314" y="10176"/>
                  </a:lnTo>
                  <a:lnTo>
                    <a:pt x="2298" y="10182"/>
                  </a:lnTo>
                  <a:lnTo>
                    <a:pt x="2281" y="10187"/>
                  </a:lnTo>
                  <a:lnTo>
                    <a:pt x="2263" y="10193"/>
                  </a:lnTo>
                  <a:lnTo>
                    <a:pt x="2244" y="10197"/>
                  </a:lnTo>
                  <a:lnTo>
                    <a:pt x="2224" y="10201"/>
                  </a:lnTo>
                  <a:lnTo>
                    <a:pt x="2202" y="10206"/>
                  </a:lnTo>
                  <a:lnTo>
                    <a:pt x="2179" y="10209"/>
                  </a:lnTo>
                  <a:lnTo>
                    <a:pt x="2154" y="10212"/>
                  </a:lnTo>
                  <a:lnTo>
                    <a:pt x="2128" y="10215"/>
                  </a:lnTo>
                  <a:lnTo>
                    <a:pt x="2100" y="10217"/>
                  </a:lnTo>
                  <a:lnTo>
                    <a:pt x="2071" y="10220"/>
                  </a:lnTo>
                  <a:lnTo>
                    <a:pt x="2040" y="10222"/>
                  </a:lnTo>
                  <a:lnTo>
                    <a:pt x="2008" y="10223"/>
                  </a:lnTo>
                  <a:lnTo>
                    <a:pt x="1973" y="10224"/>
                  </a:lnTo>
                  <a:lnTo>
                    <a:pt x="1939" y="10224"/>
                  </a:lnTo>
                  <a:lnTo>
                    <a:pt x="1893" y="10224"/>
                  </a:lnTo>
                  <a:lnTo>
                    <a:pt x="1851" y="10223"/>
                  </a:lnTo>
                  <a:lnTo>
                    <a:pt x="1810" y="10222"/>
                  </a:lnTo>
                  <a:lnTo>
                    <a:pt x="1772" y="10220"/>
                  </a:lnTo>
                  <a:lnTo>
                    <a:pt x="1736" y="10217"/>
                  </a:lnTo>
                  <a:lnTo>
                    <a:pt x="1701" y="10214"/>
                  </a:lnTo>
                  <a:lnTo>
                    <a:pt x="1670" y="10211"/>
                  </a:lnTo>
                  <a:lnTo>
                    <a:pt x="1641" y="10207"/>
                  </a:lnTo>
                  <a:lnTo>
                    <a:pt x="1613" y="10201"/>
                  </a:lnTo>
                  <a:lnTo>
                    <a:pt x="1587" y="10197"/>
                  </a:lnTo>
                  <a:lnTo>
                    <a:pt x="1564" y="10191"/>
                  </a:lnTo>
                  <a:lnTo>
                    <a:pt x="1541" y="10185"/>
                  </a:lnTo>
                  <a:lnTo>
                    <a:pt x="1519" y="10180"/>
                  </a:lnTo>
                  <a:lnTo>
                    <a:pt x="1500" y="10172"/>
                  </a:lnTo>
                  <a:lnTo>
                    <a:pt x="1481" y="10165"/>
                  </a:lnTo>
                  <a:lnTo>
                    <a:pt x="1465" y="10157"/>
                  </a:lnTo>
                  <a:lnTo>
                    <a:pt x="1451" y="10149"/>
                  </a:lnTo>
                  <a:lnTo>
                    <a:pt x="1437" y="10139"/>
                  </a:lnTo>
                  <a:lnTo>
                    <a:pt x="1424" y="10130"/>
                  </a:lnTo>
                  <a:lnTo>
                    <a:pt x="1413" y="10120"/>
                  </a:lnTo>
                  <a:lnTo>
                    <a:pt x="1403" y="10109"/>
                  </a:lnTo>
                  <a:lnTo>
                    <a:pt x="1395" y="10098"/>
                  </a:lnTo>
                  <a:lnTo>
                    <a:pt x="1388" y="10086"/>
                  </a:lnTo>
                  <a:lnTo>
                    <a:pt x="1383" y="10074"/>
                  </a:lnTo>
                  <a:lnTo>
                    <a:pt x="1378" y="10060"/>
                  </a:lnTo>
                  <a:lnTo>
                    <a:pt x="1374" y="10047"/>
                  </a:lnTo>
                  <a:lnTo>
                    <a:pt x="1372" y="10033"/>
                  </a:lnTo>
                  <a:lnTo>
                    <a:pt x="1370" y="10018"/>
                  </a:lnTo>
                  <a:lnTo>
                    <a:pt x="1369" y="10004"/>
                  </a:lnTo>
                  <a:lnTo>
                    <a:pt x="1369" y="9989"/>
                  </a:lnTo>
                  <a:lnTo>
                    <a:pt x="1371" y="9974"/>
                  </a:lnTo>
                  <a:lnTo>
                    <a:pt x="1373" y="9958"/>
                  </a:lnTo>
                  <a:lnTo>
                    <a:pt x="1495" y="8786"/>
                  </a:lnTo>
                  <a:lnTo>
                    <a:pt x="1434" y="8776"/>
                  </a:lnTo>
                  <a:lnTo>
                    <a:pt x="1373" y="8766"/>
                  </a:lnTo>
                  <a:lnTo>
                    <a:pt x="1312" y="8757"/>
                  </a:lnTo>
                  <a:lnTo>
                    <a:pt x="1254" y="8746"/>
                  </a:lnTo>
                  <a:lnTo>
                    <a:pt x="1195" y="8735"/>
                  </a:lnTo>
                  <a:lnTo>
                    <a:pt x="1139" y="8723"/>
                  </a:lnTo>
                  <a:lnTo>
                    <a:pt x="1081" y="8710"/>
                  </a:lnTo>
                  <a:lnTo>
                    <a:pt x="1026" y="8697"/>
                  </a:lnTo>
                  <a:lnTo>
                    <a:pt x="972" y="8683"/>
                  </a:lnTo>
                  <a:lnTo>
                    <a:pt x="919" y="8669"/>
                  </a:lnTo>
                  <a:lnTo>
                    <a:pt x="868" y="8654"/>
                  </a:lnTo>
                  <a:lnTo>
                    <a:pt x="817" y="8638"/>
                  </a:lnTo>
                  <a:lnTo>
                    <a:pt x="768" y="8623"/>
                  </a:lnTo>
                  <a:lnTo>
                    <a:pt x="720" y="8608"/>
                  </a:lnTo>
                  <a:lnTo>
                    <a:pt x="674" y="8592"/>
                  </a:lnTo>
                  <a:lnTo>
                    <a:pt x="628" y="8575"/>
                  </a:lnTo>
                  <a:lnTo>
                    <a:pt x="584" y="8558"/>
                  </a:lnTo>
                  <a:lnTo>
                    <a:pt x="542" y="8542"/>
                  </a:lnTo>
                  <a:lnTo>
                    <a:pt x="500" y="8526"/>
                  </a:lnTo>
                  <a:lnTo>
                    <a:pt x="461" y="8508"/>
                  </a:lnTo>
                  <a:lnTo>
                    <a:pt x="424" y="8491"/>
                  </a:lnTo>
                  <a:lnTo>
                    <a:pt x="387" y="8474"/>
                  </a:lnTo>
                  <a:lnTo>
                    <a:pt x="352" y="8456"/>
                  </a:lnTo>
                  <a:lnTo>
                    <a:pt x="318" y="8439"/>
                  </a:lnTo>
                  <a:lnTo>
                    <a:pt x="288" y="8422"/>
                  </a:lnTo>
                  <a:lnTo>
                    <a:pt x="259" y="8405"/>
                  </a:lnTo>
                  <a:lnTo>
                    <a:pt x="231" y="8388"/>
                  </a:lnTo>
                  <a:lnTo>
                    <a:pt x="206" y="8371"/>
                  </a:lnTo>
                  <a:lnTo>
                    <a:pt x="182" y="8355"/>
                  </a:lnTo>
                  <a:lnTo>
                    <a:pt x="160" y="8338"/>
                  </a:lnTo>
                  <a:lnTo>
                    <a:pt x="141" y="8321"/>
                  </a:lnTo>
                  <a:lnTo>
                    <a:pt x="123" y="8305"/>
                  </a:lnTo>
                  <a:lnTo>
                    <a:pt x="115" y="8296"/>
                  </a:lnTo>
                  <a:lnTo>
                    <a:pt x="107" y="8287"/>
                  </a:lnTo>
                  <a:lnTo>
                    <a:pt x="99" y="8278"/>
                  </a:lnTo>
                  <a:lnTo>
                    <a:pt x="92" y="8267"/>
                  </a:lnTo>
                  <a:lnTo>
                    <a:pt x="78" y="8245"/>
                  </a:lnTo>
                  <a:lnTo>
                    <a:pt x="66" y="8222"/>
                  </a:lnTo>
                  <a:lnTo>
                    <a:pt x="55" y="8196"/>
                  </a:lnTo>
                  <a:lnTo>
                    <a:pt x="45" y="8169"/>
                  </a:lnTo>
                  <a:lnTo>
                    <a:pt x="37" y="8139"/>
                  </a:lnTo>
                  <a:lnTo>
                    <a:pt x="29" y="8107"/>
                  </a:lnTo>
                  <a:lnTo>
                    <a:pt x="23" y="8074"/>
                  </a:lnTo>
                  <a:lnTo>
                    <a:pt x="16" y="8035"/>
                  </a:lnTo>
                  <a:lnTo>
                    <a:pt x="11" y="7993"/>
                  </a:lnTo>
                  <a:lnTo>
                    <a:pt x="6" y="7947"/>
                  </a:lnTo>
                  <a:lnTo>
                    <a:pt x="3" y="7897"/>
                  </a:lnTo>
                  <a:lnTo>
                    <a:pt x="1" y="7843"/>
                  </a:lnTo>
                  <a:lnTo>
                    <a:pt x="0" y="7786"/>
                  </a:lnTo>
                  <a:lnTo>
                    <a:pt x="0" y="7724"/>
                  </a:lnTo>
                  <a:lnTo>
                    <a:pt x="0" y="7676"/>
                  </a:lnTo>
                  <a:lnTo>
                    <a:pt x="0" y="7631"/>
                  </a:lnTo>
                  <a:lnTo>
                    <a:pt x="1" y="7586"/>
                  </a:lnTo>
                  <a:lnTo>
                    <a:pt x="2" y="7545"/>
                  </a:lnTo>
                  <a:lnTo>
                    <a:pt x="4" y="7506"/>
                  </a:lnTo>
                  <a:lnTo>
                    <a:pt x="6" y="7468"/>
                  </a:lnTo>
                  <a:lnTo>
                    <a:pt x="8" y="7433"/>
                  </a:lnTo>
                  <a:lnTo>
                    <a:pt x="11" y="7401"/>
                  </a:lnTo>
                  <a:lnTo>
                    <a:pt x="14" y="7369"/>
                  </a:lnTo>
                  <a:lnTo>
                    <a:pt x="18" y="7340"/>
                  </a:lnTo>
                  <a:lnTo>
                    <a:pt x="21" y="7313"/>
                  </a:lnTo>
                  <a:lnTo>
                    <a:pt x="27" y="7288"/>
                  </a:lnTo>
                  <a:lnTo>
                    <a:pt x="31" y="7264"/>
                  </a:lnTo>
                  <a:lnTo>
                    <a:pt x="38" y="7243"/>
                  </a:lnTo>
                  <a:lnTo>
                    <a:pt x="43" y="7222"/>
                  </a:lnTo>
                  <a:lnTo>
                    <a:pt x="51" y="7204"/>
                  </a:lnTo>
                  <a:lnTo>
                    <a:pt x="58" y="7187"/>
                  </a:lnTo>
                  <a:lnTo>
                    <a:pt x="66" y="7172"/>
                  </a:lnTo>
                  <a:lnTo>
                    <a:pt x="75" y="7158"/>
                  </a:lnTo>
                  <a:lnTo>
                    <a:pt x="83" y="7146"/>
                  </a:lnTo>
                  <a:lnTo>
                    <a:pt x="93" y="7134"/>
                  </a:lnTo>
                  <a:lnTo>
                    <a:pt x="103" y="7125"/>
                  </a:lnTo>
                  <a:lnTo>
                    <a:pt x="112" y="7116"/>
                  </a:lnTo>
                  <a:lnTo>
                    <a:pt x="123" y="7109"/>
                  </a:lnTo>
                  <a:lnTo>
                    <a:pt x="135" y="7103"/>
                  </a:lnTo>
                  <a:lnTo>
                    <a:pt x="146" y="7097"/>
                  </a:lnTo>
                  <a:lnTo>
                    <a:pt x="158" y="7093"/>
                  </a:lnTo>
                  <a:lnTo>
                    <a:pt x="171" y="7090"/>
                  </a:lnTo>
                  <a:lnTo>
                    <a:pt x="184" y="7087"/>
                  </a:lnTo>
                  <a:lnTo>
                    <a:pt x="197" y="7084"/>
                  </a:lnTo>
                  <a:lnTo>
                    <a:pt x="210" y="7083"/>
                  </a:lnTo>
                  <a:lnTo>
                    <a:pt x="224" y="7083"/>
                  </a:lnTo>
                  <a:lnTo>
                    <a:pt x="234" y="7083"/>
                  </a:lnTo>
                  <a:lnTo>
                    <a:pt x="245" y="7084"/>
                  </a:lnTo>
                  <a:lnTo>
                    <a:pt x="256" y="7087"/>
                  </a:lnTo>
                  <a:lnTo>
                    <a:pt x="266" y="7089"/>
                  </a:lnTo>
                  <a:lnTo>
                    <a:pt x="290" y="7095"/>
                  </a:lnTo>
                  <a:lnTo>
                    <a:pt x="317" y="7105"/>
                  </a:lnTo>
                  <a:lnTo>
                    <a:pt x="345" y="7118"/>
                  </a:lnTo>
                  <a:lnTo>
                    <a:pt x="376" y="7132"/>
                  </a:lnTo>
                  <a:lnTo>
                    <a:pt x="408" y="7149"/>
                  </a:lnTo>
                  <a:lnTo>
                    <a:pt x="443" y="7170"/>
                  </a:lnTo>
                  <a:lnTo>
                    <a:pt x="480" y="7192"/>
                  </a:lnTo>
                  <a:lnTo>
                    <a:pt x="520" y="7214"/>
                  </a:lnTo>
                  <a:lnTo>
                    <a:pt x="563" y="7237"/>
                  </a:lnTo>
                  <a:lnTo>
                    <a:pt x="608" y="7260"/>
                  </a:lnTo>
                  <a:lnTo>
                    <a:pt x="655" y="7285"/>
                  </a:lnTo>
                  <a:lnTo>
                    <a:pt x="705" y="7310"/>
                  </a:lnTo>
                  <a:lnTo>
                    <a:pt x="758" y="7335"/>
                  </a:lnTo>
                  <a:lnTo>
                    <a:pt x="814" y="7361"/>
                  </a:lnTo>
                  <a:lnTo>
                    <a:pt x="871" y="7387"/>
                  </a:lnTo>
                  <a:lnTo>
                    <a:pt x="932" y="7412"/>
                  </a:lnTo>
                  <a:lnTo>
                    <a:pt x="995" y="7437"/>
                  </a:lnTo>
                  <a:lnTo>
                    <a:pt x="1062" y="7460"/>
                  </a:lnTo>
                  <a:lnTo>
                    <a:pt x="1131" y="7483"/>
                  </a:lnTo>
                  <a:lnTo>
                    <a:pt x="1204" y="7506"/>
                  </a:lnTo>
                  <a:lnTo>
                    <a:pt x="1280" y="7529"/>
                  </a:lnTo>
                  <a:lnTo>
                    <a:pt x="1359" y="7550"/>
                  </a:lnTo>
                  <a:lnTo>
                    <a:pt x="1399" y="7561"/>
                  </a:lnTo>
                  <a:lnTo>
                    <a:pt x="1441" y="7571"/>
                  </a:lnTo>
                  <a:lnTo>
                    <a:pt x="1482" y="7581"/>
                  </a:lnTo>
                  <a:lnTo>
                    <a:pt x="1526" y="7588"/>
                  </a:lnTo>
                  <a:lnTo>
                    <a:pt x="1570" y="7597"/>
                  </a:lnTo>
                  <a:lnTo>
                    <a:pt x="1615" y="7604"/>
                  </a:lnTo>
                  <a:lnTo>
                    <a:pt x="1660" y="7610"/>
                  </a:lnTo>
                  <a:lnTo>
                    <a:pt x="1708" y="7615"/>
                  </a:lnTo>
                  <a:lnTo>
                    <a:pt x="1754" y="7621"/>
                  </a:lnTo>
                  <a:lnTo>
                    <a:pt x="1803" y="7625"/>
                  </a:lnTo>
                  <a:lnTo>
                    <a:pt x="1853" y="7628"/>
                  </a:lnTo>
                  <a:lnTo>
                    <a:pt x="1903" y="7632"/>
                  </a:lnTo>
                  <a:lnTo>
                    <a:pt x="1954" y="7634"/>
                  </a:lnTo>
                  <a:lnTo>
                    <a:pt x="2006" y="7636"/>
                  </a:lnTo>
                  <a:lnTo>
                    <a:pt x="2058" y="7637"/>
                  </a:lnTo>
                  <a:lnTo>
                    <a:pt x="2112" y="7637"/>
                  </a:lnTo>
                  <a:lnTo>
                    <a:pt x="2194" y="7636"/>
                  </a:lnTo>
                  <a:lnTo>
                    <a:pt x="2276" y="7633"/>
                  </a:lnTo>
                  <a:lnTo>
                    <a:pt x="2354" y="7628"/>
                  </a:lnTo>
                  <a:lnTo>
                    <a:pt x="2428" y="7622"/>
                  </a:lnTo>
                  <a:lnTo>
                    <a:pt x="2464" y="7618"/>
                  </a:lnTo>
                  <a:lnTo>
                    <a:pt x="2501" y="7613"/>
                  </a:lnTo>
                  <a:lnTo>
                    <a:pt x="2536" y="7608"/>
                  </a:lnTo>
                  <a:lnTo>
                    <a:pt x="2570" y="7602"/>
                  </a:lnTo>
                  <a:lnTo>
                    <a:pt x="2604" y="7596"/>
                  </a:lnTo>
                  <a:lnTo>
                    <a:pt x="2638" y="7589"/>
                  </a:lnTo>
                  <a:lnTo>
                    <a:pt x="2669" y="7582"/>
                  </a:lnTo>
                  <a:lnTo>
                    <a:pt x="2702" y="7574"/>
                  </a:lnTo>
                  <a:lnTo>
                    <a:pt x="2732" y="7567"/>
                  </a:lnTo>
                  <a:lnTo>
                    <a:pt x="2762" y="7558"/>
                  </a:lnTo>
                  <a:lnTo>
                    <a:pt x="2793" y="7549"/>
                  </a:lnTo>
                  <a:lnTo>
                    <a:pt x="2822" y="7540"/>
                  </a:lnTo>
                  <a:lnTo>
                    <a:pt x="2850" y="7530"/>
                  </a:lnTo>
                  <a:lnTo>
                    <a:pt x="2877" y="7519"/>
                  </a:lnTo>
                  <a:lnTo>
                    <a:pt x="2904" y="7508"/>
                  </a:lnTo>
                  <a:lnTo>
                    <a:pt x="2930" y="7496"/>
                  </a:lnTo>
                  <a:lnTo>
                    <a:pt x="2956" y="7484"/>
                  </a:lnTo>
                  <a:lnTo>
                    <a:pt x="2981" y="7472"/>
                  </a:lnTo>
                  <a:lnTo>
                    <a:pt x="3005" y="7459"/>
                  </a:lnTo>
                  <a:lnTo>
                    <a:pt x="3029" y="7445"/>
                  </a:lnTo>
                  <a:lnTo>
                    <a:pt x="3052" y="7431"/>
                  </a:lnTo>
                  <a:lnTo>
                    <a:pt x="3074" y="7417"/>
                  </a:lnTo>
                  <a:lnTo>
                    <a:pt x="3096" y="7402"/>
                  </a:lnTo>
                  <a:lnTo>
                    <a:pt x="3117" y="7387"/>
                  </a:lnTo>
                  <a:lnTo>
                    <a:pt x="3137" y="7371"/>
                  </a:lnTo>
                  <a:lnTo>
                    <a:pt x="3157" y="7354"/>
                  </a:lnTo>
                  <a:lnTo>
                    <a:pt x="3175" y="7338"/>
                  </a:lnTo>
                  <a:lnTo>
                    <a:pt x="3194" y="7322"/>
                  </a:lnTo>
                  <a:lnTo>
                    <a:pt x="3211" y="7304"/>
                  </a:lnTo>
                  <a:lnTo>
                    <a:pt x="3228" y="7287"/>
                  </a:lnTo>
                  <a:lnTo>
                    <a:pt x="3245" y="7269"/>
                  </a:lnTo>
                  <a:lnTo>
                    <a:pt x="3261" y="7251"/>
                  </a:lnTo>
                  <a:lnTo>
                    <a:pt x="3275" y="7233"/>
                  </a:lnTo>
                  <a:lnTo>
                    <a:pt x="3290" y="7213"/>
                  </a:lnTo>
                  <a:lnTo>
                    <a:pt x="3304" y="7195"/>
                  </a:lnTo>
                  <a:lnTo>
                    <a:pt x="3317" y="7175"/>
                  </a:lnTo>
                  <a:lnTo>
                    <a:pt x="3329" y="7155"/>
                  </a:lnTo>
                  <a:lnTo>
                    <a:pt x="3341" y="7135"/>
                  </a:lnTo>
                  <a:lnTo>
                    <a:pt x="3353" y="7115"/>
                  </a:lnTo>
                  <a:lnTo>
                    <a:pt x="3363" y="7094"/>
                  </a:lnTo>
                  <a:lnTo>
                    <a:pt x="3373" y="7074"/>
                  </a:lnTo>
                  <a:lnTo>
                    <a:pt x="3382" y="7052"/>
                  </a:lnTo>
                  <a:lnTo>
                    <a:pt x="3391" y="7030"/>
                  </a:lnTo>
                  <a:lnTo>
                    <a:pt x="3399" y="7009"/>
                  </a:lnTo>
                  <a:lnTo>
                    <a:pt x="3407" y="6986"/>
                  </a:lnTo>
                  <a:lnTo>
                    <a:pt x="3414" y="6963"/>
                  </a:lnTo>
                  <a:lnTo>
                    <a:pt x="3419" y="6940"/>
                  </a:lnTo>
                  <a:lnTo>
                    <a:pt x="3424" y="6916"/>
                  </a:lnTo>
                  <a:lnTo>
                    <a:pt x="3430" y="6894"/>
                  </a:lnTo>
                  <a:lnTo>
                    <a:pt x="3434" y="6870"/>
                  </a:lnTo>
                  <a:lnTo>
                    <a:pt x="3437" y="6845"/>
                  </a:lnTo>
                  <a:lnTo>
                    <a:pt x="3441" y="6820"/>
                  </a:lnTo>
                  <a:lnTo>
                    <a:pt x="3443" y="6795"/>
                  </a:lnTo>
                  <a:lnTo>
                    <a:pt x="3444" y="6770"/>
                  </a:lnTo>
                  <a:lnTo>
                    <a:pt x="3445" y="6745"/>
                  </a:lnTo>
                  <a:lnTo>
                    <a:pt x="3446" y="6719"/>
                  </a:lnTo>
                  <a:lnTo>
                    <a:pt x="3445" y="6685"/>
                  </a:lnTo>
                  <a:lnTo>
                    <a:pt x="3443" y="6652"/>
                  </a:lnTo>
                  <a:lnTo>
                    <a:pt x="3441" y="6618"/>
                  </a:lnTo>
                  <a:lnTo>
                    <a:pt x="3436" y="6587"/>
                  </a:lnTo>
                  <a:lnTo>
                    <a:pt x="3432" y="6556"/>
                  </a:lnTo>
                  <a:lnTo>
                    <a:pt x="3426" y="6525"/>
                  </a:lnTo>
                  <a:lnTo>
                    <a:pt x="3418" y="6496"/>
                  </a:lnTo>
                  <a:lnTo>
                    <a:pt x="3410" y="6467"/>
                  </a:lnTo>
                  <a:lnTo>
                    <a:pt x="3401" y="6438"/>
                  </a:lnTo>
                  <a:lnTo>
                    <a:pt x="3390" y="6411"/>
                  </a:lnTo>
                  <a:lnTo>
                    <a:pt x="3379" y="6384"/>
                  </a:lnTo>
                  <a:lnTo>
                    <a:pt x="3366" y="6359"/>
                  </a:lnTo>
                  <a:lnTo>
                    <a:pt x="3352" y="6333"/>
                  </a:lnTo>
                  <a:lnTo>
                    <a:pt x="3337" y="6310"/>
                  </a:lnTo>
                  <a:lnTo>
                    <a:pt x="3321" y="6287"/>
                  </a:lnTo>
                  <a:lnTo>
                    <a:pt x="3304" y="6264"/>
                  </a:lnTo>
                  <a:lnTo>
                    <a:pt x="3286" y="6241"/>
                  </a:lnTo>
                  <a:lnTo>
                    <a:pt x="3267" y="6220"/>
                  </a:lnTo>
                  <a:lnTo>
                    <a:pt x="3248" y="6198"/>
                  </a:lnTo>
                  <a:lnTo>
                    <a:pt x="3227" y="6176"/>
                  </a:lnTo>
                  <a:lnTo>
                    <a:pt x="3206" y="6156"/>
                  </a:lnTo>
                  <a:lnTo>
                    <a:pt x="3184" y="6135"/>
                  </a:lnTo>
                  <a:lnTo>
                    <a:pt x="3161" y="6114"/>
                  </a:lnTo>
                  <a:lnTo>
                    <a:pt x="3138" y="6095"/>
                  </a:lnTo>
                  <a:lnTo>
                    <a:pt x="3114" y="6075"/>
                  </a:lnTo>
                  <a:lnTo>
                    <a:pt x="3090" y="6056"/>
                  </a:lnTo>
                  <a:lnTo>
                    <a:pt x="3064" y="6038"/>
                  </a:lnTo>
                  <a:lnTo>
                    <a:pt x="3038" y="6019"/>
                  </a:lnTo>
                  <a:lnTo>
                    <a:pt x="3010" y="6001"/>
                  </a:lnTo>
                  <a:lnTo>
                    <a:pt x="2983" y="5983"/>
                  </a:lnTo>
                  <a:lnTo>
                    <a:pt x="2954" y="5966"/>
                  </a:lnTo>
                  <a:lnTo>
                    <a:pt x="2926" y="5949"/>
                  </a:lnTo>
                  <a:lnTo>
                    <a:pt x="2865" y="5915"/>
                  </a:lnTo>
                  <a:lnTo>
                    <a:pt x="2803" y="5883"/>
                  </a:lnTo>
                  <a:lnTo>
                    <a:pt x="2739" y="5851"/>
                  </a:lnTo>
                  <a:lnTo>
                    <a:pt x="2674" y="5820"/>
                  </a:lnTo>
                  <a:lnTo>
                    <a:pt x="2606" y="5790"/>
                  </a:lnTo>
                  <a:lnTo>
                    <a:pt x="2537" y="5761"/>
                  </a:lnTo>
                  <a:lnTo>
                    <a:pt x="2465" y="5733"/>
                  </a:lnTo>
                  <a:lnTo>
                    <a:pt x="2392" y="5706"/>
                  </a:lnTo>
                  <a:lnTo>
                    <a:pt x="2317" y="5679"/>
                  </a:lnTo>
                  <a:lnTo>
                    <a:pt x="2242" y="5652"/>
                  </a:lnTo>
                  <a:lnTo>
                    <a:pt x="2167" y="5625"/>
                  </a:lnTo>
                  <a:lnTo>
                    <a:pt x="2091" y="5596"/>
                  </a:lnTo>
                  <a:lnTo>
                    <a:pt x="2016" y="5567"/>
                  </a:lnTo>
                  <a:lnTo>
                    <a:pt x="1939" y="5538"/>
                  </a:lnTo>
                  <a:lnTo>
                    <a:pt x="1861" y="5509"/>
                  </a:lnTo>
                  <a:lnTo>
                    <a:pt x="1783" y="5477"/>
                  </a:lnTo>
                  <a:lnTo>
                    <a:pt x="1706" y="5447"/>
                  </a:lnTo>
                  <a:lnTo>
                    <a:pt x="1629" y="5414"/>
                  </a:lnTo>
                  <a:lnTo>
                    <a:pt x="1552" y="5382"/>
                  </a:lnTo>
                  <a:lnTo>
                    <a:pt x="1475" y="5347"/>
                  </a:lnTo>
                  <a:lnTo>
                    <a:pt x="1399" y="5311"/>
                  </a:lnTo>
                  <a:lnTo>
                    <a:pt x="1324" y="5275"/>
                  </a:lnTo>
                  <a:lnTo>
                    <a:pt x="1248" y="5236"/>
                  </a:lnTo>
                  <a:lnTo>
                    <a:pt x="1173" y="5195"/>
                  </a:lnTo>
                  <a:lnTo>
                    <a:pt x="1137" y="5175"/>
                  </a:lnTo>
                  <a:lnTo>
                    <a:pt x="1100" y="5154"/>
                  </a:lnTo>
                  <a:lnTo>
                    <a:pt x="1064" y="5133"/>
                  </a:lnTo>
                  <a:lnTo>
                    <a:pt x="1028" y="5110"/>
                  </a:lnTo>
                  <a:lnTo>
                    <a:pt x="994" y="5087"/>
                  </a:lnTo>
                  <a:lnTo>
                    <a:pt x="959" y="5064"/>
                  </a:lnTo>
                  <a:lnTo>
                    <a:pt x="925" y="5039"/>
                  </a:lnTo>
                  <a:lnTo>
                    <a:pt x="892" y="5016"/>
                  </a:lnTo>
                  <a:lnTo>
                    <a:pt x="858" y="4991"/>
                  </a:lnTo>
                  <a:lnTo>
                    <a:pt x="826" y="4965"/>
                  </a:lnTo>
                  <a:lnTo>
                    <a:pt x="793" y="4939"/>
                  </a:lnTo>
                  <a:lnTo>
                    <a:pt x="762" y="4912"/>
                  </a:lnTo>
                  <a:lnTo>
                    <a:pt x="730" y="4883"/>
                  </a:lnTo>
                  <a:lnTo>
                    <a:pt x="700" y="4856"/>
                  </a:lnTo>
                  <a:lnTo>
                    <a:pt x="670" y="4827"/>
                  </a:lnTo>
                  <a:lnTo>
                    <a:pt x="639" y="4798"/>
                  </a:lnTo>
                  <a:lnTo>
                    <a:pt x="611" y="4767"/>
                  </a:lnTo>
                  <a:lnTo>
                    <a:pt x="582" y="4737"/>
                  </a:lnTo>
                  <a:lnTo>
                    <a:pt x="555" y="4706"/>
                  </a:lnTo>
                  <a:lnTo>
                    <a:pt x="528" y="4673"/>
                  </a:lnTo>
                  <a:lnTo>
                    <a:pt x="502" y="4641"/>
                  </a:lnTo>
                  <a:lnTo>
                    <a:pt x="476" y="4606"/>
                  </a:lnTo>
                  <a:lnTo>
                    <a:pt x="451" y="4571"/>
                  </a:lnTo>
                  <a:lnTo>
                    <a:pt x="427" y="4535"/>
                  </a:lnTo>
                  <a:lnTo>
                    <a:pt x="404" y="4500"/>
                  </a:lnTo>
                  <a:lnTo>
                    <a:pt x="381" y="4463"/>
                  </a:lnTo>
                  <a:lnTo>
                    <a:pt x="360" y="4425"/>
                  </a:lnTo>
                  <a:lnTo>
                    <a:pt x="338" y="4386"/>
                  </a:lnTo>
                  <a:lnTo>
                    <a:pt x="318" y="4346"/>
                  </a:lnTo>
                  <a:lnTo>
                    <a:pt x="299" y="4306"/>
                  </a:lnTo>
                  <a:lnTo>
                    <a:pt x="279" y="4265"/>
                  </a:lnTo>
                  <a:lnTo>
                    <a:pt x="261" y="4222"/>
                  </a:lnTo>
                  <a:lnTo>
                    <a:pt x="245" y="4180"/>
                  </a:lnTo>
                  <a:lnTo>
                    <a:pt x="228" y="4136"/>
                  </a:lnTo>
                  <a:lnTo>
                    <a:pt x="213" y="4091"/>
                  </a:lnTo>
                  <a:lnTo>
                    <a:pt x="199" y="4046"/>
                  </a:lnTo>
                  <a:lnTo>
                    <a:pt x="186" y="3998"/>
                  </a:lnTo>
                  <a:lnTo>
                    <a:pt x="175" y="3950"/>
                  </a:lnTo>
                  <a:lnTo>
                    <a:pt x="165" y="3900"/>
                  </a:lnTo>
                  <a:lnTo>
                    <a:pt x="155" y="3851"/>
                  </a:lnTo>
                  <a:lnTo>
                    <a:pt x="147" y="3799"/>
                  </a:lnTo>
                  <a:lnTo>
                    <a:pt x="140" y="3745"/>
                  </a:lnTo>
                  <a:lnTo>
                    <a:pt x="133" y="3692"/>
                  </a:lnTo>
                  <a:lnTo>
                    <a:pt x="129" y="3637"/>
                  </a:lnTo>
                  <a:lnTo>
                    <a:pt x="124" y="3582"/>
                  </a:lnTo>
                  <a:lnTo>
                    <a:pt x="122" y="3524"/>
                  </a:lnTo>
                  <a:lnTo>
                    <a:pt x="120" y="3466"/>
                  </a:lnTo>
                  <a:lnTo>
                    <a:pt x="120" y="3407"/>
                  </a:lnTo>
                  <a:lnTo>
                    <a:pt x="120" y="3353"/>
                  </a:lnTo>
                  <a:lnTo>
                    <a:pt x="122" y="3299"/>
                  </a:lnTo>
                  <a:lnTo>
                    <a:pt x="124" y="3247"/>
                  </a:lnTo>
                  <a:lnTo>
                    <a:pt x="129" y="3195"/>
                  </a:lnTo>
                  <a:lnTo>
                    <a:pt x="134" y="3143"/>
                  </a:lnTo>
                  <a:lnTo>
                    <a:pt x="141" y="3092"/>
                  </a:lnTo>
                  <a:lnTo>
                    <a:pt x="147" y="3042"/>
                  </a:lnTo>
                  <a:lnTo>
                    <a:pt x="156" y="2992"/>
                  </a:lnTo>
                  <a:lnTo>
                    <a:pt x="166" y="2943"/>
                  </a:lnTo>
                  <a:lnTo>
                    <a:pt x="176" y="2896"/>
                  </a:lnTo>
                  <a:lnTo>
                    <a:pt x="188" y="2848"/>
                  </a:lnTo>
                  <a:lnTo>
                    <a:pt x="202" y="2800"/>
                  </a:lnTo>
                  <a:lnTo>
                    <a:pt x="217" y="2755"/>
                  </a:lnTo>
                  <a:lnTo>
                    <a:pt x="232" y="2708"/>
                  </a:lnTo>
                  <a:lnTo>
                    <a:pt x="248" y="2663"/>
                  </a:lnTo>
                  <a:lnTo>
                    <a:pt x="265" y="2618"/>
                  </a:lnTo>
                  <a:lnTo>
                    <a:pt x="284" y="2575"/>
                  </a:lnTo>
                  <a:lnTo>
                    <a:pt x="303" y="2532"/>
                  </a:lnTo>
                  <a:lnTo>
                    <a:pt x="324" y="2488"/>
                  </a:lnTo>
                  <a:lnTo>
                    <a:pt x="344" y="2447"/>
                  </a:lnTo>
                  <a:lnTo>
                    <a:pt x="367" y="2406"/>
                  </a:lnTo>
                  <a:lnTo>
                    <a:pt x="391" y="2365"/>
                  </a:lnTo>
                  <a:lnTo>
                    <a:pt x="415" y="2326"/>
                  </a:lnTo>
                  <a:lnTo>
                    <a:pt x="441" y="2286"/>
                  </a:lnTo>
                  <a:lnTo>
                    <a:pt x="467" y="2248"/>
                  </a:lnTo>
                  <a:lnTo>
                    <a:pt x="495" y="2210"/>
                  </a:lnTo>
                  <a:lnTo>
                    <a:pt x="523" y="2173"/>
                  </a:lnTo>
                  <a:lnTo>
                    <a:pt x="552" y="2136"/>
                  </a:lnTo>
                  <a:lnTo>
                    <a:pt x="584" y="2100"/>
                  </a:lnTo>
                  <a:lnTo>
                    <a:pt x="615" y="2066"/>
                  </a:lnTo>
                  <a:lnTo>
                    <a:pt x="648" y="2032"/>
                  </a:lnTo>
                  <a:lnTo>
                    <a:pt x="681" y="1998"/>
                  </a:lnTo>
                  <a:lnTo>
                    <a:pt x="715" y="1965"/>
                  </a:lnTo>
                  <a:lnTo>
                    <a:pt x="751" y="1933"/>
                  </a:lnTo>
                  <a:lnTo>
                    <a:pt x="787" y="1902"/>
                  </a:lnTo>
                  <a:lnTo>
                    <a:pt x="823" y="1872"/>
                  </a:lnTo>
                  <a:lnTo>
                    <a:pt x="861" y="1841"/>
                  </a:lnTo>
                  <a:lnTo>
                    <a:pt x="901" y="1813"/>
                  </a:lnTo>
                  <a:lnTo>
                    <a:pt x="942" y="1785"/>
                  </a:lnTo>
                  <a:lnTo>
                    <a:pt x="983" y="1758"/>
                  </a:lnTo>
                  <a:lnTo>
                    <a:pt x="1025" y="1731"/>
                  </a:lnTo>
                  <a:lnTo>
                    <a:pt x="1067" y="1705"/>
                  </a:lnTo>
                  <a:lnTo>
                    <a:pt x="1112" y="1680"/>
                  </a:lnTo>
                  <a:lnTo>
                    <a:pt x="1157" y="1656"/>
                  </a:lnTo>
                  <a:lnTo>
                    <a:pt x="1203" y="1633"/>
                  </a:lnTo>
                  <a:lnTo>
                    <a:pt x="1250" y="1610"/>
                  </a:lnTo>
                  <a:lnTo>
                    <a:pt x="1298" y="1589"/>
                  </a:lnTo>
                  <a:lnTo>
                    <a:pt x="1347" y="1568"/>
                  </a:lnTo>
                  <a:lnTo>
                    <a:pt x="1397" y="1549"/>
                  </a:lnTo>
                  <a:lnTo>
                    <a:pt x="1448" y="1529"/>
                  </a:lnTo>
                  <a:lnTo>
                    <a:pt x="1500" y="1510"/>
                  </a:lnTo>
                  <a:lnTo>
                    <a:pt x="1552" y="1492"/>
                  </a:lnTo>
                  <a:lnTo>
                    <a:pt x="1605" y="1475"/>
                  </a:lnTo>
                  <a:lnTo>
                    <a:pt x="1659" y="1460"/>
                  </a:lnTo>
                  <a:lnTo>
                    <a:pt x="1714" y="1445"/>
                  </a:lnTo>
                  <a:lnTo>
                    <a:pt x="1770" y="1429"/>
                  </a:lnTo>
                  <a:lnTo>
                    <a:pt x="1826" y="1416"/>
                  </a:lnTo>
                  <a:lnTo>
                    <a:pt x="1883" y="1403"/>
                  </a:lnTo>
                  <a:lnTo>
                    <a:pt x="1942" y="1392"/>
                  </a:lnTo>
                  <a:lnTo>
                    <a:pt x="2001" y="1381"/>
                  </a:lnTo>
                  <a:lnTo>
                    <a:pt x="2061" y="1371"/>
                  </a:lnTo>
                  <a:lnTo>
                    <a:pt x="2122" y="1361"/>
                  </a:lnTo>
                  <a:lnTo>
                    <a:pt x="2184" y="1354"/>
                  </a:lnTo>
                  <a:lnTo>
                    <a:pt x="2245" y="1346"/>
                  </a:lnTo>
                  <a:lnTo>
                    <a:pt x="2360" y="185"/>
                  </a:lnTo>
                  <a:lnTo>
                    <a:pt x="2363" y="163"/>
                  </a:lnTo>
                  <a:lnTo>
                    <a:pt x="2369" y="142"/>
                  </a:lnTo>
                  <a:lnTo>
                    <a:pt x="2372" y="132"/>
                  </a:lnTo>
                  <a:lnTo>
                    <a:pt x="2376" y="124"/>
                  </a:lnTo>
                  <a:lnTo>
                    <a:pt x="2381" y="115"/>
                  </a:lnTo>
                  <a:lnTo>
                    <a:pt x="2385" y="106"/>
                  </a:lnTo>
                  <a:lnTo>
                    <a:pt x="2392" y="99"/>
                  </a:lnTo>
                  <a:lnTo>
                    <a:pt x="2398" y="92"/>
                  </a:lnTo>
                  <a:lnTo>
                    <a:pt x="2406" y="85"/>
                  </a:lnTo>
                  <a:lnTo>
                    <a:pt x="2414" y="77"/>
                  </a:lnTo>
                  <a:lnTo>
                    <a:pt x="2425" y="70"/>
                  </a:lnTo>
                  <a:lnTo>
                    <a:pt x="2436" y="63"/>
                  </a:lnTo>
                  <a:lnTo>
                    <a:pt x="2448" y="56"/>
                  </a:lnTo>
                  <a:lnTo>
                    <a:pt x="2460" y="49"/>
                  </a:lnTo>
                  <a:lnTo>
                    <a:pt x="2475" y="43"/>
                  </a:lnTo>
                  <a:lnTo>
                    <a:pt x="2490" y="37"/>
                  </a:lnTo>
                  <a:lnTo>
                    <a:pt x="2508" y="31"/>
                  </a:lnTo>
                  <a:lnTo>
                    <a:pt x="2526" y="27"/>
                  </a:lnTo>
                  <a:lnTo>
                    <a:pt x="2544" y="23"/>
                  </a:lnTo>
                  <a:lnTo>
                    <a:pt x="2565" y="18"/>
                  </a:lnTo>
                  <a:lnTo>
                    <a:pt x="2586" y="15"/>
                  </a:lnTo>
                  <a:lnTo>
                    <a:pt x="2608" y="12"/>
                  </a:lnTo>
                  <a:lnTo>
                    <a:pt x="2632" y="9"/>
                  </a:lnTo>
                  <a:lnTo>
                    <a:pt x="2658" y="7"/>
                  </a:lnTo>
                  <a:lnTo>
                    <a:pt x="2685" y="4"/>
                  </a:lnTo>
                  <a:lnTo>
                    <a:pt x="2715" y="3"/>
                  </a:lnTo>
                  <a:lnTo>
                    <a:pt x="2746" y="2"/>
                  </a:lnTo>
                  <a:lnTo>
                    <a:pt x="2779" y="1"/>
                  </a:lnTo>
                  <a:lnTo>
                    <a:pt x="2814" y="0"/>
                  </a:lnTo>
                  <a:lnTo>
                    <a:pt x="2850" y="0"/>
                  </a:lnTo>
                  <a:lnTo>
                    <a:pt x="2894" y="0"/>
                  </a:lnTo>
                  <a:lnTo>
                    <a:pt x="2937" y="1"/>
                  </a:lnTo>
                  <a:lnTo>
                    <a:pt x="2977" y="2"/>
                  </a:lnTo>
                  <a:lnTo>
                    <a:pt x="3015" y="4"/>
                  </a:lnTo>
                  <a:lnTo>
                    <a:pt x="3051" y="7"/>
                  </a:lnTo>
                  <a:lnTo>
                    <a:pt x="3085" y="10"/>
                  </a:lnTo>
                  <a:lnTo>
                    <a:pt x="3118" y="14"/>
                  </a:lnTo>
                  <a:lnTo>
                    <a:pt x="3148" y="17"/>
                  </a:lnTo>
                  <a:lnTo>
                    <a:pt x="3176" y="23"/>
                  </a:lnTo>
                  <a:lnTo>
                    <a:pt x="3203" y="27"/>
                  </a:lnTo>
                  <a:lnTo>
                    <a:pt x="3229" y="33"/>
                  </a:lnTo>
                  <a:lnTo>
                    <a:pt x="3253" y="39"/>
                  </a:lnTo>
                  <a:lnTo>
                    <a:pt x="3275" y="46"/>
                  </a:lnTo>
                  <a:lnTo>
                    <a:pt x="3294" y="52"/>
                  </a:lnTo>
                  <a:lnTo>
                    <a:pt x="3313" y="60"/>
                  </a:lnTo>
                  <a:lnTo>
                    <a:pt x="3329" y="67"/>
                  </a:lnTo>
                  <a:lnTo>
                    <a:pt x="3345" y="76"/>
                  </a:lnTo>
                  <a:lnTo>
                    <a:pt x="3358" y="85"/>
                  </a:lnTo>
                  <a:lnTo>
                    <a:pt x="3371" y="94"/>
                  </a:lnTo>
                  <a:lnTo>
                    <a:pt x="3381" y="104"/>
                  </a:lnTo>
                  <a:lnTo>
                    <a:pt x="3391" y="115"/>
                  </a:lnTo>
                  <a:lnTo>
                    <a:pt x="3398" y="126"/>
                  </a:lnTo>
                  <a:lnTo>
                    <a:pt x="3405" y="138"/>
                  </a:lnTo>
                  <a:lnTo>
                    <a:pt x="3410" y="150"/>
                  </a:lnTo>
                  <a:lnTo>
                    <a:pt x="3415" y="164"/>
                  </a:lnTo>
                  <a:lnTo>
                    <a:pt x="3418" y="177"/>
                  </a:lnTo>
                  <a:lnTo>
                    <a:pt x="3421" y="191"/>
                  </a:lnTo>
                  <a:lnTo>
                    <a:pt x="3423" y="206"/>
                  </a:lnTo>
                  <a:lnTo>
                    <a:pt x="3426" y="220"/>
                  </a:lnTo>
                  <a:lnTo>
                    <a:pt x="3427" y="235"/>
                  </a:lnTo>
                  <a:lnTo>
                    <a:pt x="3428" y="250"/>
                  </a:lnTo>
                  <a:lnTo>
                    <a:pt x="3428" y="266"/>
                  </a:lnTo>
                  <a:lnTo>
                    <a:pt x="3314" y="1358"/>
                  </a:lnTo>
                  <a:lnTo>
                    <a:pt x="3354" y="1363"/>
                  </a:lnTo>
                  <a:lnTo>
                    <a:pt x="3395" y="1370"/>
                  </a:lnTo>
                  <a:lnTo>
                    <a:pt x="3436" y="1377"/>
                  </a:lnTo>
                  <a:lnTo>
                    <a:pt x="3479" y="1385"/>
                  </a:lnTo>
                  <a:lnTo>
                    <a:pt x="3521" y="1393"/>
                  </a:lnTo>
                  <a:lnTo>
                    <a:pt x="3564" y="1401"/>
                  </a:lnTo>
                  <a:lnTo>
                    <a:pt x="3609" y="1411"/>
                  </a:lnTo>
                  <a:lnTo>
                    <a:pt x="3652" y="1421"/>
                  </a:lnTo>
                  <a:lnTo>
                    <a:pt x="3698" y="1432"/>
                  </a:lnTo>
                  <a:lnTo>
                    <a:pt x="3741" y="1442"/>
                  </a:lnTo>
                  <a:lnTo>
                    <a:pt x="3784" y="1453"/>
                  </a:lnTo>
                  <a:lnTo>
                    <a:pt x="3826" y="1465"/>
                  </a:lnTo>
                  <a:lnTo>
                    <a:pt x="3868" y="1477"/>
                  </a:lnTo>
                  <a:lnTo>
                    <a:pt x="3909" y="1489"/>
                  </a:lnTo>
                  <a:lnTo>
                    <a:pt x="3949" y="1502"/>
                  </a:lnTo>
                  <a:lnTo>
                    <a:pt x="3988" y="1515"/>
                  </a:lnTo>
                  <a:lnTo>
                    <a:pt x="4026" y="1529"/>
                  </a:lnTo>
                  <a:lnTo>
                    <a:pt x="4064" y="1543"/>
                  </a:lnTo>
                  <a:lnTo>
                    <a:pt x="4101" y="1557"/>
                  </a:lnTo>
                  <a:lnTo>
                    <a:pt x="4136" y="1571"/>
                  </a:lnTo>
                  <a:lnTo>
                    <a:pt x="4172" y="1587"/>
                  </a:lnTo>
                  <a:lnTo>
                    <a:pt x="4206" y="1601"/>
                  </a:lnTo>
                  <a:lnTo>
                    <a:pt x="4239" y="1616"/>
                  </a:lnTo>
                  <a:lnTo>
                    <a:pt x="4271" y="1631"/>
                  </a:lnTo>
                  <a:lnTo>
                    <a:pt x="4302" y="1646"/>
                  </a:lnTo>
                  <a:lnTo>
                    <a:pt x="4330" y="1660"/>
                  </a:lnTo>
                  <a:lnTo>
                    <a:pt x="4355" y="1674"/>
                  </a:lnTo>
                  <a:lnTo>
                    <a:pt x="4379" y="1688"/>
                  </a:lnTo>
                  <a:lnTo>
                    <a:pt x="4400" y="1703"/>
                  </a:lnTo>
                  <a:lnTo>
                    <a:pt x="4418" y="1716"/>
                  </a:lnTo>
                  <a:lnTo>
                    <a:pt x="4433" y="1729"/>
                  </a:lnTo>
                  <a:lnTo>
                    <a:pt x="4446" y="1742"/>
                  </a:lnTo>
                  <a:lnTo>
                    <a:pt x="4458" y="1753"/>
                  </a:lnTo>
                  <a:lnTo>
                    <a:pt x="4470" y="1765"/>
                  </a:lnTo>
                  <a:lnTo>
                    <a:pt x="4480" y="1777"/>
                  </a:lnTo>
                  <a:lnTo>
                    <a:pt x="4490" y="1790"/>
                  </a:lnTo>
                  <a:lnTo>
                    <a:pt x="4507" y="1814"/>
                  </a:lnTo>
                  <a:lnTo>
                    <a:pt x="4521" y="1838"/>
                  </a:lnTo>
                  <a:lnTo>
                    <a:pt x="4528" y="1851"/>
                  </a:lnTo>
                  <a:lnTo>
                    <a:pt x="4534" y="1865"/>
                  </a:lnTo>
                  <a:lnTo>
                    <a:pt x="4540" y="1879"/>
                  </a:lnTo>
                  <a:lnTo>
                    <a:pt x="4545" y="1893"/>
                  </a:lnTo>
                  <a:lnTo>
                    <a:pt x="4550" y="1910"/>
                  </a:lnTo>
                  <a:lnTo>
                    <a:pt x="4555" y="1926"/>
                  </a:lnTo>
                  <a:lnTo>
                    <a:pt x="4559" y="1942"/>
                  </a:lnTo>
                  <a:lnTo>
                    <a:pt x="4562" y="1960"/>
                  </a:lnTo>
                  <a:lnTo>
                    <a:pt x="4567" y="1979"/>
                  </a:lnTo>
                  <a:lnTo>
                    <a:pt x="4570" y="1998"/>
                  </a:lnTo>
                  <a:lnTo>
                    <a:pt x="4572" y="2019"/>
                  </a:lnTo>
                  <a:lnTo>
                    <a:pt x="4575" y="2040"/>
                  </a:lnTo>
                  <a:lnTo>
                    <a:pt x="4578" y="2062"/>
                  </a:lnTo>
                  <a:lnTo>
                    <a:pt x="4580" y="2085"/>
                  </a:lnTo>
                  <a:lnTo>
                    <a:pt x="4581" y="2109"/>
                  </a:lnTo>
                  <a:lnTo>
                    <a:pt x="4583" y="2134"/>
                  </a:lnTo>
                  <a:lnTo>
                    <a:pt x="4584" y="2160"/>
                  </a:lnTo>
                  <a:lnTo>
                    <a:pt x="4585" y="2186"/>
                  </a:lnTo>
                  <a:lnTo>
                    <a:pt x="4586" y="2213"/>
                  </a:lnTo>
                  <a:lnTo>
                    <a:pt x="4587" y="2242"/>
                  </a:lnTo>
                  <a:lnTo>
                    <a:pt x="4587" y="2272"/>
                  </a:lnTo>
                  <a:lnTo>
                    <a:pt x="4588" y="2302"/>
                  </a:lnTo>
                  <a:lnTo>
                    <a:pt x="4588" y="2333"/>
                  </a:lnTo>
                  <a:lnTo>
                    <a:pt x="4588" y="2366"/>
                  </a:lnTo>
                  <a:lnTo>
                    <a:pt x="4588" y="2410"/>
                  </a:lnTo>
                  <a:lnTo>
                    <a:pt x="4588" y="2453"/>
                  </a:lnTo>
                  <a:lnTo>
                    <a:pt x="4587" y="2493"/>
                  </a:lnTo>
                  <a:lnTo>
                    <a:pt x="4587" y="2531"/>
                  </a:lnTo>
                  <a:lnTo>
                    <a:pt x="4586" y="2566"/>
                  </a:lnTo>
                  <a:lnTo>
                    <a:pt x="4584" y="2600"/>
                  </a:lnTo>
                  <a:lnTo>
                    <a:pt x="4583" y="2632"/>
                  </a:lnTo>
                  <a:lnTo>
                    <a:pt x="4581" y="2662"/>
                  </a:lnTo>
                  <a:lnTo>
                    <a:pt x="4579" y="2690"/>
                  </a:lnTo>
                  <a:lnTo>
                    <a:pt x="4575" y="2716"/>
                  </a:lnTo>
                  <a:lnTo>
                    <a:pt x="4571" y="2741"/>
                  </a:lnTo>
                  <a:lnTo>
                    <a:pt x="4568" y="2764"/>
                  </a:lnTo>
                  <a:lnTo>
                    <a:pt x="4563" y="2785"/>
                  </a:lnTo>
                  <a:lnTo>
                    <a:pt x="4558" y="2804"/>
                  </a:lnTo>
                  <a:lnTo>
                    <a:pt x="4553" y="2822"/>
                  </a:lnTo>
                  <a:lnTo>
                    <a:pt x="4547" y="2837"/>
                  </a:lnTo>
                  <a:lnTo>
                    <a:pt x="4542" y="2852"/>
                  </a:lnTo>
                  <a:lnTo>
                    <a:pt x="4536" y="2865"/>
                  </a:lnTo>
                  <a:lnTo>
                    <a:pt x="4530" y="2877"/>
                  </a:lnTo>
                  <a:lnTo>
                    <a:pt x="4523" y="2888"/>
                  </a:lnTo>
                  <a:lnTo>
                    <a:pt x="4517" y="2897"/>
                  </a:lnTo>
                  <a:lnTo>
                    <a:pt x="4510" y="2906"/>
                  </a:lnTo>
                  <a:lnTo>
                    <a:pt x="4503" y="2912"/>
                  </a:lnTo>
                  <a:lnTo>
                    <a:pt x="4496" y="2919"/>
                  </a:lnTo>
                  <a:lnTo>
                    <a:pt x="4489" y="2923"/>
                  </a:lnTo>
                  <a:lnTo>
                    <a:pt x="4481" y="2927"/>
                  </a:lnTo>
                  <a:lnTo>
                    <a:pt x="4472" y="2930"/>
                  </a:lnTo>
                  <a:lnTo>
                    <a:pt x="4465" y="2933"/>
                  </a:lnTo>
                  <a:lnTo>
                    <a:pt x="4455" y="2935"/>
                  </a:lnTo>
                  <a:lnTo>
                    <a:pt x="4446" y="2937"/>
                  </a:lnTo>
                  <a:lnTo>
                    <a:pt x="4437" y="2938"/>
                  </a:lnTo>
                  <a:lnTo>
                    <a:pt x="4427" y="2938"/>
                  </a:lnTo>
                  <a:lnTo>
                    <a:pt x="4407" y="2937"/>
                  </a:lnTo>
                  <a:lnTo>
                    <a:pt x="4386" y="2934"/>
                  </a:lnTo>
                  <a:lnTo>
                    <a:pt x="4361" y="2927"/>
                  </a:lnTo>
                  <a:lnTo>
                    <a:pt x="4335" y="2920"/>
                  </a:lnTo>
                  <a:lnTo>
                    <a:pt x="4306" y="2909"/>
                  </a:lnTo>
                  <a:lnTo>
                    <a:pt x="4275" y="2896"/>
                  </a:lnTo>
                  <a:lnTo>
                    <a:pt x="4243" y="2881"/>
                  </a:lnTo>
                  <a:lnTo>
                    <a:pt x="4208" y="2863"/>
                  </a:lnTo>
                  <a:lnTo>
                    <a:pt x="4171" y="2844"/>
                  </a:lnTo>
                  <a:lnTo>
                    <a:pt x="4132" y="2825"/>
                  </a:lnTo>
                  <a:lnTo>
                    <a:pt x="4090" y="2806"/>
                  </a:lnTo>
                  <a:lnTo>
                    <a:pt x="4046" y="2786"/>
                  </a:lnTo>
                  <a:lnTo>
                    <a:pt x="4001" y="2766"/>
                  </a:lnTo>
                  <a:lnTo>
                    <a:pt x="3953" y="2745"/>
                  </a:lnTo>
                  <a:lnTo>
                    <a:pt x="3903" y="2723"/>
                  </a:lnTo>
                  <a:lnTo>
                    <a:pt x="3851" y="2702"/>
                  </a:lnTo>
                  <a:lnTo>
                    <a:pt x="3798" y="2680"/>
                  </a:lnTo>
                  <a:lnTo>
                    <a:pt x="3743" y="2659"/>
                  </a:lnTo>
                  <a:lnTo>
                    <a:pt x="3685" y="2639"/>
                  </a:lnTo>
                  <a:lnTo>
                    <a:pt x="3625" y="2618"/>
                  </a:lnTo>
                  <a:lnTo>
                    <a:pt x="3564" y="2599"/>
                  </a:lnTo>
                  <a:lnTo>
                    <a:pt x="3500" y="2578"/>
                  </a:lnTo>
                  <a:lnTo>
                    <a:pt x="3434" y="2559"/>
                  </a:lnTo>
                  <a:lnTo>
                    <a:pt x="3367" y="2539"/>
                  </a:lnTo>
                  <a:lnTo>
                    <a:pt x="3332" y="2531"/>
                  </a:lnTo>
                  <a:lnTo>
                    <a:pt x="3298" y="2523"/>
                  </a:lnTo>
                  <a:lnTo>
                    <a:pt x="3263" y="2514"/>
                  </a:lnTo>
                  <a:lnTo>
                    <a:pt x="3227" y="2508"/>
                  </a:lnTo>
                  <a:lnTo>
                    <a:pt x="3191" y="2500"/>
                  </a:lnTo>
                  <a:lnTo>
                    <a:pt x="3155" y="2495"/>
                  </a:lnTo>
                  <a:lnTo>
                    <a:pt x="3118" y="2489"/>
                  </a:lnTo>
                  <a:lnTo>
                    <a:pt x="3080" y="2484"/>
                  </a:lnTo>
                  <a:lnTo>
                    <a:pt x="3042" y="2480"/>
                  </a:lnTo>
                  <a:lnTo>
                    <a:pt x="3004" y="2475"/>
                  </a:lnTo>
                  <a:lnTo>
                    <a:pt x="2965" y="2472"/>
                  </a:lnTo>
                  <a:lnTo>
                    <a:pt x="2926" y="2470"/>
                  </a:lnTo>
                  <a:lnTo>
                    <a:pt x="2886" y="2468"/>
                  </a:lnTo>
                  <a:lnTo>
                    <a:pt x="2846" y="2467"/>
                  </a:lnTo>
                  <a:lnTo>
                    <a:pt x="2805" y="2466"/>
                  </a:lnTo>
                  <a:lnTo>
                    <a:pt x="2763" y="2464"/>
                  </a:lnTo>
                  <a:lnTo>
                    <a:pt x="2691" y="2466"/>
                  </a:lnTo>
                  <a:lnTo>
                    <a:pt x="2619" y="2469"/>
                  </a:lnTo>
                  <a:lnTo>
                    <a:pt x="2552" y="2473"/>
                  </a:lnTo>
                  <a:lnTo>
                    <a:pt x="2486" y="2480"/>
                  </a:lnTo>
                  <a:lnTo>
                    <a:pt x="2423" y="2487"/>
                  </a:lnTo>
                  <a:lnTo>
                    <a:pt x="2362" y="2497"/>
                  </a:lnTo>
                  <a:lnTo>
                    <a:pt x="2333" y="2502"/>
                  </a:lnTo>
                  <a:lnTo>
                    <a:pt x="2305" y="2509"/>
                  </a:lnTo>
                  <a:lnTo>
                    <a:pt x="2277" y="2515"/>
                  </a:lnTo>
                  <a:lnTo>
                    <a:pt x="2250" y="2522"/>
                  </a:lnTo>
                  <a:lnTo>
                    <a:pt x="2198" y="2537"/>
                  </a:lnTo>
                  <a:lnTo>
                    <a:pt x="2149" y="2554"/>
                  </a:lnTo>
                  <a:lnTo>
                    <a:pt x="2125" y="2563"/>
                  </a:lnTo>
                  <a:lnTo>
                    <a:pt x="2101" y="2573"/>
                  </a:lnTo>
                  <a:lnTo>
                    <a:pt x="2079" y="2583"/>
                  </a:lnTo>
                  <a:lnTo>
                    <a:pt x="2057" y="2592"/>
                  </a:lnTo>
                  <a:lnTo>
                    <a:pt x="2036" y="2602"/>
                  </a:lnTo>
                  <a:lnTo>
                    <a:pt x="2016" y="2613"/>
                  </a:lnTo>
                  <a:lnTo>
                    <a:pt x="1995" y="2624"/>
                  </a:lnTo>
                  <a:lnTo>
                    <a:pt x="1977" y="2636"/>
                  </a:lnTo>
                  <a:lnTo>
                    <a:pt x="1957" y="2648"/>
                  </a:lnTo>
                  <a:lnTo>
                    <a:pt x="1940" y="2659"/>
                  </a:lnTo>
                  <a:lnTo>
                    <a:pt x="1921" y="2673"/>
                  </a:lnTo>
                  <a:lnTo>
                    <a:pt x="1905" y="2686"/>
                  </a:lnTo>
                  <a:lnTo>
                    <a:pt x="1889" y="2699"/>
                  </a:lnTo>
                  <a:lnTo>
                    <a:pt x="1872" y="2712"/>
                  </a:lnTo>
                  <a:lnTo>
                    <a:pt x="1857" y="2726"/>
                  </a:lnTo>
                  <a:lnTo>
                    <a:pt x="1842" y="2740"/>
                  </a:lnTo>
                  <a:lnTo>
                    <a:pt x="1828" y="2754"/>
                  </a:lnTo>
                  <a:lnTo>
                    <a:pt x="1815" y="2769"/>
                  </a:lnTo>
                  <a:lnTo>
                    <a:pt x="1802" y="2784"/>
                  </a:lnTo>
                  <a:lnTo>
                    <a:pt x="1789" y="2799"/>
                  </a:lnTo>
                  <a:lnTo>
                    <a:pt x="1777" y="2816"/>
                  </a:lnTo>
                  <a:lnTo>
                    <a:pt x="1766" y="2831"/>
                  </a:lnTo>
                  <a:lnTo>
                    <a:pt x="1754" y="2847"/>
                  </a:lnTo>
                  <a:lnTo>
                    <a:pt x="1745" y="2864"/>
                  </a:lnTo>
                  <a:lnTo>
                    <a:pt x="1735" y="2881"/>
                  </a:lnTo>
                  <a:lnTo>
                    <a:pt x="1725" y="2898"/>
                  </a:lnTo>
                  <a:lnTo>
                    <a:pt x="1716" y="2916"/>
                  </a:lnTo>
                  <a:lnTo>
                    <a:pt x="1708" y="2934"/>
                  </a:lnTo>
                  <a:lnTo>
                    <a:pt x="1694" y="2969"/>
                  </a:lnTo>
                  <a:lnTo>
                    <a:pt x="1681" y="3007"/>
                  </a:lnTo>
                  <a:lnTo>
                    <a:pt x="1670" y="3045"/>
                  </a:lnTo>
                  <a:lnTo>
                    <a:pt x="1661" y="3084"/>
                  </a:lnTo>
                  <a:lnTo>
                    <a:pt x="1654" y="3124"/>
                  </a:lnTo>
                  <a:lnTo>
                    <a:pt x="1649" y="3166"/>
                  </a:lnTo>
                  <a:lnTo>
                    <a:pt x="1646" y="3208"/>
                  </a:lnTo>
                  <a:lnTo>
                    <a:pt x="1645" y="3251"/>
                  </a:lnTo>
                  <a:lnTo>
                    <a:pt x="1645" y="3285"/>
                  </a:lnTo>
                  <a:lnTo>
                    <a:pt x="1647" y="3317"/>
                  </a:lnTo>
                  <a:lnTo>
                    <a:pt x="1649" y="3349"/>
                  </a:lnTo>
                  <a:lnTo>
                    <a:pt x="1654" y="3380"/>
                  </a:lnTo>
                  <a:lnTo>
                    <a:pt x="1659" y="3412"/>
                  </a:lnTo>
                  <a:lnTo>
                    <a:pt x="1664" y="3442"/>
                  </a:lnTo>
                  <a:lnTo>
                    <a:pt x="1672" y="3471"/>
                  </a:lnTo>
                  <a:lnTo>
                    <a:pt x="1681" y="3500"/>
                  </a:lnTo>
                  <a:lnTo>
                    <a:pt x="1689" y="3529"/>
                  </a:lnTo>
                  <a:lnTo>
                    <a:pt x="1700" y="3556"/>
                  </a:lnTo>
                  <a:lnTo>
                    <a:pt x="1712" y="3583"/>
                  </a:lnTo>
                  <a:lnTo>
                    <a:pt x="1725" y="3609"/>
                  </a:lnTo>
                  <a:lnTo>
                    <a:pt x="1739" y="3634"/>
                  </a:lnTo>
                  <a:lnTo>
                    <a:pt x="1754" y="3659"/>
                  </a:lnTo>
                  <a:lnTo>
                    <a:pt x="1771" y="3683"/>
                  </a:lnTo>
                  <a:lnTo>
                    <a:pt x="1788" y="3706"/>
                  </a:lnTo>
                  <a:lnTo>
                    <a:pt x="1807" y="3729"/>
                  </a:lnTo>
                  <a:lnTo>
                    <a:pt x="1826" y="3752"/>
                  </a:lnTo>
                  <a:lnTo>
                    <a:pt x="1846" y="3774"/>
                  </a:lnTo>
                  <a:lnTo>
                    <a:pt x="1867" y="3795"/>
                  </a:lnTo>
                  <a:lnTo>
                    <a:pt x="1889" y="3817"/>
                  </a:lnTo>
                  <a:lnTo>
                    <a:pt x="1910" y="3838"/>
                  </a:lnTo>
                  <a:lnTo>
                    <a:pt x="1933" y="3858"/>
                  </a:lnTo>
                  <a:lnTo>
                    <a:pt x="1957" y="3878"/>
                  </a:lnTo>
                  <a:lnTo>
                    <a:pt x="1981" y="3898"/>
                  </a:lnTo>
                  <a:lnTo>
                    <a:pt x="2007" y="3917"/>
                  </a:lnTo>
                  <a:lnTo>
                    <a:pt x="2032" y="3936"/>
                  </a:lnTo>
                  <a:lnTo>
                    <a:pt x="2059" y="3953"/>
                  </a:lnTo>
                  <a:lnTo>
                    <a:pt x="2086" y="3972"/>
                  </a:lnTo>
                  <a:lnTo>
                    <a:pt x="2114" y="3989"/>
                  </a:lnTo>
                  <a:lnTo>
                    <a:pt x="2143" y="4007"/>
                  </a:lnTo>
                  <a:lnTo>
                    <a:pt x="2173" y="4024"/>
                  </a:lnTo>
                  <a:lnTo>
                    <a:pt x="2233" y="4056"/>
                  </a:lnTo>
                  <a:lnTo>
                    <a:pt x="2296" y="4089"/>
                  </a:lnTo>
                  <a:lnTo>
                    <a:pt x="2361" y="4120"/>
                  </a:lnTo>
                  <a:lnTo>
                    <a:pt x="2428" y="4151"/>
                  </a:lnTo>
                  <a:lnTo>
                    <a:pt x="2497" y="4180"/>
                  </a:lnTo>
                  <a:lnTo>
                    <a:pt x="2567" y="4209"/>
                  </a:lnTo>
                  <a:lnTo>
                    <a:pt x="2640" y="4239"/>
                  </a:lnTo>
                  <a:lnTo>
                    <a:pt x="2715" y="4266"/>
                  </a:lnTo>
                  <a:lnTo>
                    <a:pt x="2790" y="4294"/>
                  </a:lnTo>
                  <a:lnTo>
                    <a:pt x="2867" y="4321"/>
                  </a:lnTo>
                  <a:lnTo>
                    <a:pt x="2944" y="4349"/>
                  </a:lnTo>
                  <a:lnTo>
                    <a:pt x="3021" y="4378"/>
                  </a:lnTo>
                  <a:lnTo>
                    <a:pt x="3098" y="4408"/>
                  </a:lnTo>
                  <a:lnTo>
                    <a:pt x="3176" y="4437"/>
                  </a:lnTo>
                  <a:lnTo>
                    <a:pt x="3254" y="4466"/>
                  </a:lnTo>
                  <a:lnTo>
                    <a:pt x="3333" y="4496"/>
                  </a:lnTo>
                  <a:lnTo>
                    <a:pt x="3411" y="4527"/>
                  </a:lnTo>
                  <a:lnTo>
                    <a:pt x="3489" y="4559"/>
                  </a:lnTo>
                  <a:lnTo>
                    <a:pt x="3567" y="4593"/>
                  </a:lnTo>
                  <a:lnTo>
                    <a:pt x="3644" y="4628"/>
                  </a:lnTo>
                  <a:lnTo>
                    <a:pt x="3721" y="4663"/>
                  </a:lnTo>
                  <a:lnTo>
                    <a:pt x="3798" y="4700"/>
                  </a:lnTo>
                  <a:lnTo>
                    <a:pt x="3874" y="4739"/>
                  </a:lnTo>
                  <a:lnTo>
                    <a:pt x="3950" y="4778"/>
                  </a:lnTo>
                  <a:lnTo>
                    <a:pt x="3988" y="4798"/>
                  </a:lnTo>
                  <a:lnTo>
                    <a:pt x="4025" y="4818"/>
                  </a:lnTo>
                  <a:lnTo>
                    <a:pt x="4062" y="4840"/>
                  </a:lnTo>
                  <a:lnTo>
                    <a:pt x="4097" y="4862"/>
                  </a:lnTo>
                  <a:lnTo>
                    <a:pt x="4133" y="4884"/>
                  </a:lnTo>
                  <a:lnTo>
                    <a:pt x="4169" y="4907"/>
                  </a:lnTo>
                  <a:lnTo>
                    <a:pt x="4203" y="4931"/>
                  </a:lnTo>
                  <a:lnTo>
                    <a:pt x="4237" y="4955"/>
                  </a:lnTo>
                  <a:lnTo>
                    <a:pt x="4271" y="4980"/>
                  </a:lnTo>
                  <a:lnTo>
                    <a:pt x="4303" y="5005"/>
                  </a:lnTo>
                  <a:lnTo>
                    <a:pt x="4336" y="5032"/>
                  </a:lnTo>
                  <a:lnTo>
                    <a:pt x="4367" y="5058"/>
                  </a:lnTo>
                  <a:lnTo>
                    <a:pt x="4399" y="5085"/>
                  </a:lnTo>
                  <a:lnTo>
                    <a:pt x="4430" y="5113"/>
                  </a:lnTo>
                  <a:lnTo>
                    <a:pt x="4460" y="5141"/>
                  </a:lnTo>
                  <a:lnTo>
                    <a:pt x="4490" y="5171"/>
                  </a:lnTo>
                  <a:lnTo>
                    <a:pt x="4519" y="5200"/>
                  </a:lnTo>
                  <a:lnTo>
                    <a:pt x="4547" y="5230"/>
                  </a:lnTo>
                  <a:lnTo>
                    <a:pt x="4575" y="5262"/>
                  </a:lnTo>
                  <a:lnTo>
                    <a:pt x="4602" y="5293"/>
                  </a:lnTo>
                  <a:lnTo>
                    <a:pt x="4628" y="5325"/>
                  </a:lnTo>
                  <a:lnTo>
                    <a:pt x="4654" y="5359"/>
                  </a:lnTo>
                  <a:lnTo>
                    <a:pt x="4679" y="5394"/>
                  </a:lnTo>
                  <a:lnTo>
                    <a:pt x="4704" y="5428"/>
                  </a:lnTo>
                  <a:lnTo>
                    <a:pt x="4727" y="5464"/>
                  </a:lnTo>
                  <a:lnTo>
                    <a:pt x="4750" y="5501"/>
                  </a:lnTo>
                  <a:lnTo>
                    <a:pt x="4773" y="5538"/>
                  </a:lnTo>
                  <a:lnTo>
                    <a:pt x="4794" y="5576"/>
                  </a:lnTo>
                  <a:lnTo>
                    <a:pt x="4815" y="5615"/>
                  </a:lnTo>
                  <a:lnTo>
                    <a:pt x="4834" y="5654"/>
                  </a:lnTo>
                  <a:lnTo>
                    <a:pt x="4854" y="5695"/>
                  </a:lnTo>
                  <a:lnTo>
                    <a:pt x="4872" y="5735"/>
                  </a:lnTo>
                  <a:lnTo>
                    <a:pt x="4890" y="5777"/>
                  </a:lnTo>
                  <a:lnTo>
                    <a:pt x="4906" y="5821"/>
                  </a:lnTo>
                  <a:lnTo>
                    <a:pt x="4921" y="5864"/>
                  </a:lnTo>
                  <a:lnTo>
                    <a:pt x="4934" y="5910"/>
                  </a:lnTo>
                  <a:lnTo>
                    <a:pt x="4947" y="5956"/>
                  </a:lnTo>
                  <a:lnTo>
                    <a:pt x="4959" y="6003"/>
                  </a:lnTo>
                  <a:lnTo>
                    <a:pt x="4970" y="6052"/>
                  </a:lnTo>
                  <a:lnTo>
                    <a:pt x="4980" y="6100"/>
                  </a:lnTo>
                  <a:lnTo>
                    <a:pt x="4988" y="6151"/>
                  </a:lnTo>
                  <a:lnTo>
                    <a:pt x="4996" y="6203"/>
                  </a:lnTo>
                  <a:lnTo>
                    <a:pt x="5001" y="6255"/>
                  </a:lnTo>
                  <a:lnTo>
                    <a:pt x="5007" y="6310"/>
                  </a:lnTo>
                  <a:lnTo>
                    <a:pt x="5011" y="6365"/>
                  </a:lnTo>
                  <a:lnTo>
                    <a:pt x="5014" y="6420"/>
                  </a:lnTo>
                  <a:lnTo>
                    <a:pt x="5015" y="6478"/>
                  </a:lnTo>
                  <a:lnTo>
                    <a:pt x="5016" y="6536"/>
                  </a:lnTo>
                  <a:close/>
                </a:path>
              </a:pathLst>
            </a:custGeom>
            <a:grpFill/>
            <a:ln w="9525">
              <a:noFill/>
              <a:round/>
              <a:headEnd/>
              <a:tailEnd/>
            </a:ln>
          </p:spPr>
          <p:txBody>
            <a:bodyPr vert="horz" wrap="square" lIns="100817" tIns="50408" rIns="100817" bIns="50408" numCol="1" anchor="t" anchorCtr="0" compatLnSpc="1">
              <a:prstTxWarp prst="textNoShape">
                <a:avLst/>
              </a:prstTxWarp>
            </a:bodyPr>
            <a:lstStyle/>
            <a:p>
              <a:pPr fontAlgn="base">
                <a:spcBef>
                  <a:spcPct val="0"/>
                </a:spcBef>
                <a:spcAft>
                  <a:spcPct val="0"/>
                </a:spcAft>
              </a:pPr>
              <a:endParaRPr lang="en-GB" dirty="0">
                <a:solidFill>
                  <a:srgbClr val="000000"/>
                </a:solidFill>
                <a:latin typeface="Calibri" pitchFamily="34" charset="0"/>
              </a:endParaRPr>
            </a:p>
          </p:txBody>
        </p:sp>
      </p:grpSp>
      <p:sp>
        <p:nvSpPr>
          <p:cNvPr id="1421" name="TextBox 1420">
            <a:extLst>
              <a:ext uri="{FF2B5EF4-FFF2-40B4-BE49-F238E27FC236}">
                <a16:creationId xmlns:a16="http://schemas.microsoft.com/office/drawing/2014/main" id="{D471C1CB-342A-7ECE-0E0B-EB5BA97B5168}"/>
              </a:ext>
            </a:extLst>
          </p:cNvPr>
          <p:cNvSpPr txBox="1"/>
          <p:nvPr/>
        </p:nvSpPr>
        <p:spPr>
          <a:xfrm>
            <a:off x="8468100" y="2652403"/>
            <a:ext cx="1210589" cy="520784"/>
          </a:xfrm>
          <a:prstGeom prst="rect">
            <a:avLst/>
          </a:prstGeom>
          <a:noFill/>
          <a:effectLst/>
        </p:spPr>
        <p:txBody>
          <a:bodyPr wrap="none" rtlCol="0" anchor="b">
            <a:spAutoFit/>
          </a:bodyPr>
          <a:lstStyle/>
          <a:p>
            <a:pPr algn="ctr">
              <a:lnSpc>
                <a:spcPct val="120000"/>
              </a:lnSpc>
              <a:spcBef>
                <a:spcPts val="1323"/>
              </a:spcBef>
            </a:pPr>
            <a:r>
              <a:rPr lang="en-GB" sz="1200" b="1" dirty="0">
                <a:latin typeface="Calibri" pitchFamily="34" charset="0"/>
              </a:rPr>
              <a:t>ENGAGEMENT</a:t>
            </a:r>
            <a:br>
              <a:rPr lang="en-GB" sz="1200" b="1" dirty="0">
                <a:latin typeface="Calibri" pitchFamily="34" charset="0"/>
              </a:rPr>
            </a:br>
            <a:r>
              <a:rPr lang="en-GB" sz="1200" b="1" dirty="0">
                <a:latin typeface="Calibri" pitchFamily="34" charset="0"/>
              </a:rPr>
              <a:t>(GAMING TIME)</a:t>
            </a:r>
          </a:p>
        </p:txBody>
      </p:sp>
      <p:sp>
        <p:nvSpPr>
          <p:cNvPr id="1422" name="TextBox 1421">
            <a:extLst>
              <a:ext uri="{FF2B5EF4-FFF2-40B4-BE49-F238E27FC236}">
                <a16:creationId xmlns:a16="http://schemas.microsoft.com/office/drawing/2014/main" id="{15E777DB-E001-61E9-AB36-D0D7AD6EB4B8}"/>
              </a:ext>
            </a:extLst>
          </p:cNvPr>
          <p:cNvSpPr txBox="1"/>
          <p:nvPr/>
        </p:nvSpPr>
        <p:spPr>
          <a:xfrm>
            <a:off x="9894332" y="2652403"/>
            <a:ext cx="1534844" cy="520784"/>
          </a:xfrm>
          <a:prstGeom prst="rect">
            <a:avLst/>
          </a:prstGeom>
          <a:noFill/>
          <a:effectLst/>
        </p:spPr>
        <p:txBody>
          <a:bodyPr wrap="none" rtlCol="0" anchor="b">
            <a:spAutoFit/>
          </a:bodyPr>
          <a:lstStyle/>
          <a:p>
            <a:pPr algn="ctr">
              <a:lnSpc>
                <a:spcPct val="120000"/>
              </a:lnSpc>
              <a:spcBef>
                <a:spcPts val="1323"/>
              </a:spcBef>
            </a:pPr>
            <a:r>
              <a:rPr lang="en-GB" sz="1200" b="1" dirty="0">
                <a:latin typeface="Calibri" pitchFamily="34" charset="0"/>
              </a:rPr>
              <a:t>REVENUE</a:t>
            </a:r>
            <a:br>
              <a:rPr lang="en-GB" sz="1200" b="1" dirty="0">
                <a:latin typeface="Calibri" pitchFamily="34" charset="0"/>
              </a:rPr>
            </a:br>
            <a:r>
              <a:rPr lang="en-GB" sz="1200" b="1" dirty="0">
                <a:latin typeface="Calibri" pitchFamily="34" charset="0"/>
              </a:rPr>
              <a:t>(VIDEO GAME SALES)</a:t>
            </a:r>
          </a:p>
        </p:txBody>
      </p:sp>
      <p:grpSp>
        <p:nvGrpSpPr>
          <p:cNvPr id="1458" name="Group 1457">
            <a:extLst>
              <a:ext uri="{FF2B5EF4-FFF2-40B4-BE49-F238E27FC236}">
                <a16:creationId xmlns:a16="http://schemas.microsoft.com/office/drawing/2014/main" id="{FEDA0256-6DA7-7D6A-1472-6BD53070595B}"/>
              </a:ext>
            </a:extLst>
          </p:cNvPr>
          <p:cNvGrpSpPr>
            <a:grpSpLocks noChangeAspect="1"/>
          </p:cNvGrpSpPr>
          <p:nvPr/>
        </p:nvGrpSpPr>
        <p:grpSpPr>
          <a:xfrm>
            <a:off x="6803470" y="1980869"/>
            <a:ext cx="1232776" cy="478721"/>
            <a:chOff x="2782888" y="4775200"/>
            <a:chExt cx="3454400" cy="1341438"/>
          </a:xfrm>
          <a:solidFill>
            <a:schemeClr val="tx1"/>
          </a:solidFill>
        </p:grpSpPr>
        <p:sp>
          <p:nvSpPr>
            <p:cNvPr id="1459" name="Freeform 6">
              <a:extLst>
                <a:ext uri="{FF2B5EF4-FFF2-40B4-BE49-F238E27FC236}">
                  <a16:creationId xmlns:a16="http://schemas.microsoft.com/office/drawing/2014/main" id="{547FC7BC-210C-FE4F-9277-CB8884C0B162}"/>
                </a:ext>
              </a:extLst>
            </p:cNvPr>
            <p:cNvSpPr>
              <a:spLocks/>
            </p:cNvSpPr>
            <p:nvPr/>
          </p:nvSpPr>
          <p:spPr bwMode="auto">
            <a:xfrm>
              <a:off x="3735388" y="4775200"/>
              <a:ext cx="346075" cy="346075"/>
            </a:xfrm>
            <a:custGeom>
              <a:avLst/>
              <a:gdLst>
                <a:gd name="T0" fmla="*/ 21 w 205"/>
                <a:gd name="T1" fmla="*/ 65 h 205"/>
                <a:gd name="T2" fmla="*/ 66 w 205"/>
                <a:gd name="T3" fmla="*/ 184 h 205"/>
                <a:gd name="T4" fmla="*/ 185 w 205"/>
                <a:gd name="T5" fmla="*/ 139 h 205"/>
                <a:gd name="T6" fmla="*/ 140 w 205"/>
                <a:gd name="T7" fmla="*/ 20 h 205"/>
                <a:gd name="T8" fmla="*/ 21 w 205"/>
                <a:gd name="T9" fmla="*/ 65 h 205"/>
              </a:gdLst>
              <a:ahLst/>
              <a:cxnLst>
                <a:cxn ang="0">
                  <a:pos x="T0" y="T1"/>
                </a:cxn>
                <a:cxn ang="0">
                  <a:pos x="T2" y="T3"/>
                </a:cxn>
                <a:cxn ang="0">
                  <a:pos x="T4" y="T5"/>
                </a:cxn>
                <a:cxn ang="0">
                  <a:pos x="T6" y="T7"/>
                </a:cxn>
                <a:cxn ang="0">
                  <a:pos x="T8" y="T9"/>
                </a:cxn>
              </a:cxnLst>
              <a:rect l="0" t="0" r="r" b="b"/>
              <a:pathLst>
                <a:path w="205" h="205">
                  <a:moveTo>
                    <a:pt x="21" y="65"/>
                  </a:moveTo>
                  <a:cubicBezTo>
                    <a:pt x="0" y="110"/>
                    <a:pt x="20" y="164"/>
                    <a:pt x="66" y="184"/>
                  </a:cubicBezTo>
                  <a:cubicBezTo>
                    <a:pt x="111" y="205"/>
                    <a:pt x="164" y="184"/>
                    <a:pt x="185" y="139"/>
                  </a:cubicBezTo>
                  <a:cubicBezTo>
                    <a:pt x="205" y="94"/>
                    <a:pt x="185" y="41"/>
                    <a:pt x="140" y="20"/>
                  </a:cubicBezTo>
                  <a:cubicBezTo>
                    <a:pt x="95" y="0"/>
                    <a:pt x="41" y="20"/>
                    <a:pt x="21" y="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00817" tIns="50408" rIns="100817" bIns="50408" numCol="1" anchor="t" anchorCtr="0" compatLnSpc="1">
              <a:prstTxWarp prst="textNoShape">
                <a:avLst/>
              </a:prstTxWarp>
            </a:bodyPr>
            <a:lstStyle/>
            <a:p>
              <a:endParaRPr lang="en-GB" sz="2646" dirty="0">
                <a:solidFill>
                  <a:schemeClr val="tx2"/>
                </a:solidFill>
              </a:endParaRPr>
            </a:p>
          </p:txBody>
        </p:sp>
        <p:sp>
          <p:nvSpPr>
            <p:cNvPr id="1460" name="Freeform 7">
              <a:extLst>
                <a:ext uri="{FF2B5EF4-FFF2-40B4-BE49-F238E27FC236}">
                  <a16:creationId xmlns:a16="http://schemas.microsoft.com/office/drawing/2014/main" id="{00D7D182-FE28-EB92-F7C6-D1A07CEBE711}"/>
                </a:ext>
              </a:extLst>
            </p:cNvPr>
            <p:cNvSpPr>
              <a:spLocks noEditPoints="1"/>
            </p:cNvSpPr>
            <p:nvPr/>
          </p:nvSpPr>
          <p:spPr bwMode="auto">
            <a:xfrm>
              <a:off x="2782888" y="4868863"/>
              <a:ext cx="3454400" cy="1247775"/>
            </a:xfrm>
            <a:custGeom>
              <a:avLst/>
              <a:gdLst>
                <a:gd name="T0" fmla="*/ 2033 w 2051"/>
                <a:gd name="T1" fmla="*/ 606 h 741"/>
                <a:gd name="T2" fmla="*/ 1980 w 2051"/>
                <a:gd name="T3" fmla="*/ 573 h 741"/>
                <a:gd name="T4" fmla="*/ 1772 w 2051"/>
                <a:gd name="T5" fmla="*/ 88 h 741"/>
                <a:gd name="T6" fmla="*/ 1729 w 2051"/>
                <a:gd name="T7" fmla="*/ 0 h 741"/>
                <a:gd name="T8" fmla="*/ 1749 w 2051"/>
                <a:gd name="T9" fmla="*/ 493 h 741"/>
                <a:gd name="T10" fmla="*/ 1828 w 2051"/>
                <a:gd name="T11" fmla="*/ 514 h 741"/>
                <a:gd name="T12" fmla="*/ 1783 w 2051"/>
                <a:gd name="T13" fmla="*/ 407 h 741"/>
                <a:gd name="T14" fmla="*/ 1912 w 2051"/>
                <a:gd name="T15" fmla="*/ 572 h 741"/>
                <a:gd name="T16" fmla="*/ 1596 w 2051"/>
                <a:gd name="T17" fmla="*/ 518 h 741"/>
                <a:gd name="T18" fmla="*/ 1462 w 2051"/>
                <a:gd name="T19" fmla="*/ 690 h 741"/>
                <a:gd name="T20" fmla="*/ 1397 w 2051"/>
                <a:gd name="T21" fmla="*/ 669 h 741"/>
                <a:gd name="T22" fmla="*/ 1197 w 2051"/>
                <a:gd name="T23" fmla="*/ 694 h 741"/>
                <a:gd name="T24" fmla="*/ 1002 w 2051"/>
                <a:gd name="T25" fmla="*/ 454 h 741"/>
                <a:gd name="T26" fmla="*/ 853 w 2051"/>
                <a:gd name="T27" fmla="*/ 313 h 741"/>
                <a:gd name="T28" fmla="*/ 817 w 2051"/>
                <a:gd name="T29" fmla="*/ 314 h 741"/>
                <a:gd name="T30" fmla="*/ 709 w 2051"/>
                <a:gd name="T31" fmla="*/ 297 h 741"/>
                <a:gd name="T32" fmla="*/ 624 w 2051"/>
                <a:gd name="T33" fmla="*/ 148 h 741"/>
                <a:gd name="T34" fmla="*/ 302 w 2051"/>
                <a:gd name="T35" fmla="*/ 376 h 741"/>
                <a:gd name="T36" fmla="*/ 40 w 2051"/>
                <a:gd name="T37" fmla="*/ 88 h 741"/>
                <a:gd name="T38" fmla="*/ 142 w 2051"/>
                <a:gd name="T39" fmla="*/ 649 h 741"/>
                <a:gd name="T40" fmla="*/ 297 w 2051"/>
                <a:gd name="T41" fmla="*/ 737 h 741"/>
                <a:gd name="T42" fmla="*/ 533 w 2051"/>
                <a:gd name="T43" fmla="*/ 737 h 741"/>
                <a:gd name="T44" fmla="*/ 688 w 2051"/>
                <a:gd name="T45" fmla="*/ 649 h 741"/>
                <a:gd name="T46" fmla="*/ 724 w 2051"/>
                <a:gd name="T47" fmla="*/ 688 h 741"/>
                <a:gd name="T48" fmla="*/ 824 w 2051"/>
                <a:gd name="T49" fmla="*/ 694 h 741"/>
                <a:gd name="T50" fmla="*/ 787 w 2051"/>
                <a:gd name="T51" fmla="*/ 419 h 741"/>
                <a:gd name="T52" fmla="*/ 641 w 2051"/>
                <a:gd name="T53" fmla="*/ 363 h 741"/>
                <a:gd name="T54" fmla="*/ 562 w 2051"/>
                <a:gd name="T55" fmla="*/ 209 h 741"/>
                <a:gd name="T56" fmla="*/ 605 w 2051"/>
                <a:gd name="T57" fmla="*/ 173 h 741"/>
                <a:gd name="T58" fmla="*/ 651 w 2051"/>
                <a:gd name="T59" fmla="*/ 257 h 741"/>
                <a:gd name="T60" fmla="*/ 790 w 2051"/>
                <a:gd name="T61" fmla="*/ 321 h 741"/>
                <a:gd name="T62" fmla="*/ 810 w 2051"/>
                <a:gd name="T63" fmla="*/ 323 h 741"/>
                <a:gd name="T64" fmla="*/ 838 w 2051"/>
                <a:gd name="T65" fmla="*/ 364 h 741"/>
                <a:gd name="T66" fmla="*/ 928 w 2051"/>
                <a:gd name="T67" fmla="*/ 339 h 741"/>
                <a:gd name="T68" fmla="*/ 994 w 2051"/>
                <a:gd name="T69" fmla="*/ 476 h 741"/>
                <a:gd name="T70" fmla="*/ 1197 w 2051"/>
                <a:gd name="T71" fmla="*/ 713 h 741"/>
                <a:gd name="T72" fmla="*/ 1223 w 2051"/>
                <a:gd name="T73" fmla="*/ 735 h 741"/>
                <a:gd name="T74" fmla="*/ 1360 w 2051"/>
                <a:gd name="T75" fmla="*/ 729 h 741"/>
                <a:gd name="T76" fmla="*/ 1388 w 2051"/>
                <a:gd name="T77" fmla="*/ 729 h 741"/>
                <a:gd name="T78" fmla="*/ 1413 w 2051"/>
                <a:gd name="T79" fmla="*/ 699 h 741"/>
                <a:gd name="T80" fmla="*/ 1599 w 2051"/>
                <a:gd name="T81" fmla="*/ 706 h 741"/>
                <a:gd name="T82" fmla="*/ 1580 w 2051"/>
                <a:gd name="T83" fmla="*/ 736 h 741"/>
                <a:gd name="T84" fmla="*/ 1619 w 2051"/>
                <a:gd name="T85" fmla="*/ 721 h 741"/>
                <a:gd name="T86" fmla="*/ 1873 w 2051"/>
                <a:gd name="T87" fmla="*/ 723 h 741"/>
                <a:gd name="T88" fmla="*/ 1912 w 2051"/>
                <a:gd name="T89" fmla="*/ 738 h 741"/>
                <a:gd name="T90" fmla="*/ 1893 w 2051"/>
                <a:gd name="T91" fmla="*/ 706 h 741"/>
                <a:gd name="T92" fmla="*/ 1925 w 2051"/>
                <a:gd name="T93" fmla="*/ 545 h 741"/>
                <a:gd name="T94" fmla="*/ 1780 w 2051"/>
                <a:gd name="T95" fmla="*/ 380 h 741"/>
                <a:gd name="T96" fmla="*/ 1973 w 2051"/>
                <a:gd name="T97" fmla="*/ 577 h 741"/>
                <a:gd name="T98" fmla="*/ 2051 w 2051"/>
                <a:gd name="T99" fmla="*/ 653 h 741"/>
                <a:gd name="T100" fmla="*/ 2033 w 2051"/>
                <a:gd name="T101" fmla="*/ 582 h 741"/>
                <a:gd name="T102" fmla="*/ 603 w 2051"/>
                <a:gd name="T103" fmla="*/ 523 h 7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051" h="741">
                  <a:moveTo>
                    <a:pt x="2033" y="582"/>
                  </a:moveTo>
                  <a:cubicBezTo>
                    <a:pt x="2025" y="585"/>
                    <a:pt x="2025" y="585"/>
                    <a:pt x="2025" y="585"/>
                  </a:cubicBezTo>
                  <a:cubicBezTo>
                    <a:pt x="2033" y="606"/>
                    <a:pt x="2033" y="606"/>
                    <a:pt x="2033" y="606"/>
                  </a:cubicBezTo>
                  <a:cubicBezTo>
                    <a:pt x="2033" y="606"/>
                    <a:pt x="2033" y="606"/>
                    <a:pt x="2033" y="606"/>
                  </a:cubicBezTo>
                  <a:cubicBezTo>
                    <a:pt x="2033" y="612"/>
                    <a:pt x="2033" y="612"/>
                    <a:pt x="2033" y="612"/>
                  </a:cubicBezTo>
                  <a:cubicBezTo>
                    <a:pt x="2015" y="612"/>
                    <a:pt x="1998" y="598"/>
                    <a:pt x="1980" y="573"/>
                  </a:cubicBezTo>
                  <a:cubicBezTo>
                    <a:pt x="1962" y="547"/>
                    <a:pt x="1943" y="511"/>
                    <a:pt x="1922" y="469"/>
                  </a:cubicBezTo>
                  <a:cubicBezTo>
                    <a:pt x="1882" y="393"/>
                    <a:pt x="1798" y="374"/>
                    <a:pt x="1779" y="371"/>
                  </a:cubicBezTo>
                  <a:cubicBezTo>
                    <a:pt x="1765" y="204"/>
                    <a:pt x="1772" y="88"/>
                    <a:pt x="1772" y="88"/>
                  </a:cubicBezTo>
                  <a:cubicBezTo>
                    <a:pt x="1755" y="88"/>
                    <a:pt x="1755" y="88"/>
                    <a:pt x="1755" y="88"/>
                  </a:cubicBezTo>
                  <a:cubicBezTo>
                    <a:pt x="1755" y="0"/>
                    <a:pt x="1755" y="0"/>
                    <a:pt x="1755" y="0"/>
                  </a:cubicBezTo>
                  <a:cubicBezTo>
                    <a:pt x="1729" y="0"/>
                    <a:pt x="1729" y="0"/>
                    <a:pt x="1729" y="0"/>
                  </a:cubicBezTo>
                  <a:cubicBezTo>
                    <a:pt x="1729" y="459"/>
                    <a:pt x="1729" y="459"/>
                    <a:pt x="1729" y="459"/>
                  </a:cubicBezTo>
                  <a:cubicBezTo>
                    <a:pt x="1749" y="459"/>
                    <a:pt x="1749" y="459"/>
                    <a:pt x="1749" y="459"/>
                  </a:cubicBezTo>
                  <a:cubicBezTo>
                    <a:pt x="1749" y="493"/>
                    <a:pt x="1749" y="493"/>
                    <a:pt x="1749" y="493"/>
                  </a:cubicBezTo>
                  <a:cubicBezTo>
                    <a:pt x="1662" y="493"/>
                    <a:pt x="1662" y="493"/>
                    <a:pt x="1662" y="493"/>
                  </a:cubicBezTo>
                  <a:cubicBezTo>
                    <a:pt x="1662" y="514"/>
                    <a:pt x="1662" y="514"/>
                    <a:pt x="1662" y="514"/>
                  </a:cubicBezTo>
                  <a:cubicBezTo>
                    <a:pt x="1828" y="514"/>
                    <a:pt x="1828" y="514"/>
                    <a:pt x="1828" y="514"/>
                  </a:cubicBezTo>
                  <a:cubicBezTo>
                    <a:pt x="1828" y="493"/>
                    <a:pt x="1828" y="493"/>
                    <a:pt x="1828" y="493"/>
                  </a:cubicBezTo>
                  <a:cubicBezTo>
                    <a:pt x="1793" y="493"/>
                    <a:pt x="1793" y="493"/>
                    <a:pt x="1793" y="493"/>
                  </a:cubicBezTo>
                  <a:cubicBezTo>
                    <a:pt x="1789" y="463"/>
                    <a:pt x="1785" y="434"/>
                    <a:pt x="1783" y="407"/>
                  </a:cubicBezTo>
                  <a:cubicBezTo>
                    <a:pt x="1808" y="409"/>
                    <a:pt x="1840" y="426"/>
                    <a:pt x="1867" y="450"/>
                  </a:cubicBezTo>
                  <a:cubicBezTo>
                    <a:pt x="1896" y="476"/>
                    <a:pt x="1917" y="511"/>
                    <a:pt x="1917" y="545"/>
                  </a:cubicBezTo>
                  <a:cubicBezTo>
                    <a:pt x="1917" y="554"/>
                    <a:pt x="1916" y="563"/>
                    <a:pt x="1912" y="572"/>
                  </a:cubicBezTo>
                  <a:cubicBezTo>
                    <a:pt x="1912" y="534"/>
                    <a:pt x="1912" y="534"/>
                    <a:pt x="1912" y="534"/>
                  </a:cubicBezTo>
                  <a:cubicBezTo>
                    <a:pt x="1912" y="525"/>
                    <a:pt x="1905" y="518"/>
                    <a:pt x="1896" y="518"/>
                  </a:cubicBezTo>
                  <a:cubicBezTo>
                    <a:pt x="1596" y="518"/>
                    <a:pt x="1596" y="518"/>
                    <a:pt x="1596" y="518"/>
                  </a:cubicBezTo>
                  <a:cubicBezTo>
                    <a:pt x="1587" y="518"/>
                    <a:pt x="1580" y="525"/>
                    <a:pt x="1580" y="534"/>
                  </a:cubicBezTo>
                  <a:cubicBezTo>
                    <a:pt x="1580" y="683"/>
                    <a:pt x="1580" y="683"/>
                    <a:pt x="1580" y="683"/>
                  </a:cubicBezTo>
                  <a:cubicBezTo>
                    <a:pt x="1535" y="687"/>
                    <a:pt x="1494" y="689"/>
                    <a:pt x="1462" y="690"/>
                  </a:cubicBezTo>
                  <a:cubicBezTo>
                    <a:pt x="1441" y="691"/>
                    <a:pt x="1425" y="691"/>
                    <a:pt x="1413" y="691"/>
                  </a:cubicBezTo>
                  <a:cubicBezTo>
                    <a:pt x="1413" y="685"/>
                    <a:pt x="1413" y="685"/>
                    <a:pt x="1413" y="685"/>
                  </a:cubicBezTo>
                  <a:cubicBezTo>
                    <a:pt x="1413" y="676"/>
                    <a:pt x="1406" y="669"/>
                    <a:pt x="1397" y="669"/>
                  </a:cubicBezTo>
                  <a:cubicBezTo>
                    <a:pt x="1213" y="669"/>
                    <a:pt x="1213" y="669"/>
                    <a:pt x="1213" y="669"/>
                  </a:cubicBezTo>
                  <a:cubicBezTo>
                    <a:pt x="1204" y="669"/>
                    <a:pt x="1197" y="676"/>
                    <a:pt x="1197" y="685"/>
                  </a:cubicBezTo>
                  <a:cubicBezTo>
                    <a:pt x="1197" y="694"/>
                    <a:pt x="1197" y="694"/>
                    <a:pt x="1197" y="694"/>
                  </a:cubicBezTo>
                  <a:cubicBezTo>
                    <a:pt x="1124" y="693"/>
                    <a:pt x="1076" y="670"/>
                    <a:pt x="1045" y="632"/>
                  </a:cubicBezTo>
                  <a:cubicBezTo>
                    <a:pt x="1014" y="593"/>
                    <a:pt x="1002" y="539"/>
                    <a:pt x="1002" y="476"/>
                  </a:cubicBezTo>
                  <a:cubicBezTo>
                    <a:pt x="1002" y="469"/>
                    <a:pt x="1002" y="461"/>
                    <a:pt x="1002" y="454"/>
                  </a:cubicBezTo>
                  <a:cubicBezTo>
                    <a:pt x="1002" y="451"/>
                    <a:pt x="1002" y="449"/>
                    <a:pt x="1002" y="446"/>
                  </a:cubicBezTo>
                  <a:cubicBezTo>
                    <a:pt x="1002" y="383"/>
                    <a:pt x="968" y="348"/>
                    <a:pt x="931" y="331"/>
                  </a:cubicBezTo>
                  <a:cubicBezTo>
                    <a:pt x="901" y="317"/>
                    <a:pt x="869" y="314"/>
                    <a:pt x="853" y="313"/>
                  </a:cubicBezTo>
                  <a:cubicBezTo>
                    <a:pt x="842" y="305"/>
                    <a:pt x="842" y="305"/>
                    <a:pt x="842" y="305"/>
                  </a:cubicBezTo>
                  <a:cubicBezTo>
                    <a:pt x="835" y="300"/>
                    <a:pt x="825" y="302"/>
                    <a:pt x="820" y="309"/>
                  </a:cubicBezTo>
                  <a:cubicBezTo>
                    <a:pt x="817" y="314"/>
                    <a:pt x="817" y="314"/>
                    <a:pt x="817" y="314"/>
                  </a:cubicBezTo>
                  <a:cubicBezTo>
                    <a:pt x="814" y="313"/>
                    <a:pt x="811" y="313"/>
                    <a:pt x="808" y="313"/>
                  </a:cubicBezTo>
                  <a:cubicBezTo>
                    <a:pt x="806" y="313"/>
                    <a:pt x="803" y="313"/>
                    <a:pt x="801" y="313"/>
                  </a:cubicBezTo>
                  <a:cubicBezTo>
                    <a:pt x="760" y="313"/>
                    <a:pt x="730" y="306"/>
                    <a:pt x="709" y="297"/>
                  </a:cubicBezTo>
                  <a:cubicBezTo>
                    <a:pt x="683" y="285"/>
                    <a:pt x="668" y="270"/>
                    <a:pt x="659" y="254"/>
                  </a:cubicBezTo>
                  <a:cubicBezTo>
                    <a:pt x="660" y="251"/>
                    <a:pt x="661" y="247"/>
                    <a:pt x="661" y="244"/>
                  </a:cubicBezTo>
                  <a:cubicBezTo>
                    <a:pt x="673" y="204"/>
                    <a:pt x="658" y="156"/>
                    <a:pt x="624" y="148"/>
                  </a:cubicBezTo>
                  <a:cubicBezTo>
                    <a:pt x="590" y="139"/>
                    <a:pt x="540" y="158"/>
                    <a:pt x="520" y="216"/>
                  </a:cubicBezTo>
                  <a:cubicBezTo>
                    <a:pt x="500" y="276"/>
                    <a:pt x="491" y="321"/>
                    <a:pt x="493" y="376"/>
                  </a:cubicBezTo>
                  <a:cubicBezTo>
                    <a:pt x="302" y="376"/>
                    <a:pt x="302" y="376"/>
                    <a:pt x="302" y="376"/>
                  </a:cubicBezTo>
                  <a:cubicBezTo>
                    <a:pt x="187" y="97"/>
                    <a:pt x="187" y="97"/>
                    <a:pt x="187" y="97"/>
                  </a:cubicBezTo>
                  <a:cubicBezTo>
                    <a:pt x="174" y="64"/>
                    <a:pt x="140" y="47"/>
                    <a:pt x="112" y="59"/>
                  </a:cubicBezTo>
                  <a:cubicBezTo>
                    <a:pt x="40" y="88"/>
                    <a:pt x="40" y="88"/>
                    <a:pt x="40" y="88"/>
                  </a:cubicBezTo>
                  <a:cubicBezTo>
                    <a:pt x="12" y="100"/>
                    <a:pt x="0" y="136"/>
                    <a:pt x="13" y="169"/>
                  </a:cubicBezTo>
                  <a:cubicBezTo>
                    <a:pt x="142" y="481"/>
                    <a:pt x="142" y="481"/>
                    <a:pt x="142" y="481"/>
                  </a:cubicBezTo>
                  <a:cubicBezTo>
                    <a:pt x="142" y="649"/>
                    <a:pt x="142" y="649"/>
                    <a:pt x="142" y="649"/>
                  </a:cubicBezTo>
                  <a:cubicBezTo>
                    <a:pt x="142" y="681"/>
                    <a:pt x="165" y="707"/>
                    <a:pt x="195" y="712"/>
                  </a:cubicBezTo>
                  <a:cubicBezTo>
                    <a:pt x="195" y="737"/>
                    <a:pt x="195" y="737"/>
                    <a:pt x="195" y="737"/>
                  </a:cubicBezTo>
                  <a:cubicBezTo>
                    <a:pt x="297" y="737"/>
                    <a:pt x="297" y="737"/>
                    <a:pt x="297" y="737"/>
                  </a:cubicBezTo>
                  <a:cubicBezTo>
                    <a:pt x="297" y="713"/>
                    <a:pt x="297" y="713"/>
                    <a:pt x="297" y="713"/>
                  </a:cubicBezTo>
                  <a:cubicBezTo>
                    <a:pt x="533" y="713"/>
                    <a:pt x="533" y="713"/>
                    <a:pt x="533" y="713"/>
                  </a:cubicBezTo>
                  <a:cubicBezTo>
                    <a:pt x="533" y="737"/>
                    <a:pt x="533" y="737"/>
                    <a:pt x="533" y="737"/>
                  </a:cubicBezTo>
                  <a:cubicBezTo>
                    <a:pt x="635" y="737"/>
                    <a:pt x="635" y="737"/>
                    <a:pt x="635" y="737"/>
                  </a:cubicBezTo>
                  <a:cubicBezTo>
                    <a:pt x="635" y="712"/>
                    <a:pt x="635" y="712"/>
                    <a:pt x="635" y="712"/>
                  </a:cubicBezTo>
                  <a:cubicBezTo>
                    <a:pt x="665" y="707"/>
                    <a:pt x="688" y="681"/>
                    <a:pt x="688" y="649"/>
                  </a:cubicBezTo>
                  <a:cubicBezTo>
                    <a:pt x="688" y="521"/>
                    <a:pt x="688" y="521"/>
                    <a:pt x="688" y="521"/>
                  </a:cubicBezTo>
                  <a:cubicBezTo>
                    <a:pt x="735" y="520"/>
                    <a:pt x="735" y="520"/>
                    <a:pt x="735" y="520"/>
                  </a:cubicBezTo>
                  <a:cubicBezTo>
                    <a:pt x="724" y="688"/>
                    <a:pt x="724" y="688"/>
                    <a:pt x="724" y="688"/>
                  </a:cubicBezTo>
                  <a:cubicBezTo>
                    <a:pt x="722" y="715"/>
                    <a:pt x="743" y="739"/>
                    <a:pt x="771" y="741"/>
                  </a:cubicBezTo>
                  <a:cubicBezTo>
                    <a:pt x="772" y="741"/>
                    <a:pt x="773" y="741"/>
                    <a:pt x="774" y="741"/>
                  </a:cubicBezTo>
                  <a:cubicBezTo>
                    <a:pt x="800" y="741"/>
                    <a:pt x="822" y="721"/>
                    <a:pt x="824" y="694"/>
                  </a:cubicBezTo>
                  <a:cubicBezTo>
                    <a:pt x="838" y="472"/>
                    <a:pt x="838" y="472"/>
                    <a:pt x="838" y="472"/>
                  </a:cubicBezTo>
                  <a:cubicBezTo>
                    <a:pt x="839" y="458"/>
                    <a:pt x="834" y="444"/>
                    <a:pt x="824" y="434"/>
                  </a:cubicBezTo>
                  <a:cubicBezTo>
                    <a:pt x="814" y="424"/>
                    <a:pt x="801" y="419"/>
                    <a:pt x="787" y="419"/>
                  </a:cubicBezTo>
                  <a:cubicBezTo>
                    <a:pt x="685" y="421"/>
                    <a:pt x="685" y="421"/>
                    <a:pt x="685" y="421"/>
                  </a:cubicBezTo>
                  <a:cubicBezTo>
                    <a:pt x="678" y="400"/>
                    <a:pt x="661" y="384"/>
                    <a:pt x="639" y="378"/>
                  </a:cubicBezTo>
                  <a:cubicBezTo>
                    <a:pt x="640" y="373"/>
                    <a:pt x="640" y="368"/>
                    <a:pt x="641" y="363"/>
                  </a:cubicBezTo>
                  <a:cubicBezTo>
                    <a:pt x="624" y="352"/>
                    <a:pt x="609" y="338"/>
                    <a:pt x="597" y="322"/>
                  </a:cubicBezTo>
                  <a:cubicBezTo>
                    <a:pt x="575" y="292"/>
                    <a:pt x="562" y="255"/>
                    <a:pt x="562" y="217"/>
                  </a:cubicBezTo>
                  <a:cubicBezTo>
                    <a:pt x="562" y="213"/>
                    <a:pt x="562" y="211"/>
                    <a:pt x="562" y="209"/>
                  </a:cubicBezTo>
                  <a:cubicBezTo>
                    <a:pt x="563" y="193"/>
                    <a:pt x="575" y="180"/>
                    <a:pt x="589" y="175"/>
                  </a:cubicBezTo>
                  <a:cubicBezTo>
                    <a:pt x="593" y="173"/>
                    <a:pt x="598" y="173"/>
                    <a:pt x="602" y="173"/>
                  </a:cubicBezTo>
                  <a:cubicBezTo>
                    <a:pt x="603" y="173"/>
                    <a:pt x="604" y="173"/>
                    <a:pt x="605" y="173"/>
                  </a:cubicBezTo>
                  <a:cubicBezTo>
                    <a:pt x="627" y="174"/>
                    <a:pt x="644" y="194"/>
                    <a:pt x="642" y="216"/>
                  </a:cubicBezTo>
                  <a:cubicBezTo>
                    <a:pt x="642" y="216"/>
                    <a:pt x="642" y="216"/>
                    <a:pt x="642" y="217"/>
                  </a:cubicBezTo>
                  <a:cubicBezTo>
                    <a:pt x="642" y="219"/>
                    <a:pt x="642" y="238"/>
                    <a:pt x="651" y="257"/>
                  </a:cubicBezTo>
                  <a:cubicBezTo>
                    <a:pt x="652" y="261"/>
                    <a:pt x="654" y="264"/>
                    <a:pt x="657" y="268"/>
                  </a:cubicBezTo>
                  <a:cubicBezTo>
                    <a:pt x="664" y="281"/>
                    <a:pt x="677" y="295"/>
                    <a:pt x="701" y="306"/>
                  </a:cubicBezTo>
                  <a:cubicBezTo>
                    <a:pt x="725" y="316"/>
                    <a:pt x="754" y="321"/>
                    <a:pt x="790" y="321"/>
                  </a:cubicBezTo>
                  <a:cubicBezTo>
                    <a:pt x="792" y="321"/>
                    <a:pt x="795" y="321"/>
                    <a:pt x="797" y="321"/>
                  </a:cubicBezTo>
                  <a:cubicBezTo>
                    <a:pt x="798" y="321"/>
                    <a:pt x="798" y="321"/>
                    <a:pt x="798" y="321"/>
                  </a:cubicBezTo>
                  <a:cubicBezTo>
                    <a:pt x="802" y="321"/>
                    <a:pt x="806" y="322"/>
                    <a:pt x="810" y="323"/>
                  </a:cubicBezTo>
                  <a:cubicBezTo>
                    <a:pt x="825" y="328"/>
                    <a:pt x="837" y="342"/>
                    <a:pt x="838" y="358"/>
                  </a:cubicBezTo>
                  <a:cubicBezTo>
                    <a:pt x="838" y="359"/>
                    <a:pt x="838" y="360"/>
                    <a:pt x="838" y="360"/>
                  </a:cubicBezTo>
                  <a:cubicBezTo>
                    <a:pt x="838" y="361"/>
                    <a:pt x="838" y="363"/>
                    <a:pt x="838" y="364"/>
                  </a:cubicBezTo>
                  <a:cubicBezTo>
                    <a:pt x="858" y="336"/>
                    <a:pt x="858" y="336"/>
                    <a:pt x="858" y="336"/>
                  </a:cubicBezTo>
                  <a:cubicBezTo>
                    <a:pt x="861" y="331"/>
                    <a:pt x="861" y="326"/>
                    <a:pt x="860" y="322"/>
                  </a:cubicBezTo>
                  <a:cubicBezTo>
                    <a:pt x="876" y="323"/>
                    <a:pt x="903" y="327"/>
                    <a:pt x="928" y="339"/>
                  </a:cubicBezTo>
                  <a:cubicBezTo>
                    <a:pt x="962" y="355"/>
                    <a:pt x="994" y="386"/>
                    <a:pt x="994" y="446"/>
                  </a:cubicBezTo>
                  <a:cubicBezTo>
                    <a:pt x="994" y="449"/>
                    <a:pt x="994" y="451"/>
                    <a:pt x="994" y="454"/>
                  </a:cubicBezTo>
                  <a:cubicBezTo>
                    <a:pt x="994" y="461"/>
                    <a:pt x="994" y="468"/>
                    <a:pt x="994" y="476"/>
                  </a:cubicBezTo>
                  <a:cubicBezTo>
                    <a:pt x="994" y="540"/>
                    <a:pt x="1006" y="596"/>
                    <a:pt x="1039" y="637"/>
                  </a:cubicBezTo>
                  <a:cubicBezTo>
                    <a:pt x="1071" y="677"/>
                    <a:pt x="1122" y="701"/>
                    <a:pt x="1197" y="702"/>
                  </a:cubicBezTo>
                  <a:cubicBezTo>
                    <a:pt x="1197" y="713"/>
                    <a:pt x="1197" y="713"/>
                    <a:pt x="1197" y="713"/>
                  </a:cubicBezTo>
                  <a:cubicBezTo>
                    <a:pt x="1197" y="722"/>
                    <a:pt x="1204" y="729"/>
                    <a:pt x="1213" y="729"/>
                  </a:cubicBezTo>
                  <a:cubicBezTo>
                    <a:pt x="1223" y="729"/>
                    <a:pt x="1223" y="729"/>
                    <a:pt x="1223" y="729"/>
                  </a:cubicBezTo>
                  <a:cubicBezTo>
                    <a:pt x="1223" y="735"/>
                    <a:pt x="1223" y="735"/>
                    <a:pt x="1223" y="735"/>
                  </a:cubicBezTo>
                  <a:cubicBezTo>
                    <a:pt x="1251" y="735"/>
                    <a:pt x="1251" y="735"/>
                    <a:pt x="1251" y="735"/>
                  </a:cubicBezTo>
                  <a:cubicBezTo>
                    <a:pt x="1251" y="729"/>
                    <a:pt x="1251" y="729"/>
                    <a:pt x="1251" y="729"/>
                  </a:cubicBezTo>
                  <a:cubicBezTo>
                    <a:pt x="1360" y="729"/>
                    <a:pt x="1360" y="729"/>
                    <a:pt x="1360" y="729"/>
                  </a:cubicBezTo>
                  <a:cubicBezTo>
                    <a:pt x="1360" y="735"/>
                    <a:pt x="1360" y="735"/>
                    <a:pt x="1360" y="735"/>
                  </a:cubicBezTo>
                  <a:cubicBezTo>
                    <a:pt x="1388" y="735"/>
                    <a:pt x="1388" y="735"/>
                    <a:pt x="1388" y="735"/>
                  </a:cubicBezTo>
                  <a:cubicBezTo>
                    <a:pt x="1388" y="729"/>
                    <a:pt x="1388" y="729"/>
                    <a:pt x="1388" y="729"/>
                  </a:cubicBezTo>
                  <a:cubicBezTo>
                    <a:pt x="1397" y="729"/>
                    <a:pt x="1397" y="729"/>
                    <a:pt x="1397" y="729"/>
                  </a:cubicBezTo>
                  <a:cubicBezTo>
                    <a:pt x="1406" y="729"/>
                    <a:pt x="1413" y="722"/>
                    <a:pt x="1413" y="713"/>
                  </a:cubicBezTo>
                  <a:cubicBezTo>
                    <a:pt x="1413" y="699"/>
                    <a:pt x="1413" y="699"/>
                    <a:pt x="1413" y="699"/>
                  </a:cubicBezTo>
                  <a:cubicBezTo>
                    <a:pt x="1443" y="699"/>
                    <a:pt x="1507" y="697"/>
                    <a:pt x="1580" y="691"/>
                  </a:cubicBezTo>
                  <a:cubicBezTo>
                    <a:pt x="1580" y="706"/>
                    <a:pt x="1580" y="706"/>
                    <a:pt x="1580" y="706"/>
                  </a:cubicBezTo>
                  <a:cubicBezTo>
                    <a:pt x="1599" y="706"/>
                    <a:pt x="1599" y="706"/>
                    <a:pt x="1599" y="706"/>
                  </a:cubicBezTo>
                  <a:cubicBezTo>
                    <a:pt x="1599" y="721"/>
                    <a:pt x="1599" y="721"/>
                    <a:pt x="1599" y="721"/>
                  </a:cubicBezTo>
                  <a:cubicBezTo>
                    <a:pt x="1580" y="721"/>
                    <a:pt x="1580" y="721"/>
                    <a:pt x="1580" y="721"/>
                  </a:cubicBezTo>
                  <a:cubicBezTo>
                    <a:pt x="1580" y="736"/>
                    <a:pt x="1580" y="736"/>
                    <a:pt x="1580" y="736"/>
                  </a:cubicBezTo>
                  <a:cubicBezTo>
                    <a:pt x="1638" y="736"/>
                    <a:pt x="1638" y="736"/>
                    <a:pt x="1638" y="736"/>
                  </a:cubicBezTo>
                  <a:cubicBezTo>
                    <a:pt x="1638" y="721"/>
                    <a:pt x="1638" y="721"/>
                    <a:pt x="1638" y="721"/>
                  </a:cubicBezTo>
                  <a:cubicBezTo>
                    <a:pt x="1619" y="721"/>
                    <a:pt x="1619" y="721"/>
                    <a:pt x="1619" y="721"/>
                  </a:cubicBezTo>
                  <a:cubicBezTo>
                    <a:pt x="1619" y="706"/>
                    <a:pt x="1619" y="706"/>
                    <a:pt x="1619" y="706"/>
                  </a:cubicBezTo>
                  <a:cubicBezTo>
                    <a:pt x="1873" y="706"/>
                    <a:pt x="1873" y="706"/>
                    <a:pt x="1873" y="706"/>
                  </a:cubicBezTo>
                  <a:cubicBezTo>
                    <a:pt x="1873" y="723"/>
                    <a:pt x="1873" y="723"/>
                    <a:pt x="1873" y="723"/>
                  </a:cubicBezTo>
                  <a:cubicBezTo>
                    <a:pt x="1854" y="723"/>
                    <a:pt x="1854" y="723"/>
                    <a:pt x="1854" y="723"/>
                  </a:cubicBezTo>
                  <a:cubicBezTo>
                    <a:pt x="1854" y="738"/>
                    <a:pt x="1854" y="738"/>
                    <a:pt x="1854" y="738"/>
                  </a:cubicBezTo>
                  <a:cubicBezTo>
                    <a:pt x="1912" y="738"/>
                    <a:pt x="1912" y="738"/>
                    <a:pt x="1912" y="738"/>
                  </a:cubicBezTo>
                  <a:cubicBezTo>
                    <a:pt x="1912" y="723"/>
                    <a:pt x="1912" y="723"/>
                    <a:pt x="1912" y="723"/>
                  </a:cubicBezTo>
                  <a:cubicBezTo>
                    <a:pt x="1893" y="723"/>
                    <a:pt x="1893" y="723"/>
                    <a:pt x="1893" y="723"/>
                  </a:cubicBezTo>
                  <a:cubicBezTo>
                    <a:pt x="1893" y="706"/>
                    <a:pt x="1893" y="706"/>
                    <a:pt x="1893" y="706"/>
                  </a:cubicBezTo>
                  <a:cubicBezTo>
                    <a:pt x="1912" y="706"/>
                    <a:pt x="1912" y="706"/>
                    <a:pt x="1912" y="706"/>
                  </a:cubicBezTo>
                  <a:cubicBezTo>
                    <a:pt x="1912" y="589"/>
                    <a:pt x="1912" y="589"/>
                    <a:pt x="1912" y="589"/>
                  </a:cubicBezTo>
                  <a:cubicBezTo>
                    <a:pt x="1921" y="575"/>
                    <a:pt x="1925" y="560"/>
                    <a:pt x="1925" y="545"/>
                  </a:cubicBezTo>
                  <a:cubicBezTo>
                    <a:pt x="1925" y="508"/>
                    <a:pt x="1902" y="471"/>
                    <a:pt x="1872" y="444"/>
                  </a:cubicBezTo>
                  <a:cubicBezTo>
                    <a:pt x="1844" y="419"/>
                    <a:pt x="1810" y="401"/>
                    <a:pt x="1782" y="399"/>
                  </a:cubicBezTo>
                  <a:cubicBezTo>
                    <a:pt x="1781" y="392"/>
                    <a:pt x="1781" y="386"/>
                    <a:pt x="1780" y="380"/>
                  </a:cubicBezTo>
                  <a:cubicBezTo>
                    <a:pt x="1783" y="380"/>
                    <a:pt x="1786" y="381"/>
                    <a:pt x="1791" y="382"/>
                  </a:cubicBezTo>
                  <a:cubicBezTo>
                    <a:pt x="1820" y="389"/>
                    <a:pt x="1883" y="411"/>
                    <a:pt x="1914" y="472"/>
                  </a:cubicBezTo>
                  <a:cubicBezTo>
                    <a:pt x="1936" y="515"/>
                    <a:pt x="1955" y="551"/>
                    <a:pt x="1973" y="577"/>
                  </a:cubicBezTo>
                  <a:cubicBezTo>
                    <a:pt x="1991" y="603"/>
                    <a:pt x="2010" y="620"/>
                    <a:pt x="2033" y="620"/>
                  </a:cubicBezTo>
                  <a:cubicBezTo>
                    <a:pt x="2033" y="653"/>
                    <a:pt x="2033" y="653"/>
                    <a:pt x="2033" y="653"/>
                  </a:cubicBezTo>
                  <a:cubicBezTo>
                    <a:pt x="2051" y="653"/>
                    <a:pt x="2051" y="653"/>
                    <a:pt x="2051" y="653"/>
                  </a:cubicBezTo>
                  <a:cubicBezTo>
                    <a:pt x="2051" y="571"/>
                    <a:pt x="2051" y="571"/>
                    <a:pt x="2051" y="571"/>
                  </a:cubicBezTo>
                  <a:cubicBezTo>
                    <a:pt x="2033" y="571"/>
                    <a:pt x="2033" y="571"/>
                    <a:pt x="2033" y="571"/>
                  </a:cubicBezTo>
                  <a:lnTo>
                    <a:pt x="2033" y="582"/>
                  </a:lnTo>
                  <a:close/>
                  <a:moveTo>
                    <a:pt x="603" y="523"/>
                  </a:moveTo>
                  <a:cubicBezTo>
                    <a:pt x="603" y="523"/>
                    <a:pt x="603" y="523"/>
                    <a:pt x="603" y="523"/>
                  </a:cubicBezTo>
                  <a:cubicBezTo>
                    <a:pt x="603" y="523"/>
                    <a:pt x="603" y="523"/>
                    <a:pt x="603" y="523"/>
                  </a:cubicBezTo>
                  <a:cubicBezTo>
                    <a:pt x="603" y="523"/>
                    <a:pt x="603" y="523"/>
                    <a:pt x="603" y="5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00817" tIns="50408" rIns="100817" bIns="50408" numCol="1" anchor="t" anchorCtr="0" compatLnSpc="1">
              <a:prstTxWarp prst="textNoShape">
                <a:avLst/>
              </a:prstTxWarp>
            </a:bodyPr>
            <a:lstStyle/>
            <a:p>
              <a:endParaRPr lang="en-GB" sz="2646" dirty="0">
                <a:solidFill>
                  <a:schemeClr val="tx2"/>
                </a:solidFill>
              </a:endParaRPr>
            </a:p>
          </p:txBody>
        </p:sp>
        <p:sp>
          <p:nvSpPr>
            <p:cNvPr id="1461" name="Freeform 8">
              <a:extLst>
                <a:ext uri="{FF2B5EF4-FFF2-40B4-BE49-F238E27FC236}">
                  <a16:creationId xmlns:a16="http://schemas.microsoft.com/office/drawing/2014/main" id="{948F3A69-BEC6-393D-4F9E-9F73BD10FA0B}"/>
                </a:ext>
              </a:extLst>
            </p:cNvPr>
            <p:cNvSpPr>
              <a:spLocks/>
            </p:cNvSpPr>
            <p:nvPr/>
          </p:nvSpPr>
          <p:spPr bwMode="auto">
            <a:xfrm>
              <a:off x="4127501" y="5538788"/>
              <a:ext cx="23813" cy="6350"/>
            </a:xfrm>
            <a:custGeom>
              <a:avLst/>
              <a:gdLst>
                <a:gd name="T0" fmla="*/ 14 w 14"/>
                <a:gd name="T1" fmla="*/ 0 h 4"/>
                <a:gd name="T2" fmla="*/ 0 w 14"/>
                <a:gd name="T3" fmla="*/ 3 h 4"/>
                <a:gd name="T4" fmla="*/ 14 w 14"/>
                <a:gd name="T5" fmla="*/ 0 h 4"/>
              </a:gdLst>
              <a:ahLst/>
              <a:cxnLst>
                <a:cxn ang="0">
                  <a:pos x="T0" y="T1"/>
                </a:cxn>
                <a:cxn ang="0">
                  <a:pos x="T2" y="T3"/>
                </a:cxn>
                <a:cxn ang="0">
                  <a:pos x="T4" y="T5"/>
                </a:cxn>
              </a:cxnLst>
              <a:rect l="0" t="0" r="r" b="b"/>
              <a:pathLst>
                <a:path w="14" h="4">
                  <a:moveTo>
                    <a:pt x="14" y="0"/>
                  </a:moveTo>
                  <a:cubicBezTo>
                    <a:pt x="9" y="2"/>
                    <a:pt x="5" y="3"/>
                    <a:pt x="0" y="3"/>
                  </a:cubicBezTo>
                  <a:cubicBezTo>
                    <a:pt x="5" y="4"/>
                    <a:pt x="10" y="3"/>
                    <a:pt x="1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00817" tIns="50408" rIns="100817" bIns="50408" numCol="1" anchor="t" anchorCtr="0" compatLnSpc="1">
              <a:prstTxWarp prst="textNoShape">
                <a:avLst/>
              </a:prstTxWarp>
            </a:bodyPr>
            <a:lstStyle/>
            <a:p>
              <a:endParaRPr lang="en-GB" sz="2646" dirty="0">
                <a:solidFill>
                  <a:schemeClr val="tx2"/>
                </a:solidFill>
              </a:endParaRPr>
            </a:p>
          </p:txBody>
        </p:sp>
        <p:sp>
          <p:nvSpPr>
            <p:cNvPr id="1462" name="Freeform 9">
              <a:extLst>
                <a:ext uri="{FF2B5EF4-FFF2-40B4-BE49-F238E27FC236}">
                  <a16:creationId xmlns:a16="http://schemas.microsoft.com/office/drawing/2014/main" id="{FA3A827A-4261-3EE1-7188-570529735316}"/>
                </a:ext>
              </a:extLst>
            </p:cNvPr>
            <p:cNvSpPr>
              <a:spLocks/>
            </p:cNvSpPr>
            <p:nvPr/>
          </p:nvSpPr>
          <p:spPr bwMode="auto">
            <a:xfrm>
              <a:off x="3741738" y="5172075"/>
              <a:ext cx="438150" cy="358775"/>
            </a:xfrm>
            <a:custGeom>
              <a:avLst/>
              <a:gdLst>
                <a:gd name="T0" fmla="*/ 259 w 260"/>
                <a:gd name="T1" fmla="*/ 190 h 213"/>
                <a:gd name="T2" fmla="*/ 260 w 260"/>
                <a:gd name="T3" fmla="*/ 180 h 213"/>
                <a:gd name="T4" fmla="*/ 235 w 260"/>
                <a:gd name="T5" fmla="*/ 150 h 213"/>
                <a:gd name="T6" fmla="*/ 227 w 260"/>
                <a:gd name="T7" fmla="*/ 149 h 213"/>
                <a:gd name="T8" fmla="*/ 220 w 260"/>
                <a:gd name="T9" fmla="*/ 149 h 213"/>
                <a:gd name="T10" fmla="*/ 128 w 260"/>
                <a:gd name="T11" fmla="*/ 133 h 213"/>
                <a:gd name="T12" fmla="*/ 84 w 260"/>
                <a:gd name="T13" fmla="*/ 99 h 213"/>
                <a:gd name="T14" fmla="*/ 73 w 260"/>
                <a:gd name="T15" fmla="*/ 80 h 213"/>
                <a:gd name="T16" fmla="*/ 64 w 260"/>
                <a:gd name="T17" fmla="*/ 37 h 213"/>
                <a:gd name="T18" fmla="*/ 64 w 260"/>
                <a:gd name="T19" fmla="*/ 35 h 213"/>
                <a:gd name="T20" fmla="*/ 64 w 260"/>
                <a:gd name="T21" fmla="*/ 35 h 213"/>
                <a:gd name="T22" fmla="*/ 35 w 260"/>
                <a:gd name="T23" fmla="*/ 1 h 213"/>
                <a:gd name="T24" fmla="*/ 12 w 260"/>
                <a:gd name="T25" fmla="*/ 8 h 213"/>
                <a:gd name="T26" fmla="*/ 0 w 260"/>
                <a:gd name="T27" fmla="*/ 30 h 213"/>
                <a:gd name="T28" fmla="*/ 0 w 260"/>
                <a:gd name="T29" fmla="*/ 30 h 213"/>
                <a:gd name="T30" fmla="*/ 0 w 260"/>
                <a:gd name="T31" fmla="*/ 37 h 213"/>
                <a:gd name="T32" fmla="*/ 33 w 260"/>
                <a:gd name="T33" fmla="*/ 138 h 213"/>
                <a:gd name="T34" fmla="*/ 72 w 260"/>
                <a:gd name="T35" fmla="*/ 174 h 213"/>
                <a:gd name="T36" fmla="*/ 102 w 260"/>
                <a:gd name="T37" fmla="*/ 191 h 213"/>
                <a:gd name="T38" fmla="*/ 216 w 260"/>
                <a:gd name="T39" fmla="*/ 213 h 213"/>
                <a:gd name="T40" fmla="*/ 220 w 260"/>
                <a:gd name="T41" fmla="*/ 213 h 213"/>
                <a:gd name="T42" fmla="*/ 229 w 260"/>
                <a:gd name="T43" fmla="*/ 213 h 213"/>
                <a:gd name="T44" fmla="*/ 259 w 260"/>
                <a:gd name="T45" fmla="*/ 190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60" h="213">
                  <a:moveTo>
                    <a:pt x="259" y="190"/>
                  </a:moveTo>
                  <a:cubicBezTo>
                    <a:pt x="260" y="187"/>
                    <a:pt x="260" y="184"/>
                    <a:pt x="260" y="180"/>
                  </a:cubicBezTo>
                  <a:cubicBezTo>
                    <a:pt x="260" y="166"/>
                    <a:pt x="249" y="153"/>
                    <a:pt x="235" y="150"/>
                  </a:cubicBezTo>
                  <a:cubicBezTo>
                    <a:pt x="233" y="149"/>
                    <a:pt x="230" y="149"/>
                    <a:pt x="227" y="149"/>
                  </a:cubicBezTo>
                  <a:cubicBezTo>
                    <a:pt x="225" y="149"/>
                    <a:pt x="222" y="149"/>
                    <a:pt x="220" y="149"/>
                  </a:cubicBezTo>
                  <a:cubicBezTo>
                    <a:pt x="179" y="149"/>
                    <a:pt x="149" y="142"/>
                    <a:pt x="128" y="133"/>
                  </a:cubicBezTo>
                  <a:cubicBezTo>
                    <a:pt x="107" y="123"/>
                    <a:pt x="94" y="111"/>
                    <a:pt x="84" y="99"/>
                  </a:cubicBezTo>
                  <a:cubicBezTo>
                    <a:pt x="80" y="93"/>
                    <a:pt x="76" y="87"/>
                    <a:pt x="73" y="80"/>
                  </a:cubicBezTo>
                  <a:cubicBezTo>
                    <a:pt x="65" y="62"/>
                    <a:pt x="64" y="44"/>
                    <a:pt x="64" y="37"/>
                  </a:cubicBezTo>
                  <a:cubicBezTo>
                    <a:pt x="64" y="36"/>
                    <a:pt x="64" y="35"/>
                    <a:pt x="64" y="35"/>
                  </a:cubicBezTo>
                  <a:cubicBezTo>
                    <a:pt x="64" y="35"/>
                    <a:pt x="64" y="35"/>
                    <a:pt x="64" y="35"/>
                  </a:cubicBezTo>
                  <a:cubicBezTo>
                    <a:pt x="65" y="17"/>
                    <a:pt x="52" y="2"/>
                    <a:pt x="35" y="1"/>
                  </a:cubicBezTo>
                  <a:cubicBezTo>
                    <a:pt x="26" y="0"/>
                    <a:pt x="18" y="3"/>
                    <a:pt x="12" y="8"/>
                  </a:cubicBezTo>
                  <a:cubicBezTo>
                    <a:pt x="5" y="13"/>
                    <a:pt x="1" y="21"/>
                    <a:pt x="0" y="30"/>
                  </a:cubicBezTo>
                  <a:cubicBezTo>
                    <a:pt x="0" y="30"/>
                    <a:pt x="0" y="30"/>
                    <a:pt x="0" y="30"/>
                  </a:cubicBezTo>
                  <a:cubicBezTo>
                    <a:pt x="0" y="31"/>
                    <a:pt x="0" y="33"/>
                    <a:pt x="0" y="37"/>
                  </a:cubicBezTo>
                  <a:cubicBezTo>
                    <a:pt x="0" y="53"/>
                    <a:pt x="3" y="96"/>
                    <a:pt x="33" y="138"/>
                  </a:cubicBezTo>
                  <a:cubicBezTo>
                    <a:pt x="43" y="151"/>
                    <a:pt x="56" y="163"/>
                    <a:pt x="72" y="174"/>
                  </a:cubicBezTo>
                  <a:cubicBezTo>
                    <a:pt x="81" y="181"/>
                    <a:pt x="91" y="186"/>
                    <a:pt x="102" y="191"/>
                  </a:cubicBezTo>
                  <a:cubicBezTo>
                    <a:pt x="132" y="205"/>
                    <a:pt x="170" y="213"/>
                    <a:pt x="216" y="213"/>
                  </a:cubicBezTo>
                  <a:cubicBezTo>
                    <a:pt x="217" y="213"/>
                    <a:pt x="219" y="213"/>
                    <a:pt x="220" y="213"/>
                  </a:cubicBezTo>
                  <a:cubicBezTo>
                    <a:pt x="223" y="213"/>
                    <a:pt x="226" y="213"/>
                    <a:pt x="229" y="213"/>
                  </a:cubicBezTo>
                  <a:cubicBezTo>
                    <a:pt x="243" y="213"/>
                    <a:pt x="255" y="203"/>
                    <a:pt x="259" y="19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00817" tIns="50408" rIns="100817" bIns="50408" numCol="1" anchor="t" anchorCtr="0" compatLnSpc="1">
              <a:prstTxWarp prst="textNoShape">
                <a:avLst/>
              </a:prstTxWarp>
            </a:bodyPr>
            <a:lstStyle/>
            <a:p>
              <a:endParaRPr lang="en-GB" sz="2646" dirty="0">
                <a:solidFill>
                  <a:schemeClr val="tx2"/>
                </a:solidFill>
              </a:endParaRPr>
            </a:p>
          </p:txBody>
        </p:sp>
      </p:grpSp>
      <p:sp>
        <p:nvSpPr>
          <p:cNvPr id="1463" name="TextBox 1462">
            <a:extLst>
              <a:ext uri="{FF2B5EF4-FFF2-40B4-BE49-F238E27FC236}">
                <a16:creationId xmlns:a16="http://schemas.microsoft.com/office/drawing/2014/main" id="{8CDDDDD1-1061-33D4-B398-33944C998F63}"/>
              </a:ext>
            </a:extLst>
          </p:cNvPr>
          <p:cNvSpPr txBox="1"/>
          <p:nvPr/>
        </p:nvSpPr>
        <p:spPr>
          <a:xfrm>
            <a:off x="6347637" y="2652403"/>
            <a:ext cx="1904820" cy="520784"/>
          </a:xfrm>
          <a:prstGeom prst="rect">
            <a:avLst/>
          </a:prstGeom>
          <a:noFill/>
          <a:effectLst/>
        </p:spPr>
        <p:txBody>
          <a:bodyPr wrap="square" rtlCol="0" anchor="b">
            <a:spAutoFit/>
          </a:bodyPr>
          <a:lstStyle/>
          <a:p>
            <a:pPr algn="ctr">
              <a:lnSpc>
                <a:spcPct val="120000"/>
              </a:lnSpc>
              <a:spcBef>
                <a:spcPts val="1323"/>
              </a:spcBef>
            </a:pPr>
            <a:r>
              <a:rPr lang="en-GB" sz="1200" b="1" dirty="0">
                <a:latin typeface="Calibri" pitchFamily="34" charset="0"/>
              </a:rPr>
              <a:t>VIDEO GAME PLAYERS</a:t>
            </a:r>
            <a:br>
              <a:rPr lang="en-GB" sz="1200" b="1" dirty="0">
                <a:latin typeface="Calibri" pitchFamily="34" charset="0"/>
              </a:rPr>
            </a:br>
            <a:r>
              <a:rPr lang="en-GB" sz="1200" b="1" dirty="0">
                <a:latin typeface="Calibri" pitchFamily="34" charset="0"/>
              </a:rPr>
              <a:t>(REACH &amp; SIZE)</a:t>
            </a:r>
          </a:p>
        </p:txBody>
      </p:sp>
      <p:pic>
        <p:nvPicPr>
          <p:cNvPr id="1471" name="Picture 1470">
            <a:extLst>
              <a:ext uri="{FF2B5EF4-FFF2-40B4-BE49-F238E27FC236}">
                <a16:creationId xmlns:a16="http://schemas.microsoft.com/office/drawing/2014/main" id="{D3C05152-DD43-77A4-CCCF-569829551A1F}"/>
              </a:ext>
            </a:extLst>
          </p:cNvPr>
          <p:cNvPicPr>
            <a:picLocks noChangeAspect="1"/>
          </p:cNvPicPr>
          <p:nvPr/>
        </p:nvPicPr>
        <p:blipFill>
          <a:blip r:embed="rId7"/>
          <a:stretch>
            <a:fillRect/>
          </a:stretch>
        </p:blipFill>
        <p:spPr>
          <a:xfrm>
            <a:off x="514667" y="1854890"/>
            <a:ext cx="5482461" cy="3620242"/>
          </a:xfrm>
          <a:prstGeom prst="rect">
            <a:avLst/>
          </a:prstGeom>
        </p:spPr>
      </p:pic>
      <p:sp>
        <p:nvSpPr>
          <p:cNvPr id="1473" name="TextBox 1472">
            <a:extLst>
              <a:ext uri="{FF2B5EF4-FFF2-40B4-BE49-F238E27FC236}">
                <a16:creationId xmlns:a16="http://schemas.microsoft.com/office/drawing/2014/main" id="{37864FEF-C904-B00B-E516-4F8AFEF0E089}"/>
              </a:ext>
            </a:extLst>
          </p:cNvPr>
          <p:cNvSpPr txBox="1"/>
          <p:nvPr/>
        </p:nvSpPr>
        <p:spPr>
          <a:xfrm>
            <a:off x="6180745" y="4819436"/>
            <a:ext cx="2880000" cy="788036"/>
          </a:xfrm>
          <a:prstGeom prst="rect">
            <a:avLst/>
          </a:prstGeom>
          <a:solidFill>
            <a:schemeClr val="bg1">
              <a:lumMod val="95000"/>
            </a:schemeClr>
          </a:solidFill>
        </p:spPr>
        <p:txBody>
          <a:bodyPr wrap="square" lIns="0" tIns="0" rIns="0" bIns="0" rtlCol="0">
            <a:spAutoFit/>
          </a:bodyPr>
          <a:lstStyle/>
          <a:p>
            <a:pPr algn="ctr">
              <a:lnSpc>
                <a:spcPct val="115000"/>
              </a:lnSpc>
              <a:spcBef>
                <a:spcPts val="400"/>
              </a:spcBef>
              <a:spcAft>
                <a:spcPts val="400"/>
              </a:spcAft>
            </a:pPr>
            <a:r>
              <a:rPr lang="en-GB" b="1" dirty="0">
                <a:solidFill>
                  <a:srgbClr val="EDAC1E"/>
                </a:solidFill>
              </a:rPr>
              <a:t>Online + Offline method</a:t>
            </a:r>
            <a:br>
              <a:rPr lang="en-GB" b="1" dirty="0">
                <a:solidFill>
                  <a:schemeClr val="accent2"/>
                </a:solidFill>
              </a:rPr>
            </a:br>
            <a:r>
              <a:rPr lang="en-GB" sz="1400" dirty="0"/>
              <a:t>c3,000/2,000 yearly online surveys +</a:t>
            </a:r>
            <a:br>
              <a:rPr lang="en-GB" sz="1400" dirty="0"/>
            </a:br>
            <a:r>
              <a:rPr lang="en-GB" sz="1400" dirty="0"/>
              <a:t>c1,000 F2F surveys every three years </a:t>
            </a:r>
          </a:p>
        </p:txBody>
      </p:sp>
      <p:sp>
        <p:nvSpPr>
          <p:cNvPr id="1474" name="TextBox 1473">
            <a:extLst>
              <a:ext uri="{FF2B5EF4-FFF2-40B4-BE49-F238E27FC236}">
                <a16:creationId xmlns:a16="http://schemas.microsoft.com/office/drawing/2014/main" id="{A23D8A6F-228E-DBC4-D09C-4D77EBC3F5CB}"/>
              </a:ext>
            </a:extLst>
          </p:cNvPr>
          <p:cNvSpPr txBox="1"/>
          <p:nvPr/>
        </p:nvSpPr>
        <p:spPr>
          <a:xfrm>
            <a:off x="9085834" y="4059109"/>
            <a:ext cx="2880000" cy="720000"/>
          </a:xfrm>
          <a:prstGeom prst="rect">
            <a:avLst/>
          </a:prstGeom>
          <a:solidFill>
            <a:schemeClr val="bg1">
              <a:lumMod val="95000"/>
            </a:schemeClr>
          </a:solidFill>
        </p:spPr>
        <p:txBody>
          <a:bodyPr wrap="square" lIns="0" tIns="0" rIns="0" bIns="0" rtlCol="0">
            <a:spAutoFit/>
          </a:bodyPr>
          <a:lstStyle/>
          <a:p>
            <a:pPr algn="ctr">
              <a:lnSpc>
                <a:spcPct val="115000"/>
              </a:lnSpc>
              <a:spcBef>
                <a:spcPts val="400"/>
              </a:spcBef>
              <a:spcAft>
                <a:spcPts val="400"/>
              </a:spcAft>
            </a:pPr>
            <a:r>
              <a:rPr lang="en-GB" b="1" dirty="0">
                <a:solidFill>
                  <a:srgbClr val="EDAC1E"/>
                </a:solidFill>
              </a:rPr>
              <a:t>Larger geographic coverage</a:t>
            </a:r>
            <a:br>
              <a:rPr lang="en-GB" b="1" dirty="0">
                <a:solidFill>
                  <a:schemeClr val="accent2"/>
                </a:solidFill>
              </a:rPr>
            </a:br>
            <a:r>
              <a:rPr lang="en-GB" sz="1400" dirty="0"/>
              <a:t>16 markets within Europe</a:t>
            </a:r>
          </a:p>
        </p:txBody>
      </p:sp>
      <p:sp>
        <p:nvSpPr>
          <p:cNvPr id="1475" name="TextBox 1474">
            <a:extLst>
              <a:ext uri="{FF2B5EF4-FFF2-40B4-BE49-F238E27FC236}">
                <a16:creationId xmlns:a16="http://schemas.microsoft.com/office/drawing/2014/main" id="{A8F3048D-EDD0-4004-DEA8-A558486CBB56}"/>
              </a:ext>
            </a:extLst>
          </p:cNvPr>
          <p:cNvSpPr txBox="1"/>
          <p:nvPr/>
        </p:nvSpPr>
        <p:spPr>
          <a:xfrm>
            <a:off x="6180745" y="4051033"/>
            <a:ext cx="2880000" cy="720000"/>
          </a:xfrm>
          <a:prstGeom prst="rect">
            <a:avLst/>
          </a:prstGeom>
          <a:solidFill>
            <a:schemeClr val="bg1">
              <a:lumMod val="95000"/>
            </a:schemeClr>
          </a:solidFill>
        </p:spPr>
        <p:txBody>
          <a:bodyPr wrap="square" lIns="0" tIns="0" rIns="0" bIns="0" rtlCol="0">
            <a:spAutoFit/>
          </a:bodyPr>
          <a:lstStyle/>
          <a:p>
            <a:pPr algn="ctr">
              <a:lnSpc>
                <a:spcPct val="115000"/>
              </a:lnSpc>
              <a:spcBef>
                <a:spcPts val="400"/>
              </a:spcBef>
              <a:spcAft>
                <a:spcPts val="400"/>
              </a:spcAft>
            </a:pPr>
            <a:r>
              <a:rPr lang="en-GB" b="1" dirty="0">
                <a:solidFill>
                  <a:srgbClr val="EDAC1E"/>
                </a:solidFill>
              </a:rPr>
              <a:t>Broader demographic</a:t>
            </a:r>
            <a:br>
              <a:rPr lang="en-GB" sz="2000" b="1" dirty="0">
                <a:solidFill>
                  <a:srgbClr val="EDAC1E"/>
                </a:solidFill>
              </a:rPr>
            </a:br>
            <a:r>
              <a:rPr lang="en-GB" sz="1400" dirty="0"/>
              <a:t>6-75 yrs old population</a:t>
            </a:r>
            <a:br>
              <a:rPr lang="en-GB" sz="1400" dirty="0"/>
            </a:br>
            <a:endParaRPr lang="en-GB" sz="1400" dirty="0"/>
          </a:p>
        </p:txBody>
      </p:sp>
      <p:sp>
        <p:nvSpPr>
          <p:cNvPr id="1476" name="TextBox 1475">
            <a:extLst>
              <a:ext uri="{FF2B5EF4-FFF2-40B4-BE49-F238E27FC236}">
                <a16:creationId xmlns:a16="http://schemas.microsoft.com/office/drawing/2014/main" id="{B3096190-251F-EB82-2614-E237CD6223EE}"/>
              </a:ext>
            </a:extLst>
          </p:cNvPr>
          <p:cNvSpPr txBox="1"/>
          <p:nvPr/>
        </p:nvSpPr>
        <p:spPr>
          <a:xfrm>
            <a:off x="6180745" y="3294744"/>
            <a:ext cx="2880000" cy="707886"/>
          </a:xfrm>
          <a:prstGeom prst="rect">
            <a:avLst/>
          </a:prstGeom>
          <a:solidFill>
            <a:schemeClr val="bg1">
              <a:lumMod val="95000"/>
            </a:schemeClr>
          </a:solidFill>
        </p:spPr>
        <p:txBody>
          <a:bodyPr wrap="square" lIns="0" tIns="0" rIns="0" bIns="0" rtlCol="0">
            <a:spAutoFit/>
          </a:bodyPr>
          <a:lstStyle/>
          <a:p>
            <a:pPr algn="ctr"/>
            <a:r>
              <a:rPr lang="en-GB" b="1" dirty="0">
                <a:solidFill>
                  <a:srgbClr val="EDAC1E"/>
                </a:solidFill>
              </a:rPr>
              <a:t>All devices</a:t>
            </a:r>
            <a:br>
              <a:rPr lang="en-GB" sz="2000" b="1" dirty="0">
                <a:solidFill>
                  <a:schemeClr val="accent2"/>
                </a:solidFill>
              </a:rPr>
            </a:br>
            <a:r>
              <a:rPr lang="en-GB" sz="1400" dirty="0"/>
              <a:t>Consoles, PCs, Smart Devices, Children devices &amp; Internet TVs</a:t>
            </a:r>
            <a:endParaRPr lang="en-GB" sz="1600" dirty="0"/>
          </a:p>
        </p:txBody>
      </p:sp>
      <p:sp>
        <p:nvSpPr>
          <p:cNvPr id="1477" name="TextBox 1476">
            <a:extLst>
              <a:ext uri="{FF2B5EF4-FFF2-40B4-BE49-F238E27FC236}">
                <a16:creationId xmlns:a16="http://schemas.microsoft.com/office/drawing/2014/main" id="{431115D3-B768-DE31-E5CE-AFA70AA8FA0C}"/>
              </a:ext>
            </a:extLst>
          </p:cNvPr>
          <p:cNvSpPr txBox="1"/>
          <p:nvPr/>
        </p:nvSpPr>
        <p:spPr>
          <a:xfrm>
            <a:off x="9085834" y="4823474"/>
            <a:ext cx="2880000" cy="788036"/>
          </a:xfrm>
          <a:prstGeom prst="rect">
            <a:avLst/>
          </a:prstGeom>
          <a:solidFill>
            <a:schemeClr val="bg1">
              <a:lumMod val="95000"/>
            </a:schemeClr>
          </a:solidFill>
        </p:spPr>
        <p:txBody>
          <a:bodyPr wrap="square" lIns="0" tIns="0" rIns="0" bIns="0" rtlCol="0">
            <a:spAutoFit/>
          </a:bodyPr>
          <a:lstStyle/>
          <a:p>
            <a:pPr algn="ctr">
              <a:lnSpc>
                <a:spcPct val="115000"/>
              </a:lnSpc>
              <a:spcBef>
                <a:spcPts val="400"/>
              </a:spcBef>
              <a:spcAft>
                <a:spcPts val="400"/>
              </a:spcAft>
            </a:pPr>
            <a:r>
              <a:rPr lang="en-GB" b="1" dirty="0">
                <a:solidFill>
                  <a:srgbClr val="EDAC1E"/>
                </a:solidFill>
              </a:rPr>
              <a:t>13 years of results</a:t>
            </a:r>
            <a:br>
              <a:rPr lang="en-GB" b="1" dirty="0">
                <a:solidFill>
                  <a:schemeClr val="accent2"/>
                </a:solidFill>
              </a:rPr>
            </a:br>
            <a:r>
              <a:rPr lang="en-GB" sz="1400" dirty="0"/>
              <a:t>long lasting tracking study </a:t>
            </a:r>
            <a:br>
              <a:rPr lang="en-GB" sz="1400" dirty="0"/>
            </a:br>
            <a:r>
              <a:rPr lang="en-GB" sz="1400" dirty="0"/>
              <a:t>(Europe5)</a:t>
            </a:r>
            <a:endParaRPr lang="en-GB" dirty="0"/>
          </a:p>
        </p:txBody>
      </p:sp>
      <p:sp>
        <p:nvSpPr>
          <p:cNvPr id="1478" name="TextBox 1477">
            <a:extLst>
              <a:ext uri="{FF2B5EF4-FFF2-40B4-BE49-F238E27FC236}">
                <a16:creationId xmlns:a16="http://schemas.microsoft.com/office/drawing/2014/main" id="{091AE638-6E41-ABD8-2C0F-B4767DF55797}"/>
              </a:ext>
            </a:extLst>
          </p:cNvPr>
          <p:cNvSpPr txBox="1"/>
          <p:nvPr/>
        </p:nvSpPr>
        <p:spPr>
          <a:xfrm>
            <a:off x="9085834" y="3294744"/>
            <a:ext cx="2880000" cy="720000"/>
          </a:xfrm>
          <a:prstGeom prst="rect">
            <a:avLst/>
          </a:prstGeom>
          <a:solidFill>
            <a:schemeClr val="bg1">
              <a:lumMod val="95000"/>
            </a:schemeClr>
          </a:solidFill>
        </p:spPr>
        <p:txBody>
          <a:bodyPr wrap="square" lIns="0" tIns="0" rIns="0" bIns="0" rtlCol="0">
            <a:spAutoFit/>
          </a:bodyPr>
          <a:lstStyle/>
          <a:p>
            <a:pPr algn="ctr"/>
            <a:r>
              <a:rPr lang="en-GB" b="1" dirty="0">
                <a:solidFill>
                  <a:srgbClr val="EDAC1E"/>
                </a:solidFill>
              </a:rPr>
              <a:t>All formats</a:t>
            </a:r>
            <a:br>
              <a:rPr lang="en-GB" sz="2000" b="1" dirty="0">
                <a:solidFill>
                  <a:schemeClr val="accent2"/>
                </a:solidFill>
              </a:rPr>
            </a:br>
            <a:r>
              <a:rPr lang="en-GB" sz="1400" dirty="0"/>
              <a:t>Physical, Online, Apps &amp;  Subscriptions</a:t>
            </a:r>
            <a:endParaRPr lang="en-GB" sz="1600" dirty="0"/>
          </a:p>
        </p:txBody>
      </p:sp>
      <p:sp>
        <p:nvSpPr>
          <p:cNvPr id="1481" name="TextBox 1480">
            <a:extLst>
              <a:ext uri="{FF2B5EF4-FFF2-40B4-BE49-F238E27FC236}">
                <a16:creationId xmlns:a16="http://schemas.microsoft.com/office/drawing/2014/main" id="{EF0A4671-920C-8466-7D03-19EA530CBD7C}"/>
              </a:ext>
            </a:extLst>
          </p:cNvPr>
          <p:cNvSpPr txBox="1"/>
          <p:nvPr/>
        </p:nvSpPr>
        <p:spPr>
          <a:xfrm>
            <a:off x="6167560" y="5655876"/>
            <a:ext cx="5798273" cy="480131"/>
          </a:xfrm>
          <a:prstGeom prst="rect">
            <a:avLst/>
          </a:prstGeom>
          <a:solidFill>
            <a:schemeClr val="bg1">
              <a:lumMod val="95000"/>
            </a:schemeClr>
          </a:solidFill>
        </p:spPr>
        <p:txBody>
          <a:bodyPr wrap="square" lIns="0" tIns="0" rIns="0" bIns="0" rtlCol="0" anchor="t">
            <a:spAutoFit/>
          </a:bodyPr>
          <a:lstStyle/>
          <a:p>
            <a:pPr lvl="0" algn="ctr">
              <a:lnSpc>
                <a:spcPct val="120000"/>
              </a:lnSpc>
              <a:spcBef>
                <a:spcPts val="400"/>
              </a:spcBef>
              <a:spcAft>
                <a:spcPts val="400"/>
              </a:spcAft>
              <a:defRPr/>
            </a:pPr>
            <a:r>
              <a:rPr lang="en-US" sz="900" dirty="0">
                <a:solidFill>
                  <a:srgbClr val="C00000"/>
                </a:solidFill>
                <a:latin typeface="Barlow"/>
              </a:rPr>
              <a:t>GameTrack 2025 </a:t>
            </a:r>
            <a:r>
              <a:rPr lang="en-US" sz="900" dirty="0">
                <a:solidFill>
                  <a:srgbClr val="C00000"/>
                </a:solidFill>
              </a:rPr>
              <a:t>methodology has undergone revisions, generating limitations for like-for-like comparisons due to changes in sample definitions, questionnaire and methodology. Revenue estimates now integrate a wider set of subscriptions to video game services.</a:t>
            </a:r>
            <a:endParaRPr kumimoji="0" lang="en-GB" sz="900" u="none" strike="noStrike" kern="1200" cap="none" spc="0" normalizeH="0" baseline="0" noProof="0" dirty="0">
              <a:ln>
                <a:noFill/>
              </a:ln>
              <a:solidFill>
                <a:srgbClr val="C00000"/>
              </a:solidFill>
              <a:effectLst/>
              <a:uLnTx/>
              <a:uFillTx/>
              <a:latin typeface="Barlow"/>
              <a:ea typeface="+mn-ea"/>
              <a:cs typeface="+mn-cs"/>
            </a:endParaRPr>
          </a:p>
        </p:txBody>
      </p:sp>
    </p:spTree>
    <p:extLst>
      <p:ext uri="{BB962C8B-B14F-4D97-AF65-F5344CB8AC3E}">
        <p14:creationId xmlns:p14="http://schemas.microsoft.com/office/powerpoint/2010/main" val="29614110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29ADA129-FFDA-2410-59B6-231E9AF4A48F}"/>
              </a:ext>
            </a:extLst>
          </p:cNvPr>
          <p:cNvSpPr txBox="1">
            <a:spLocks/>
          </p:cNvSpPr>
          <p:nvPr/>
        </p:nvSpPr>
        <p:spPr>
          <a:xfrm>
            <a:off x="522841" y="1557735"/>
            <a:ext cx="4322380" cy="4814489"/>
          </a:xfrm>
          <a:prstGeom prst="rect">
            <a:avLst/>
          </a:prstGeom>
        </p:spPr>
        <p:txBody>
          <a:bodyPr vert="horz" lIns="0" tIns="0" rIns="0" bIns="0" rtlCol="0">
            <a:noAutofit/>
          </a:bodyPr>
          <a:lstStyle>
            <a:lvl1pPr marL="0" indent="0" algn="l" defTabSz="914400" rtl="0" eaLnBrk="1" latinLnBrk="0" hangingPunct="1">
              <a:lnSpc>
                <a:spcPct val="110000"/>
              </a:lnSpc>
              <a:spcBef>
                <a:spcPts val="400"/>
              </a:spcBef>
              <a:spcAft>
                <a:spcPts val="400"/>
              </a:spcAft>
              <a:buSzPct val="50000"/>
              <a:buFont typeface="HelveticaNeueLT Std Lt Cn" panose="020B0406020202030204" pitchFamily="34" charset="0"/>
              <a:buNone/>
              <a:defRPr sz="1400" b="0" kern="1200">
                <a:solidFill>
                  <a:schemeClr val="tx1"/>
                </a:solidFill>
                <a:latin typeface="+mn-lt"/>
                <a:ea typeface="+mn-ea"/>
                <a:cs typeface="+mn-cs"/>
              </a:defRPr>
            </a:lvl1pPr>
            <a:lvl2pPr marL="266700" indent="-266700" algn="l" defTabSz="914400" rtl="0" eaLnBrk="1" latinLnBrk="0" hangingPunct="1">
              <a:lnSpc>
                <a:spcPct val="110000"/>
              </a:lnSpc>
              <a:spcBef>
                <a:spcPts val="400"/>
              </a:spcBef>
              <a:spcAft>
                <a:spcPts val="400"/>
              </a:spcAft>
              <a:buSzPct val="80000"/>
              <a:buFont typeface="Segoe UI" panose="020B0502040204020203" pitchFamily="34" charset="0"/>
              <a:buChar char="●"/>
              <a:defRPr sz="1400" kern="1200">
                <a:solidFill>
                  <a:schemeClr val="tx1"/>
                </a:solidFill>
                <a:latin typeface="+mn-lt"/>
                <a:ea typeface="+mn-ea"/>
                <a:cs typeface="+mn-cs"/>
              </a:defRPr>
            </a:lvl2pPr>
            <a:lvl3pPr marL="630238" indent="-260350" algn="l" defTabSz="914400" rtl="0" eaLnBrk="1" latinLnBrk="0" hangingPunct="1">
              <a:lnSpc>
                <a:spcPct val="110000"/>
              </a:lnSpc>
              <a:spcBef>
                <a:spcPts val="400"/>
              </a:spcBef>
              <a:spcAft>
                <a:spcPts val="400"/>
              </a:spcAft>
              <a:buFont typeface="Arial" panose="020B0604020202020204" pitchFamily="34" charset="0"/>
              <a:buChar char="‒"/>
              <a:defRPr sz="1400" kern="1200">
                <a:solidFill>
                  <a:schemeClr val="tx1"/>
                </a:solidFill>
                <a:latin typeface="+mn-lt"/>
                <a:ea typeface="+mn-ea"/>
                <a:cs typeface="+mn-cs"/>
              </a:defRPr>
            </a:lvl3pPr>
            <a:lvl4pPr marL="987425" indent="-228600" algn="l" defTabSz="914400" rtl="0" eaLnBrk="1" latinLnBrk="0" hangingPunct="1">
              <a:lnSpc>
                <a:spcPct val="90000"/>
              </a:lnSpc>
              <a:spcBef>
                <a:spcPts val="500"/>
              </a:spcBef>
              <a:buFont typeface="Arial" panose="020B0604020202020204" pitchFamily="34" charset="0"/>
              <a:buChar char="•"/>
              <a:defRPr sz="1400" kern="1200">
                <a:solidFill>
                  <a:schemeClr val="bg2"/>
                </a:solidFill>
                <a:latin typeface="+mn-lt"/>
                <a:ea typeface="+mn-ea"/>
                <a:cs typeface="+mn-cs"/>
              </a:defRPr>
            </a:lvl4pPr>
            <a:lvl5pPr marL="1262063" indent="-228600" algn="l" defTabSz="914400" rtl="0" eaLnBrk="1" latinLnBrk="0" hangingPunct="1">
              <a:lnSpc>
                <a:spcPct val="90000"/>
              </a:lnSpc>
              <a:spcBef>
                <a:spcPts val="500"/>
              </a:spcBef>
              <a:buFont typeface="HelveticaNeueLT Std Lt Cn" panose="020B0406020202030204" pitchFamily="34" charset="0"/>
              <a:buChar char="−"/>
              <a:defRPr sz="14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tabLst>
                <a:tab pos="457200" algn="l"/>
              </a:tabLst>
            </a:pPr>
            <a:r>
              <a:rPr lang="en-GB" sz="1600" dirty="0">
                <a:latin typeface="Barlow" panose="00000500000000000000" pitchFamily="2" charset="0"/>
              </a:rPr>
              <a:t>Since 2018, Ipsos has conducted research on behalf of VGE, looking at claimed spend on in-game extras by children and their parent’s /guardian’s supervision of this spend. </a:t>
            </a:r>
          </a:p>
          <a:p>
            <a:pPr lvl="0">
              <a:tabLst>
                <a:tab pos="457200" algn="l"/>
              </a:tabLst>
            </a:pPr>
            <a:r>
              <a:rPr lang="en-GB" sz="1600" dirty="0">
                <a:latin typeface="Barlow" panose="00000500000000000000" pitchFamily="2" charset="0"/>
              </a:rPr>
              <a:t>This is the sixth edition of the survey, conducted in 2018, 2019, 2020, 2023, 2024 and 2025, as extra question modules to the GameTrack survey.</a:t>
            </a:r>
          </a:p>
          <a:p>
            <a:pPr lvl="0">
              <a:tabLst>
                <a:tab pos="457200" algn="l"/>
              </a:tabLst>
            </a:pPr>
            <a:r>
              <a:rPr lang="en-GB" sz="1600" dirty="0">
                <a:latin typeface="Barlow" panose="00000500000000000000" pitchFamily="2" charset="0"/>
              </a:rPr>
              <a:t>This report looks at broad trends since 2018, however, direct comparisons are </a:t>
            </a:r>
            <a:r>
              <a:rPr lang="en-GB" sz="1600" i="1" dirty="0">
                <a:latin typeface="Barlow" panose="00000500000000000000" pitchFamily="2" charset="0"/>
              </a:rPr>
              <a:t>not</a:t>
            </a:r>
            <a:r>
              <a:rPr lang="en-GB" sz="1600" dirty="0">
                <a:latin typeface="Barlow" panose="00000500000000000000" pitchFamily="2" charset="0"/>
              </a:rPr>
              <a:t> recommended between 2018/2019 vs 2020/2023/2024 vs 2025 results due to differing sampling and methodology improvements.</a:t>
            </a:r>
          </a:p>
          <a:p>
            <a:r>
              <a:rPr lang="en-GB" sz="1600" dirty="0">
                <a:latin typeface="Barlow" panose="00000500000000000000" pitchFamily="2" charset="0"/>
              </a:rPr>
              <a:t>From 2025, GameTrack has expanded to cover 16 EU markets, and including a broader demographic (from 6-64 to 6-75 yrs old).</a:t>
            </a:r>
          </a:p>
          <a:p>
            <a:pPr marL="285750" indent="-285750">
              <a:buFont typeface="Arial" panose="020B0604020202020204" pitchFamily="34" charset="0"/>
              <a:buChar char="•"/>
            </a:pPr>
            <a:endParaRPr lang="en-GB" sz="1600" dirty="0">
              <a:latin typeface="Barlow" panose="00000500000000000000" pitchFamily="2" charset="0"/>
            </a:endParaRPr>
          </a:p>
        </p:txBody>
      </p:sp>
      <p:graphicFrame>
        <p:nvGraphicFramePr>
          <p:cNvPr id="5" name="Table 3">
            <a:extLst>
              <a:ext uri="{FF2B5EF4-FFF2-40B4-BE49-F238E27FC236}">
                <a16:creationId xmlns:a16="http://schemas.microsoft.com/office/drawing/2014/main" id="{CCD17514-D78B-E892-E18E-D08A85CF5FE7}"/>
              </a:ext>
            </a:extLst>
          </p:cNvPr>
          <p:cNvGraphicFramePr>
            <a:graphicFrameLocks noGrp="1"/>
          </p:cNvGraphicFramePr>
          <p:nvPr>
            <p:extLst>
              <p:ext uri="{D42A27DB-BD31-4B8C-83A1-F6EECF244321}">
                <p14:modId xmlns:p14="http://schemas.microsoft.com/office/powerpoint/2010/main" val="1194812883"/>
              </p:ext>
            </p:extLst>
          </p:nvPr>
        </p:nvGraphicFramePr>
        <p:xfrm>
          <a:off x="6430961" y="4244512"/>
          <a:ext cx="3731152" cy="1750524"/>
        </p:xfrm>
        <a:graphic>
          <a:graphicData uri="http://schemas.openxmlformats.org/drawingml/2006/table">
            <a:tbl>
              <a:tblPr firstRow="1" bandRow="1">
                <a:tableStyleId>{5C22544A-7EE6-4342-B048-85BDC9FD1C3A}</a:tableStyleId>
              </a:tblPr>
              <a:tblGrid>
                <a:gridCol w="836062">
                  <a:extLst>
                    <a:ext uri="{9D8B030D-6E8A-4147-A177-3AD203B41FA5}">
                      <a16:colId xmlns:a16="http://schemas.microsoft.com/office/drawing/2014/main" val="834761225"/>
                    </a:ext>
                  </a:extLst>
                </a:gridCol>
                <a:gridCol w="965030">
                  <a:extLst>
                    <a:ext uri="{9D8B030D-6E8A-4147-A177-3AD203B41FA5}">
                      <a16:colId xmlns:a16="http://schemas.microsoft.com/office/drawing/2014/main" val="2255926430"/>
                    </a:ext>
                  </a:extLst>
                </a:gridCol>
                <a:gridCol w="965030">
                  <a:extLst>
                    <a:ext uri="{9D8B030D-6E8A-4147-A177-3AD203B41FA5}">
                      <a16:colId xmlns:a16="http://schemas.microsoft.com/office/drawing/2014/main" val="1895897941"/>
                    </a:ext>
                  </a:extLst>
                </a:gridCol>
                <a:gridCol w="965030">
                  <a:extLst>
                    <a:ext uri="{9D8B030D-6E8A-4147-A177-3AD203B41FA5}">
                      <a16:colId xmlns:a16="http://schemas.microsoft.com/office/drawing/2014/main" val="2783953991"/>
                    </a:ext>
                  </a:extLst>
                </a:gridCol>
              </a:tblGrid>
              <a:tr h="242847">
                <a:tc>
                  <a:txBody>
                    <a:bodyPr/>
                    <a:lstStyle/>
                    <a:p>
                      <a:pPr algn="ctr"/>
                      <a:r>
                        <a:rPr lang="en-GB" sz="1200" dirty="0">
                          <a:latin typeface="Barlow" panose="00000500000000000000" pitchFamily="2" charset="0"/>
                        </a:rPr>
                        <a:t>YEAR</a:t>
                      </a:r>
                    </a:p>
                  </a:txBody>
                  <a:tcPr marL="0" marR="0" marT="0" marB="0" anchor="ctr">
                    <a:solidFill>
                      <a:schemeClr val="bg2">
                        <a:lumMod val="60000"/>
                        <a:lumOff val="40000"/>
                      </a:schemeClr>
                    </a:solidFill>
                  </a:tcPr>
                </a:tc>
                <a:tc>
                  <a:txBody>
                    <a:bodyPr/>
                    <a:lstStyle/>
                    <a:p>
                      <a:pPr algn="ctr"/>
                      <a:r>
                        <a:rPr lang="en-GB" sz="1200" dirty="0">
                          <a:latin typeface="Barlow" panose="00000500000000000000" pitchFamily="2" charset="0"/>
                        </a:rPr>
                        <a:t>TOTAL</a:t>
                      </a:r>
                    </a:p>
                  </a:txBody>
                  <a:tcPr marL="0" marR="0" marT="0" marB="0" anchor="ctr">
                    <a:solidFill>
                      <a:schemeClr val="bg2">
                        <a:lumMod val="60000"/>
                        <a:lumOff val="40000"/>
                      </a:schemeClr>
                    </a:solidFill>
                  </a:tcPr>
                </a:tc>
                <a:tc>
                  <a:txBody>
                    <a:bodyPr/>
                    <a:lstStyle/>
                    <a:p>
                      <a:pPr algn="ctr"/>
                      <a:r>
                        <a:rPr lang="en-GB" sz="1200" dirty="0">
                          <a:latin typeface="Barlow" panose="00000500000000000000" pitchFamily="2" charset="0"/>
                        </a:rPr>
                        <a:t>MARKETS</a:t>
                      </a:r>
                    </a:p>
                  </a:txBody>
                  <a:tcPr marL="0" marR="0" marT="0" marB="0" anchor="ctr">
                    <a:solidFill>
                      <a:schemeClr val="bg2">
                        <a:lumMod val="60000"/>
                        <a:lumOff val="40000"/>
                      </a:schemeClr>
                    </a:solidFill>
                  </a:tcPr>
                </a:tc>
                <a:tc>
                  <a:txBody>
                    <a:bodyPr/>
                    <a:lstStyle/>
                    <a:p>
                      <a:pPr algn="ctr"/>
                      <a:r>
                        <a:rPr lang="en-GB" sz="1200" dirty="0">
                          <a:latin typeface="Barlow" panose="00000500000000000000" pitchFamily="2" charset="0"/>
                        </a:rPr>
                        <a:t>POPULATION</a:t>
                      </a:r>
                    </a:p>
                  </a:txBody>
                  <a:tcPr marL="0" marR="0" marT="0" marB="0" anchor="ctr">
                    <a:solidFill>
                      <a:schemeClr val="bg2">
                        <a:lumMod val="60000"/>
                        <a:lumOff val="40000"/>
                      </a:schemeClr>
                    </a:solidFill>
                  </a:tcPr>
                </a:tc>
                <a:extLst>
                  <a:ext uri="{0D108BD9-81ED-4DB2-BD59-A6C34878D82A}">
                    <a16:rowId xmlns:a16="http://schemas.microsoft.com/office/drawing/2014/main" val="901595190"/>
                  </a:ext>
                </a:extLst>
              </a:tr>
              <a:tr h="252966">
                <a:tc>
                  <a:txBody>
                    <a:bodyPr/>
                    <a:lstStyle/>
                    <a:p>
                      <a:pPr algn="ctr" fontAlgn="b"/>
                      <a:r>
                        <a:rPr lang="en-GB" sz="1200" b="1" kern="1200" dirty="0">
                          <a:solidFill>
                            <a:schemeClr val="tx1"/>
                          </a:solidFill>
                          <a:latin typeface="Barlow" panose="00000500000000000000" pitchFamily="2" charset="0"/>
                          <a:ea typeface="+mn-ea"/>
                          <a:cs typeface="+mn-cs"/>
                        </a:rPr>
                        <a:t>2025</a:t>
                      </a:r>
                    </a:p>
                  </a:txBody>
                  <a:tcPr marL="7620" marR="7620" marT="7620" marB="0" anchor="ctr"/>
                </a:tc>
                <a:tc>
                  <a:txBody>
                    <a:bodyPr/>
                    <a:lstStyle/>
                    <a:p>
                      <a:pPr algn="ctr" fontAlgn="b"/>
                      <a:r>
                        <a:rPr lang="en-GB" sz="1200" b="0" kern="1200" dirty="0">
                          <a:solidFill>
                            <a:schemeClr val="tx1"/>
                          </a:solidFill>
                          <a:latin typeface="Barlow" panose="00000500000000000000" pitchFamily="2" charset="0"/>
                          <a:ea typeface="+mn-ea"/>
                          <a:cs typeface="+mn-cs"/>
                        </a:rPr>
                        <a:t>5,489</a:t>
                      </a:r>
                    </a:p>
                  </a:txBody>
                  <a:tcPr marL="7620" marR="7620" marT="7620" marB="0" anchor="ctr"/>
                </a:tc>
                <a:tc>
                  <a:txBody>
                    <a:bodyPr/>
                    <a:lstStyle/>
                    <a:p>
                      <a:pPr algn="ctr" fontAlgn="b"/>
                      <a:r>
                        <a:rPr lang="en-GB" sz="1200" b="0" kern="1200" dirty="0">
                          <a:solidFill>
                            <a:schemeClr val="tx1"/>
                          </a:solidFill>
                          <a:latin typeface="Barlow" panose="00000500000000000000" pitchFamily="2" charset="0"/>
                          <a:ea typeface="+mn-ea"/>
                          <a:cs typeface="+mn-cs"/>
                        </a:rPr>
                        <a:t>EU16</a:t>
                      </a:r>
                    </a:p>
                  </a:txBody>
                  <a:tcPr marL="7620" marR="7620" marT="7620" marB="0" anchor="ctr"/>
                </a:tc>
                <a:tc>
                  <a:txBody>
                    <a:bodyPr/>
                    <a:lstStyle/>
                    <a:p>
                      <a:pPr algn="ctr" fontAlgn="b"/>
                      <a:r>
                        <a:rPr lang="en-GB" sz="1200" b="0" kern="1200" dirty="0">
                          <a:solidFill>
                            <a:schemeClr val="tx1"/>
                          </a:solidFill>
                          <a:latin typeface="Barlow" panose="00000500000000000000" pitchFamily="2" charset="0"/>
                          <a:ea typeface="+mn-ea"/>
                          <a:cs typeface="+mn-cs"/>
                        </a:rPr>
                        <a:t>6-75 yrs old</a:t>
                      </a:r>
                    </a:p>
                  </a:txBody>
                  <a:tcPr marL="7620" marR="7620" marT="7620" marB="0" anchor="ctr"/>
                </a:tc>
                <a:extLst>
                  <a:ext uri="{0D108BD9-81ED-4DB2-BD59-A6C34878D82A}">
                    <a16:rowId xmlns:a16="http://schemas.microsoft.com/office/drawing/2014/main" val="374516639"/>
                  </a:ext>
                </a:extLst>
              </a:tr>
              <a:tr h="252966">
                <a:tc>
                  <a:txBody>
                    <a:bodyPr/>
                    <a:lstStyle/>
                    <a:p>
                      <a:pPr algn="ctr" fontAlgn="b"/>
                      <a:r>
                        <a:rPr lang="en-GB" sz="1200" b="1" kern="1200" dirty="0">
                          <a:solidFill>
                            <a:schemeClr val="tx1"/>
                          </a:solidFill>
                          <a:latin typeface="Barlow" panose="00000500000000000000" pitchFamily="2" charset="0"/>
                          <a:ea typeface="+mn-ea"/>
                          <a:cs typeface="+mn-cs"/>
                        </a:rPr>
                        <a:t>2024</a:t>
                      </a:r>
                    </a:p>
                  </a:txBody>
                  <a:tcPr marL="7620" marR="7620" marT="7620" marB="0" anchor="ctr"/>
                </a:tc>
                <a:tc>
                  <a:txBody>
                    <a:bodyPr/>
                    <a:lstStyle/>
                    <a:p>
                      <a:pPr algn="ctr" fontAlgn="b"/>
                      <a:r>
                        <a:rPr lang="en-GB" sz="1200" b="0" kern="1200" dirty="0">
                          <a:solidFill>
                            <a:schemeClr val="tx1"/>
                          </a:solidFill>
                          <a:latin typeface="Barlow" panose="00000500000000000000" pitchFamily="2" charset="0"/>
                          <a:ea typeface="+mn-ea"/>
                          <a:cs typeface="+mn-cs"/>
                        </a:rPr>
                        <a:t>2,772</a:t>
                      </a:r>
                    </a:p>
                  </a:txBody>
                  <a:tcPr marL="7620" marR="7620" marT="7620" marB="0" anchor="ctr"/>
                </a:tc>
                <a:tc>
                  <a:txBody>
                    <a:bodyPr/>
                    <a:lstStyle/>
                    <a:p>
                      <a:pPr algn="ctr" fontAlgn="b"/>
                      <a:r>
                        <a:rPr lang="en-GB" sz="1200" b="0" kern="1200" dirty="0">
                          <a:solidFill>
                            <a:schemeClr val="tx1"/>
                          </a:solidFill>
                          <a:latin typeface="Barlow" panose="00000500000000000000" pitchFamily="2" charset="0"/>
                          <a:ea typeface="+mn-ea"/>
                          <a:cs typeface="+mn-cs"/>
                        </a:rPr>
                        <a:t>EU5</a:t>
                      </a:r>
                    </a:p>
                  </a:txBody>
                  <a:tcPr marL="7620" marR="7620" marT="762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Barlow" panose="00000500000000000000" pitchFamily="2" charset="0"/>
                          <a:ea typeface="+mn-ea"/>
                          <a:cs typeface="+mn-cs"/>
                        </a:rPr>
                        <a:t>6-64 yrs old</a:t>
                      </a:r>
                    </a:p>
                  </a:txBody>
                  <a:tcPr marL="7620" marR="7620" marT="7620" marB="0" anchor="ctr"/>
                </a:tc>
                <a:extLst>
                  <a:ext uri="{0D108BD9-81ED-4DB2-BD59-A6C34878D82A}">
                    <a16:rowId xmlns:a16="http://schemas.microsoft.com/office/drawing/2014/main" val="1875628356"/>
                  </a:ext>
                </a:extLst>
              </a:tr>
              <a:tr h="252966">
                <a:tc>
                  <a:txBody>
                    <a:bodyPr/>
                    <a:lstStyle/>
                    <a:p>
                      <a:pPr algn="ctr" fontAlgn="b"/>
                      <a:r>
                        <a:rPr lang="en-GB" sz="1200" b="1" kern="1200" dirty="0">
                          <a:solidFill>
                            <a:schemeClr val="tx1"/>
                          </a:solidFill>
                          <a:latin typeface="Barlow" panose="00000500000000000000" pitchFamily="2" charset="0"/>
                          <a:ea typeface="+mn-ea"/>
                          <a:cs typeface="+mn-cs"/>
                        </a:rPr>
                        <a:t>2023</a:t>
                      </a:r>
                    </a:p>
                  </a:txBody>
                  <a:tcPr marL="7620" marR="7620" marT="7620" marB="0" anchor="ctr"/>
                </a:tc>
                <a:tc>
                  <a:txBody>
                    <a:bodyPr/>
                    <a:lstStyle/>
                    <a:p>
                      <a:pPr algn="ctr" fontAlgn="b"/>
                      <a:r>
                        <a:rPr lang="en-GB" sz="1200" b="0" kern="1200" dirty="0">
                          <a:solidFill>
                            <a:schemeClr val="tx1"/>
                          </a:solidFill>
                          <a:latin typeface="Barlow" panose="00000500000000000000" pitchFamily="2" charset="0"/>
                          <a:ea typeface="+mn-ea"/>
                          <a:cs typeface="+mn-cs"/>
                        </a:rPr>
                        <a:t>2,808</a:t>
                      </a:r>
                    </a:p>
                  </a:txBody>
                  <a:tcPr marL="7620" marR="7620" marT="762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Barlow" panose="00000500000000000000" pitchFamily="2" charset="0"/>
                          <a:ea typeface="+mn-ea"/>
                          <a:cs typeface="+mn-cs"/>
                        </a:rPr>
                        <a:t>EU5</a:t>
                      </a:r>
                    </a:p>
                  </a:txBody>
                  <a:tcPr marL="7620" marR="7620" marT="762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Barlow" panose="00000500000000000000" pitchFamily="2" charset="0"/>
                          <a:ea typeface="+mn-ea"/>
                          <a:cs typeface="+mn-cs"/>
                        </a:rPr>
                        <a:t>6-64 yrs old</a:t>
                      </a:r>
                    </a:p>
                  </a:txBody>
                  <a:tcPr marL="7620" marR="7620" marT="7620" marB="0" anchor="ctr"/>
                </a:tc>
                <a:extLst>
                  <a:ext uri="{0D108BD9-81ED-4DB2-BD59-A6C34878D82A}">
                    <a16:rowId xmlns:a16="http://schemas.microsoft.com/office/drawing/2014/main" val="799455387"/>
                  </a:ext>
                </a:extLst>
              </a:tr>
              <a:tr h="252966">
                <a:tc>
                  <a:txBody>
                    <a:bodyPr/>
                    <a:lstStyle/>
                    <a:p>
                      <a:pPr algn="ctr" fontAlgn="b"/>
                      <a:r>
                        <a:rPr lang="en-GB" sz="1200" b="1" kern="1200" dirty="0">
                          <a:solidFill>
                            <a:schemeClr val="tx1"/>
                          </a:solidFill>
                          <a:latin typeface="Barlow" panose="00000500000000000000" pitchFamily="2" charset="0"/>
                          <a:ea typeface="+mn-ea"/>
                          <a:cs typeface="+mn-cs"/>
                        </a:rPr>
                        <a:t>2020</a:t>
                      </a:r>
                    </a:p>
                  </a:txBody>
                  <a:tcPr marL="7620" marR="7620" marT="7620" marB="0" anchor="ctr"/>
                </a:tc>
                <a:tc>
                  <a:txBody>
                    <a:bodyPr/>
                    <a:lstStyle/>
                    <a:p>
                      <a:pPr algn="ctr" fontAlgn="b"/>
                      <a:r>
                        <a:rPr lang="en-GB" sz="1200" b="0" kern="1200" dirty="0">
                          <a:solidFill>
                            <a:schemeClr val="tx1"/>
                          </a:solidFill>
                          <a:latin typeface="Barlow" panose="00000500000000000000" pitchFamily="2" charset="0"/>
                          <a:ea typeface="+mn-ea"/>
                          <a:cs typeface="+mn-cs"/>
                        </a:rPr>
                        <a:t>2,313</a:t>
                      </a:r>
                    </a:p>
                  </a:txBody>
                  <a:tcPr marL="7620" marR="7620" marT="762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Barlow" panose="00000500000000000000" pitchFamily="2" charset="0"/>
                          <a:ea typeface="+mn-ea"/>
                          <a:cs typeface="+mn-cs"/>
                        </a:rPr>
                        <a:t>EU5</a:t>
                      </a:r>
                    </a:p>
                  </a:txBody>
                  <a:tcPr marL="7620" marR="7620" marT="762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Barlow" panose="00000500000000000000" pitchFamily="2" charset="0"/>
                          <a:ea typeface="+mn-ea"/>
                          <a:cs typeface="+mn-cs"/>
                        </a:rPr>
                        <a:t>6-64 yrs old</a:t>
                      </a:r>
                    </a:p>
                  </a:txBody>
                  <a:tcPr marL="7620" marR="7620" marT="7620" marB="0" anchor="ctr"/>
                </a:tc>
                <a:extLst>
                  <a:ext uri="{0D108BD9-81ED-4DB2-BD59-A6C34878D82A}">
                    <a16:rowId xmlns:a16="http://schemas.microsoft.com/office/drawing/2014/main" val="412015116"/>
                  </a:ext>
                </a:extLst>
              </a:tr>
              <a:tr h="252966">
                <a:tc>
                  <a:txBody>
                    <a:bodyPr/>
                    <a:lstStyle/>
                    <a:p>
                      <a:pPr algn="ctr"/>
                      <a:r>
                        <a:rPr lang="en-GB" sz="1200" b="1" kern="1200" dirty="0">
                          <a:solidFill>
                            <a:schemeClr val="tx1"/>
                          </a:solidFill>
                          <a:latin typeface="Barlow" panose="00000500000000000000" pitchFamily="2" charset="0"/>
                          <a:ea typeface="+mn-ea"/>
                          <a:cs typeface="+mn-cs"/>
                        </a:rPr>
                        <a:t>2019</a:t>
                      </a:r>
                    </a:p>
                  </a:txBody>
                  <a:tcPr marL="0" marR="0" marT="0" marB="0" anchor="ctr"/>
                </a:tc>
                <a:tc>
                  <a:txBody>
                    <a:bodyPr/>
                    <a:lstStyle/>
                    <a:p>
                      <a:pPr algn="ctr" fontAlgn="b"/>
                      <a:r>
                        <a:rPr lang="en-GB" sz="1200" b="0" kern="1200" dirty="0">
                          <a:solidFill>
                            <a:schemeClr val="tx1"/>
                          </a:solidFill>
                          <a:latin typeface="Barlow" panose="00000500000000000000" pitchFamily="2" charset="0"/>
                          <a:ea typeface="+mn-ea"/>
                          <a:cs typeface="+mn-cs"/>
                        </a:rPr>
                        <a:t>1,118</a:t>
                      </a:r>
                    </a:p>
                  </a:txBody>
                  <a:tcPr marL="7620" marR="7620" marT="762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Barlow" panose="00000500000000000000" pitchFamily="2" charset="0"/>
                          <a:ea typeface="+mn-ea"/>
                          <a:cs typeface="+mn-cs"/>
                        </a:rPr>
                        <a:t>EU5</a:t>
                      </a:r>
                    </a:p>
                  </a:txBody>
                  <a:tcPr marL="7620" marR="7620" marT="762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Barlow" panose="00000500000000000000" pitchFamily="2" charset="0"/>
                          <a:ea typeface="+mn-ea"/>
                          <a:cs typeface="+mn-cs"/>
                        </a:rPr>
                        <a:t>6-64 yrs old</a:t>
                      </a:r>
                    </a:p>
                  </a:txBody>
                  <a:tcPr marL="7620" marR="7620" marT="7620" marB="0" anchor="ctr"/>
                </a:tc>
                <a:extLst>
                  <a:ext uri="{0D108BD9-81ED-4DB2-BD59-A6C34878D82A}">
                    <a16:rowId xmlns:a16="http://schemas.microsoft.com/office/drawing/2014/main" val="3718020935"/>
                  </a:ext>
                </a:extLst>
              </a:tr>
              <a:tr h="242847">
                <a:tc>
                  <a:txBody>
                    <a:bodyPr/>
                    <a:lstStyle/>
                    <a:p>
                      <a:pPr algn="ctr"/>
                      <a:r>
                        <a:rPr lang="en-GB" sz="1200" b="1" kern="1200" dirty="0">
                          <a:solidFill>
                            <a:schemeClr val="tx1"/>
                          </a:solidFill>
                          <a:latin typeface="Barlow" panose="00000500000000000000" pitchFamily="2" charset="0"/>
                          <a:ea typeface="+mn-ea"/>
                          <a:cs typeface="+mn-cs"/>
                        </a:rPr>
                        <a:t>2018</a:t>
                      </a:r>
                    </a:p>
                  </a:txBody>
                  <a:tcPr marL="0" marR="0" marT="0" marB="0" anchor="ctr"/>
                </a:tc>
                <a:tc>
                  <a:txBody>
                    <a:bodyPr/>
                    <a:lstStyle/>
                    <a:p>
                      <a:pPr algn="ctr"/>
                      <a:r>
                        <a:rPr lang="en-GB" sz="1200" b="0" kern="1200" dirty="0">
                          <a:solidFill>
                            <a:schemeClr val="tx1"/>
                          </a:solidFill>
                          <a:latin typeface="Barlow" panose="00000500000000000000" pitchFamily="2" charset="0"/>
                          <a:ea typeface="+mn-ea"/>
                          <a:cs typeface="+mn-cs"/>
                        </a:rPr>
                        <a:t>962</a:t>
                      </a:r>
                    </a:p>
                  </a:txBody>
                  <a:tcPr marL="0" marR="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Barlow" panose="00000500000000000000" pitchFamily="2" charset="0"/>
                          <a:ea typeface="+mn-ea"/>
                          <a:cs typeface="+mn-cs"/>
                        </a:rPr>
                        <a:t>EU5</a:t>
                      </a:r>
                    </a:p>
                  </a:txBody>
                  <a:tcPr marL="0" marR="0" marT="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Barlow" panose="00000500000000000000" pitchFamily="2" charset="0"/>
                          <a:ea typeface="+mn-ea"/>
                          <a:cs typeface="+mn-cs"/>
                        </a:rPr>
                        <a:t>6-64 yrs old</a:t>
                      </a:r>
                    </a:p>
                  </a:txBody>
                  <a:tcPr marL="0" marR="0" marT="0" marB="0" anchor="ctr"/>
                </a:tc>
                <a:extLst>
                  <a:ext uri="{0D108BD9-81ED-4DB2-BD59-A6C34878D82A}">
                    <a16:rowId xmlns:a16="http://schemas.microsoft.com/office/drawing/2014/main" val="4173468168"/>
                  </a:ext>
                </a:extLst>
              </a:tr>
            </a:tbl>
          </a:graphicData>
        </a:graphic>
      </p:graphicFrame>
      <p:sp>
        <p:nvSpPr>
          <p:cNvPr id="6" name="Rectangle 5">
            <a:extLst>
              <a:ext uri="{FF2B5EF4-FFF2-40B4-BE49-F238E27FC236}">
                <a16:creationId xmlns:a16="http://schemas.microsoft.com/office/drawing/2014/main" id="{457B0C3F-1948-C4BC-4592-F4F46D1F3DF0}"/>
              </a:ext>
            </a:extLst>
          </p:cNvPr>
          <p:cNvSpPr/>
          <p:nvPr/>
        </p:nvSpPr>
        <p:spPr>
          <a:xfrm>
            <a:off x="5768108" y="5995038"/>
            <a:ext cx="5056858" cy="738664"/>
          </a:xfrm>
          <a:prstGeom prst="rect">
            <a:avLst/>
          </a:prstGeom>
        </p:spPr>
        <p:txBody>
          <a:bodyPr wrap="square" lIns="0">
            <a:spAutoFit/>
          </a:bodyPr>
          <a:lstStyle/>
          <a:p>
            <a:pPr algn="ctr"/>
            <a:r>
              <a:rPr lang="en-GB" sz="1400" b="1" dirty="0">
                <a:latin typeface="Barlow" panose="00000500000000000000" pitchFamily="2" charset="0"/>
              </a:rPr>
              <a:t>Total number of participants per year: </a:t>
            </a:r>
            <a:br>
              <a:rPr lang="en-GB" sz="1400" b="1" dirty="0">
                <a:latin typeface="Barlow" panose="00000500000000000000" pitchFamily="2" charset="0"/>
              </a:rPr>
            </a:br>
            <a:r>
              <a:rPr lang="en-GB" sz="1400" dirty="0">
                <a:latin typeface="Barlow" panose="00000500000000000000" pitchFamily="2" charset="0"/>
              </a:rPr>
              <a:t>all adults 18+ who are parents / guardians of children who play video games.</a:t>
            </a:r>
          </a:p>
        </p:txBody>
      </p:sp>
      <p:grpSp>
        <p:nvGrpSpPr>
          <p:cNvPr id="7" name="Group 6">
            <a:extLst>
              <a:ext uri="{FF2B5EF4-FFF2-40B4-BE49-F238E27FC236}">
                <a16:creationId xmlns:a16="http://schemas.microsoft.com/office/drawing/2014/main" id="{67F39C68-FF2B-4515-39E2-DC9B36628C6A}"/>
              </a:ext>
            </a:extLst>
          </p:cNvPr>
          <p:cNvGrpSpPr/>
          <p:nvPr/>
        </p:nvGrpSpPr>
        <p:grpSpPr>
          <a:xfrm>
            <a:off x="4923915" y="1934432"/>
            <a:ext cx="6745245" cy="758335"/>
            <a:chOff x="1016964" y="3933055"/>
            <a:chExt cx="4243774" cy="1656184"/>
          </a:xfrm>
          <a:solidFill>
            <a:schemeClr val="accent1"/>
          </a:solidFill>
        </p:grpSpPr>
        <p:sp>
          <p:nvSpPr>
            <p:cNvPr id="8" name="Trapezoid 14">
              <a:extLst>
                <a:ext uri="{FF2B5EF4-FFF2-40B4-BE49-F238E27FC236}">
                  <a16:creationId xmlns:a16="http://schemas.microsoft.com/office/drawing/2014/main" id="{7F2128A9-892E-BFB1-515B-F9E82781A234}"/>
                </a:ext>
              </a:extLst>
            </p:cNvPr>
            <p:cNvSpPr/>
            <p:nvPr/>
          </p:nvSpPr>
          <p:spPr bwMode="auto">
            <a:xfrm flipV="1">
              <a:off x="1090982" y="3933055"/>
              <a:ext cx="4121073" cy="1656184"/>
            </a:xfrm>
            <a:prstGeom prst="trapezoid">
              <a:avLst>
                <a:gd name="adj" fmla="val 43675"/>
              </a:avLst>
            </a:prstGeom>
            <a:grp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bodyPr>
            <a:lstStyle/>
            <a:p>
              <a:pPr marL="0" marR="0" lvl="0" indent="0" defTabSz="914370" eaLnBrk="1" fontAlgn="base" latinLnBrk="0" hangingPunct="1">
                <a:lnSpc>
                  <a:spcPct val="100000"/>
                </a:lnSpc>
                <a:spcBef>
                  <a:spcPct val="0"/>
                </a:spcBef>
                <a:spcAft>
                  <a:spcPct val="0"/>
                </a:spcAft>
                <a:buClrTx/>
                <a:buSzTx/>
                <a:buFontTx/>
                <a:buNone/>
                <a:tabLst/>
                <a:defRPr/>
              </a:pPr>
              <a:endParaRPr kumimoji="0" lang="en-GB" sz="2000" b="0" i="0" u="none" strike="noStrike" kern="0" cap="none" spc="0" normalizeH="0" baseline="0" noProof="0" dirty="0">
                <a:ln>
                  <a:noFill/>
                </a:ln>
                <a:solidFill>
                  <a:schemeClr val="bg1"/>
                </a:solidFill>
                <a:effectLst/>
                <a:uLnTx/>
                <a:uFillTx/>
                <a:latin typeface="Barlow" panose="00000500000000000000" pitchFamily="2" charset="0"/>
              </a:endParaRPr>
            </a:p>
          </p:txBody>
        </p:sp>
        <p:sp>
          <p:nvSpPr>
            <p:cNvPr id="9" name="Rectangle 8">
              <a:extLst>
                <a:ext uri="{FF2B5EF4-FFF2-40B4-BE49-F238E27FC236}">
                  <a16:creationId xmlns:a16="http://schemas.microsoft.com/office/drawing/2014/main" id="{64EA7EC6-D590-CEC2-4D98-0B2FE5F24849}"/>
                </a:ext>
              </a:extLst>
            </p:cNvPr>
            <p:cNvSpPr/>
            <p:nvPr/>
          </p:nvSpPr>
          <p:spPr>
            <a:xfrm>
              <a:off x="1016964" y="4192681"/>
              <a:ext cx="4243774" cy="1193417"/>
            </a:xfrm>
            <a:prstGeom prst="rect">
              <a:avLst/>
            </a:prstGeom>
            <a:noFill/>
          </p:spPr>
          <p:txBody>
            <a:bodyPr wrap="square" lIns="83958" tIns="41979" rIns="83958" bIns="41979">
              <a:spAutoFit/>
            </a:bodyPr>
            <a:lstStyle/>
            <a:p>
              <a:pPr marL="0" marR="0" lvl="0" indent="0" algn="ctr" defTabSz="1088454" eaLnBrk="1" fontAlgn="auto" latinLnBrk="0" hangingPunct="1">
                <a:lnSpc>
                  <a:spcPct val="100000"/>
                </a:lnSpc>
                <a:spcBef>
                  <a:spcPts val="0"/>
                </a:spcBef>
                <a:spcAft>
                  <a:spcPts val="0"/>
                </a:spcAft>
                <a:buClrTx/>
                <a:buSzTx/>
                <a:buFontTx/>
                <a:buNone/>
                <a:tabLst/>
                <a:defRPr/>
              </a:pPr>
              <a:r>
                <a:rPr kumimoji="0" lang="en-GB" b="1" i="0" u="none" strike="noStrike" kern="0" cap="none" spc="0" normalizeH="0" baseline="0" noProof="0" dirty="0">
                  <a:ln>
                    <a:noFill/>
                  </a:ln>
                  <a:solidFill>
                    <a:schemeClr val="bg1"/>
                  </a:solidFill>
                  <a:effectLst/>
                  <a:uLnTx/>
                  <a:uFillTx/>
                  <a:latin typeface="Barlow" panose="00000500000000000000" pitchFamily="2" charset="0"/>
                </a:rPr>
                <a:t>ONLINE SAMPLE: </a:t>
              </a:r>
              <a:r>
                <a:rPr lang="en-GB" b="1" kern="0" dirty="0">
                  <a:solidFill>
                    <a:schemeClr val="bg1"/>
                  </a:solidFill>
                  <a:latin typeface="Barlow" panose="00000500000000000000" pitchFamily="2" charset="0"/>
                </a:rPr>
                <a:t>NAT REP OF </a:t>
              </a:r>
              <a:r>
                <a:rPr kumimoji="0" lang="en-GB" b="1" i="0" u="none" strike="noStrike" kern="0" cap="none" spc="0" normalizeH="0" baseline="0" noProof="0" dirty="0">
                  <a:ln>
                    <a:noFill/>
                  </a:ln>
                  <a:solidFill>
                    <a:schemeClr val="bg1"/>
                  </a:solidFill>
                  <a:effectLst/>
                  <a:uLnTx/>
                  <a:uFillTx/>
                  <a:latin typeface="Barlow" panose="00000500000000000000" pitchFamily="2" charset="0"/>
                </a:rPr>
                <a:t>6-75 YRS OLD POPULATION</a:t>
              </a:r>
              <a:br>
                <a:rPr kumimoji="0" lang="en-GB" b="1" i="0" u="none" strike="noStrike" kern="0" cap="none" spc="0" normalizeH="0" baseline="0" noProof="0" dirty="0">
                  <a:ln>
                    <a:noFill/>
                  </a:ln>
                  <a:solidFill>
                    <a:schemeClr val="bg1"/>
                  </a:solidFill>
                  <a:effectLst/>
                  <a:uLnTx/>
                  <a:uFillTx/>
                  <a:latin typeface="Barlow" panose="00000500000000000000" pitchFamily="2" charset="0"/>
                </a:rPr>
              </a:br>
              <a:r>
                <a:rPr kumimoji="0" lang="en-GB" sz="1200" i="0" u="none" strike="noStrike" kern="0" cap="none" spc="0" normalizeH="0" baseline="0" noProof="0" dirty="0">
                  <a:ln>
                    <a:noFill/>
                  </a:ln>
                  <a:solidFill>
                    <a:schemeClr val="bg1"/>
                  </a:solidFill>
                  <a:effectLst/>
                  <a:uLnTx/>
                  <a:uFillTx/>
                  <a:latin typeface="Barlow" panose="00000500000000000000" pitchFamily="2" charset="0"/>
                </a:rPr>
                <a:t>(UP TO 2024 AGED 6-64 YRS OLD)</a:t>
              </a:r>
              <a:endParaRPr kumimoji="0" lang="en-GB" sz="1400" i="0" u="none" strike="noStrike" kern="0" cap="none" spc="0" normalizeH="0" baseline="0" noProof="0" dirty="0">
                <a:ln>
                  <a:noFill/>
                </a:ln>
                <a:solidFill>
                  <a:schemeClr val="bg1"/>
                </a:solidFill>
                <a:effectLst/>
                <a:uLnTx/>
                <a:uFillTx/>
                <a:latin typeface="Barlow" panose="00000500000000000000" pitchFamily="2" charset="0"/>
              </a:endParaRPr>
            </a:p>
          </p:txBody>
        </p:sp>
      </p:grpSp>
      <p:sp>
        <p:nvSpPr>
          <p:cNvPr id="12" name="Rectangle 11">
            <a:extLst>
              <a:ext uri="{FF2B5EF4-FFF2-40B4-BE49-F238E27FC236}">
                <a16:creationId xmlns:a16="http://schemas.microsoft.com/office/drawing/2014/main" id="{A3683051-DCEC-0F91-9A2D-A4FB987CF3FA}"/>
              </a:ext>
            </a:extLst>
          </p:cNvPr>
          <p:cNvSpPr/>
          <p:nvPr/>
        </p:nvSpPr>
        <p:spPr>
          <a:xfrm>
            <a:off x="4759935" y="1382768"/>
            <a:ext cx="7073204" cy="546443"/>
          </a:xfrm>
          <a:prstGeom prst="rect">
            <a:avLst/>
          </a:prstGeom>
        </p:spPr>
        <p:txBody>
          <a:bodyPr wrap="square" lIns="83958" tIns="41979" rIns="83958" bIns="41979">
            <a:spAutoFit/>
          </a:bodyPr>
          <a:lstStyle/>
          <a:p>
            <a:pPr algn="ctr" defTabSz="1088454"/>
            <a:r>
              <a:rPr lang="en-GB" b="1" dirty="0">
                <a:solidFill>
                  <a:schemeClr val="accent1"/>
                </a:solidFill>
                <a:latin typeface="Barlow" panose="00000500000000000000" pitchFamily="2" charset="0"/>
              </a:rPr>
              <a:t>2025: ONCE A YEAR ONLINE FIELDWORK ACROSS EU16 MARKETS</a:t>
            </a:r>
            <a:br>
              <a:rPr lang="en-GB" sz="2540" b="1" dirty="0">
                <a:solidFill>
                  <a:schemeClr val="accent1"/>
                </a:solidFill>
                <a:latin typeface="Barlow" panose="00000500000000000000" pitchFamily="2" charset="0"/>
              </a:rPr>
            </a:br>
            <a:r>
              <a:rPr lang="en-GB" sz="1200" dirty="0">
                <a:solidFill>
                  <a:schemeClr val="accent1"/>
                </a:solidFill>
                <a:latin typeface="Barlow" panose="00000500000000000000" pitchFamily="2" charset="0"/>
              </a:rPr>
              <a:t>(UP TO 2024 MONTHLY FIELDWORK ACROSS EU5 MARKETS)</a:t>
            </a:r>
            <a:endParaRPr lang="en-GB" sz="2540" dirty="0">
              <a:solidFill>
                <a:schemeClr val="accent1"/>
              </a:solidFill>
              <a:latin typeface="Barlow" panose="00000500000000000000" pitchFamily="2" charset="0"/>
            </a:endParaRPr>
          </a:p>
        </p:txBody>
      </p:sp>
      <p:grpSp>
        <p:nvGrpSpPr>
          <p:cNvPr id="13" name="Group 12">
            <a:extLst>
              <a:ext uri="{FF2B5EF4-FFF2-40B4-BE49-F238E27FC236}">
                <a16:creationId xmlns:a16="http://schemas.microsoft.com/office/drawing/2014/main" id="{A2F7D57E-2F79-0104-4E0B-9A82E46475CD}"/>
              </a:ext>
            </a:extLst>
          </p:cNvPr>
          <p:cNvGrpSpPr/>
          <p:nvPr/>
        </p:nvGrpSpPr>
        <p:grpSpPr>
          <a:xfrm>
            <a:off x="5682680" y="2738152"/>
            <a:ext cx="5227715" cy="689728"/>
            <a:chOff x="1090982" y="3933055"/>
            <a:chExt cx="4121073" cy="1656184"/>
          </a:xfrm>
          <a:solidFill>
            <a:schemeClr val="bg2">
              <a:lumMod val="90000"/>
              <a:lumOff val="10000"/>
            </a:schemeClr>
          </a:solidFill>
        </p:grpSpPr>
        <p:sp>
          <p:nvSpPr>
            <p:cNvPr id="14" name="Trapezoid 14">
              <a:extLst>
                <a:ext uri="{FF2B5EF4-FFF2-40B4-BE49-F238E27FC236}">
                  <a16:creationId xmlns:a16="http://schemas.microsoft.com/office/drawing/2014/main" id="{B47D01BB-26E5-8E1B-6FF6-F95544C7AA64}"/>
                </a:ext>
              </a:extLst>
            </p:cNvPr>
            <p:cNvSpPr/>
            <p:nvPr/>
          </p:nvSpPr>
          <p:spPr bwMode="auto">
            <a:xfrm flipV="1">
              <a:off x="1090982" y="3933055"/>
              <a:ext cx="4121073" cy="1656184"/>
            </a:xfrm>
            <a:prstGeom prst="trapezoid">
              <a:avLst>
                <a:gd name="adj" fmla="val 43675"/>
              </a:avLst>
            </a:prstGeom>
            <a:grp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bodyPr>
            <a:lstStyle/>
            <a:p>
              <a:pPr marL="0" marR="0" lvl="0" indent="0" defTabSz="914370" eaLnBrk="1" fontAlgn="base" latinLnBrk="0" hangingPunct="1">
                <a:lnSpc>
                  <a:spcPct val="100000"/>
                </a:lnSpc>
                <a:spcBef>
                  <a:spcPct val="0"/>
                </a:spcBef>
                <a:spcAft>
                  <a:spcPct val="0"/>
                </a:spcAft>
                <a:buClrTx/>
                <a:buSzTx/>
                <a:buFontTx/>
                <a:buNone/>
                <a:tabLst/>
                <a:defRPr/>
              </a:pPr>
              <a:endParaRPr kumimoji="0" lang="en-GB" b="0" i="0" u="none" strike="noStrike" kern="0" cap="none" spc="0" normalizeH="0" baseline="0" noProof="0" dirty="0">
                <a:ln>
                  <a:noFill/>
                </a:ln>
                <a:solidFill>
                  <a:schemeClr val="bg1"/>
                </a:solidFill>
                <a:effectLst/>
                <a:uLnTx/>
                <a:uFillTx/>
                <a:latin typeface="Barlow" panose="00000500000000000000" pitchFamily="2" charset="0"/>
              </a:endParaRPr>
            </a:p>
          </p:txBody>
        </p:sp>
        <p:sp>
          <p:nvSpPr>
            <p:cNvPr id="15" name="Rectangle 14">
              <a:extLst>
                <a:ext uri="{FF2B5EF4-FFF2-40B4-BE49-F238E27FC236}">
                  <a16:creationId xmlns:a16="http://schemas.microsoft.com/office/drawing/2014/main" id="{9B4E1990-5B2A-43C0-CFED-68FAC8B7C3BE}"/>
                </a:ext>
              </a:extLst>
            </p:cNvPr>
            <p:cNvSpPr/>
            <p:nvPr/>
          </p:nvSpPr>
          <p:spPr>
            <a:xfrm>
              <a:off x="1338014" y="4026260"/>
              <a:ext cx="3627009" cy="1533837"/>
            </a:xfrm>
            <a:prstGeom prst="rect">
              <a:avLst/>
            </a:prstGeom>
            <a:grpFill/>
          </p:spPr>
          <p:txBody>
            <a:bodyPr wrap="square" lIns="83958" tIns="41979" rIns="83958" bIns="41979">
              <a:spAutoFit/>
            </a:bodyPr>
            <a:lstStyle/>
            <a:p>
              <a:pPr marL="0" marR="0" lvl="0" indent="0" algn="ctr" defTabSz="1088454" eaLnBrk="1" fontAlgn="auto" latinLnBrk="0" hangingPunct="1">
                <a:lnSpc>
                  <a:spcPct val="100000"/>
                </a:lnSpc>
                <a:spcBef>
                  <a:spcPts val="0"/>
                </a:spcBef>
                <a:spcAft>
                  <a:spcPts val="0"/>
                </a:spcAft>
                <a:buClrTx/>
                <a:buSzTx/>
                <a:buFontTx/>
                <a:buNone/>
                <a:tabLst/>
                <a:defRPr/>
              </a:pPr>
              <a:r>
                <a:rPr kumimoji="0" lang="en-GB" b="1" i="0" u="none" strike="noStrike" kern="0" cap="none" spc="0" normalizeH="0" baseline="0" noProof="0" dirty="0">
                  <a:ln>
                    <a:noFill/>
                  </a:ln>
                  <a:solidFill>
                    <a:schemeClr val="bg1"/>
                  </a:solidFill>
                  <a:effectLst/>
                  <a:uLnTx/>
                  <a:uFillTx/>
                  <a:latin typeface="Barlow" panose="00000500000000000000" pitchFamily="2" charset="0"/>
                </a:rPr>
                <a:t>SUB-SAMPLE OF PARENTS / GUARDIANS OF CHILDREN</a:t>
              </a:r>
            </a:p>
          </p:txBody>
        </p:sp>
      </p:grpSp>
      <p:grpSp>
        <p:nvGrpSpPr>
          <p:cNvPr id="16" name="Group 15">
            <a:extLst>
              <a:ext uri="{FF2B5EF4-FFF2-40B4-BE49-F238E27FC236}">
                <a16:creationId xmlns:a16="http://schemas.microsoft.com/office/drawing/2014/main" id="{674F7875-D12E-44CA-8B86-E483C3581EC8}"/>
              </a:ext>
            </a:extLst>
          </p:cNvPr>
          <p:cNvGrpSpPr/>
          <p:nvPr/>
        </p:nvGrpSpPr>
        <p:grpSpPr>
          <a:xfrm>
            <a:off x="6135347" y="3507921"/>
            <a:ext cx="4322380" cy="689728"/>
            <a:chOff x="1090982" y="3933055"/>
            <a:chExt cx="4121073" cy="1656184"/>
          </a:xfrm>
          <a:solidFill>
            <a:schemeClr val="bg2">
              <a:lumMod val="60000"/>
              <a:lumOff val="40000"/>
            </a:schemeClr>
          </a:solidFill>
        </p:grpSpPr>
        <p:sp>
          <p:nvSpPr>
            <p:cNvPr id="17" name="Trapezoid 14">
              <a:extLst>
                <a:ext uri="{FF2B5EF4-FFF2-40B4-BE49-F238E27FC236}">
                  <a16:creationId xmlns:a16="http://schemas.microsoft.com/office/drawing/2014/main" id="{AB1DA099-7FFA-2E53-2ED2-B953FE9151C3}"/>
                </a:ext>
              </a:extLst>
            </p:cNvPr>
            <p:cNvSpPr/>
            <p:nvPr/>
          </p:nvSpPr>
          <p:spPr bwMode="auto">
            <a:xfrm flipV="1">
              <a:off x="1090982" y="3933055"/>
              <a:ext cx="4121073" cy="1656184"/>
            </a:xfrm>
            <a:prstGeom prst="trapezoid">
              <a:avLst>
                <a:gd name="adj" fmla="val 43675"/>
              </a:avLst>
            </a:prstGeom>
            <a:grp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bodyPr>
            <a:lstStyle/>
            <a:p>
              <a:pPr marL="0" marR="0" lvl="0" indent="0" defTabSz="914370" eaLnBrk="1" fontAlgn="base" latinLnBrk="0" hangingPunct="1">
                <a:lnSpc>
                  <a:spcPct val="100000"/>
                </a:lnSpc>
                <a:spcBef>
                  <a:spcPct val="0"/>
                </a:spcBef>
                <a:spcAft>
                  <a:spcPct val="0"/>
                </a:spcAft>
                <a:buClrTx/>
                <a:buSzTx/>
                <a:buFontTx/>
                <a:buNone/>
                <a:tabLst/>
                <a:defRPr/>
              </a:pPr>
              <a:endParaRPr kumimoji="0" lang="en-GB" b="0" i="0" u="none" strike="noStrike" kern="0" cap="none" spc="0" normalizeH="0" baseline="0" noProof="0" dirty="0">
                <a:ln>
                  <a:noFill/>
                </a:ln>
                <a:solidFill>
                  <a:schemeClr val="bg1"/>
                </a:solidFill>
                <a:effectLst/>
                <a:uLnTx/>
                <a:uFillTx/>
                <a:latin typeface="Barlow" panose="00000500000000000000" pitchFamily="2" charset="0"/>
              </a:endParaRPr>
            </a:p>
          </p:txBody>
        </p:sp>
        <p:sp>
          <p:nvSpPr>
            <p:cNvPr id="18" name="Rectangle 17">
              <a:extLst>
                <a:ext uri="{FF2B5EF4-FFF2-40B4-BE49-F238E27FC236}">
                  <a16:creationId xmlns:a16="http://schemas.microsoft.com/office/drawing/2014/main" id="{408B96D8-F949-AE62-561A-E95810DBF90E}"/>
                </a:ext>
              </a:extLst>
            </p:cNvPr>
            <p:cNvSpPr/>
            <p:nvPr/>
          </p:nvSpPr>
          <p:spPr>
            <a:xfrm>
              <a:off x="1338014" y="4026260"/>
              <a:ext cx="3627009" cy="1533837"/>
            </a:xfrm>
            <a:prstGeom prst="rect">
              <a:avLst/>
            </a:prstGeom>
            <a:noFill/>
          </p:spPr>
          <p:txBody>
            <a:bodyPr wrap="square" lIns="83958" tIns="41979" rIns="83958" bIns="41979">
              <a:spAutoFit/>
            </a:bodyPr>
            <a:lstStyle/>
            <a:p>
              <a:pPr marL="0" marR="0" lvl="0" indent="0" algn="ctr" defTabSz="1088454" eaLnBrk="1" fontAlgn="auto" latinLnBrk="0" hangingPunct="1">
                <a:lnSpc>
                  <a:spcPct val="100000"/>
                </a:lnSpc>
                <a:spcBef>
                  <a:spcPts val="0"/>
                </a:spcBef>
                <a:spcAft>
                  <a:spcPts val="0"/>
                </a:spcAft>
                <a:buClrTx/>
                <a:buSzTx/>
                <a:buFontTx/>
                <a:buNone/>
                <a:tabLst/>
                <a:defRPr/>
              </a:pPr>
              <a:r>
                <a:rPr kumimoji="0" lang="en-GB" b="1" i="0" u="none" strike="noStrike" kern="0" cap="none" spc="0" normalizeH="0" baseline="0" noProof="0" dirty="0">
                  <a:ln>
                    <a:noFill/>
                  </a:ln>
                  <a:solidFill>
                    <a:schemeClr val="bg1"/>
                  </a:solidFill>
                  <a:effectLst/>
                  <a:uLnTx/>
                  <a:uFillTx/>
                  <a:latin typeface="Barlow" panose="00000500000000000000" pitchFamily="2" charset="0"/>
                </a:rPr>
                <a:t>PARENTS / GUARDIANS OF CHILDREN </a:t>
              </a:r>
              <a:r>
                <a:rPr kumimoji="0" lang="en-GB" b="1" i="0" u="none" strike="noStrike" kern="0" cap="none" spc="0" normalizeH="0" baseline="0" noProof="0" dirty="0">
                  <a:ln>
                    <a:noFill/>
                  </a:ln>
                  <a:solidFill>
                    <a:schemeClr val="accent1"/>
                  </a:solidFill>
                  <a:effectLst/>
                  <a:uLnTx/>
                  <a:uFillTx/>
                  <a:latin typeface="Barlow" panose="00000500000000000000" pitchFamily="2" charset="0"/>
                </a:rPr>
                <a:t>WHO PLAY VIDEO GAMES</a:t>
              </a:r>
            </a:p>
          </p:txBody>
        </p:sp>
      </p:grpSp>
      <p:cxnSp>
        <p:nvCxnSpPr>
          <p:cNvPr id="3" name="Straight Connector 2">
            <a:extLst>
              <a:ext uri="{FF2B5EF4-FFF2-40B4-BE49-F238E27FC236}">
                <a16:creationId xmlns:a16="http://schemas.microsoft.com/office/drawing/2014/main" id="{23D7BADD-7809-D016-38BA-A71B156E39BC}"/>
              </a:ext>
            </a:extLst>
          </p:cNvPr>
          <p:cNvCxnSpPr>
            <a:cxnSpLocks/>
          </p:cNvCxnSpPr>
          <p:nvPr/>
        </p:nvCxnSpPr>
        <p:spPr>
          <a:xfrm>
            <a:off x="6430961" y="4745160"/>
            <a:ext cx="3731152" cy="0"/>
          </a:xfrm>
          <a:prstGeom prst="line">
            <a:avLst/>
          </a:prstGeom>
          <a:ln w="28575">
            <a:solidFill>
              <a:srgbClr val="C00000"/>
            </a:solidFill>
            <a:prstDash val="dash"/>
          </a:ln>
        </p:spPr>
        <p:style>
          <a:lnRef idx="1">
            <a:schemeClr val="accent5"/>
          </a:lnRef>
          <a:fillRef idx="0">
            <a:schemeClr val="accent5"/>
          </a:fillRef>
          <a:effectRef idx="0">
            <a:schemeClr val="accent5"/>
          </a:effectRef>
          <a:fontRef idx="minor">
            <a:schemeClr val="tx1"/>
          </a:fontRef>
        </p:style>
      </p:cxnSp>
      <p:sp>
        <p:nvSpPr>
          <p:cNvPr id="19" name="TextBox 18">
            <a:extLst>
              <a:ext uri="{FF2B5EF4-FFF2-40B4-BE49-F238E27FC236}">
                <a16:creationId xmlns:a16="http://schemas.microsoft.com/office/drawing/2014/main" id="{6612962B-1FED-7ED6-92E1-D2B0D10B78A9}"/>
              </a:ext>
            </a:extLst>
          </p:cNvPr>
          <p:cNvSpPr txBox="1"/>
          <p:nvPr/>
        </p:nvSpPr>
        <p:spPr>
          <a:xfrm>
            <a:off x="10198627" y="4430480"/>
            <a:ext cx="1470533" cy="598947"/>
          </a:xfrm>
          <a:prstGeom prst="rect">
            <a:avLst/>
          </a:prstGeom>
          <a:noFill/>
        </p:spPr>
        <p:txBody>
          <a:bodyPr wrap="square" lIns="0" tIns="0" rIns="0" bIns="0" rtlCol="0">
            <a:spAutoFit/>
          </a:bodyPr>
          <a:lstStyle/>
          <a:p>
            <a:pPr algn="ctr">
              <a:lnSpc>
                <a:spcPct val="115000"/>
              </a:lnSpc>
              <a:spcBef>
                <a:spcPts val="400"/>
              </a:spcBef>
              <a:spcAft>
                <a:spcPts val="400"/>
              </a:spcAft>
            </a:pPr>
            <a:r>
              <a:rPr lang="en-GB" sz="1200" b="1" dirty="0">
                <a:solidFill>
                  <a:srgbClr val="C00000"/>
                </a:solidFill>
              </a:rPr>
              <a:t>GameTrack 2025 Full Method Upgrade</a:t>
            </a:r>
            <a:br>
              <a:rPr lang="en-GB" sz="1200" b="1" dirty="0">
                <a:solidFill>
                  <a:srgbClr val="C00000"/>
                </a:solidFill>
              </a:rPr>
            </a:br>
            <a:r>
              <a:rPr lang="en-GB" sz="1050" dirty="0">
                <a:solidFill>
                  <a:srgbClr val="C00000"/>
                </a:solidFill>
              </a:rPr>
              <a:t>(ACROSS EU16)</a:t>
            </a:r>
            <a:endParaRPr lang="en-GB" sz="1200" dirty="0">
              <a:solidFill>
                <a:srgbClr val="C00000"/>
              </a:solidFill>
            </a:endParaRPr>
          </a:p>
        </p:txBody>
      </p:sp>
      <p:cxnSp>
        <p:nvCxnSpPr>
          <p:cNvPr id="23" name="Straight Connector 22">
            <a:extLst>
              <a:ext uri="{FF2B5EF4-FFF2-40B4-BE49-F238E27FC236}">
                <a16:creationId xmlns:a16="http://schemas.microsoft.com/office/drawing/2014/main" id="{AE6E67FF-E54E-4EA6-A49C-5C0580A89EA1}"/>
              </a:ext>
            </a:extLst>
          </p:cNvPr>
          <p:cNvCxnSpPr>
            <a:cxnSpLocks/>
          </p:cNvCxnSpPr>
          <p:nvPr/>
        </p:nvCxnSpPr>
        <p:spPr>
          <a:xfrm>
            <a:off x="6430961" y="5507160"/>
            <a:ext cx="3731152" cy="0"/>
          </a:xfrm>
          <a:prstGeom prst="line">
            <a:avLst/>
          </a:prstGeom>
          <a:ln w="28575">
            <a:solidFill>
              <a:schemeClr val="bg1">
                <a:lumMod val="50000"/>
              </a:schemeClr>
            </a:solidFill>
            <a:prstDash val="dash"/>
          </a:ln>
        </p:spPr>
        <p:style>
          <a:lnRef idx="1">
            <a:schemeClr val="accent5"/>
          </a:lnRef>
          <a:fillRef idx="0">
            <a:schemeClr val="accent5"/>
          </a:fillRef>
          <a:effectRef idx="0">
            <a:schemeClr val="accent5"/>
          </a:effectRef>
          <a:fontRef idx="minor">
            <a:schemeClr val="tx1"/>
          </a:fontRef>
        </p:style>
      </p:cxnSp>
      <p:sp>
        <p:nvSpPr>
          <p:cNvPr id="24" name="TextBox 23">
            <a:extLst>
              <a:ext uri="{FF2B5EF4-FFF2-40B4-BE49-F238E27FC236}">
                <a16:creationId xmlns:a16="http://schemas.microsoft.com/office/drawing/2014/main" id="{427BF0F7-2509-8807-C90D-CB5643280453}"/>
              </a:ext>
            </a:extLst>
          </p:cNvPr>
          <p:cNvSpPr txBox="1"/>
          <p:nvPr/>
        </p:nvSpPr>
        <p:spPr>
          <a:xfrm>
            <a:off x="10198627" y="5243280"/>
            <a:ext cx="1470533" cy="598947"/>
          </a:xfrm>
          <a:prstGeom prst="rect">
            <a:avLst/>
          </a:prstGeom>
          <a:noFill/>
        </p:spPr>
        <p:txBody>
          <a:bodyPr wrap="square" lIns="0" tIns="0" rIns="0" bIns="0" rtlCol="0">
            <a:spAutoFit/>
          </a:bodyPr>
          <a:lstStyle/>
          <a:p>
            <a:pPr algn="ctr">
              <a:lnSpc>
                <a:spcPct val="115000"/>
              </a:lnSpc>
              <a:spcBef>
                <a:spcPts val="400"/>
              </a:spcBef>
              <a:spcAft>
                <a:spcPts val="400"/>
              </a:spcAft>
            </a:pPr>
            <a:r>
              <a:rPr lang="en-GB" sz="1200" b="1" dirty="0">
                <a:solidFill>
                  <a:schemeClr val="bg1">
                    <a:lumMod val="50000"/>
                  </a:schemeClr>
                </a:solidFill>
              </a:rPr>
              <a:t>GameTrack Sampling Method Upgrade</a:t>
            </a:r>
            <a:br>
              <a:rPr lang="en-GB" sz="1200" b="1" dirty="0">
                <a:solidFill>
                  <a:schemeClr val="bg1">
                    <a:lumMod val="50000"/>
                  </a:schemeClr>
                </a:solidFill>
              </a:rPr>
            </a:br>
            <a:r>
              <a:rPr lang="en-GB" sz="1050" dirty="0">
                <a:solidFill>
                  <a:schemeClr val="bg1">
                    <a:lumMod val="50000"/>
                  </a:schemeClr>
                </a:solidFill>
              </a:rPr>
              <a:t>(ACROSS EU5)</a:t>
            </a:r>
            <a:endParaRPr lang="en-GB" sz="1200" dirty="0">
              <a:solidFill>
                <a:schemeClr val="bg1">
                  <a:lumMod val="50000"/>
                </a:schemeClr>
              </a:solidFill>
            </a:endParaRPr>
          </a:p>
        </p:txBody>
      </p:sp>
      <p:sp>
        <p:nvSpPr>
          <p:cNvPr id="20" name="Title 1">
            <a:extLst>
              <a:ext uri="{FF2B5EF4-FFF2-40B4-BE49-F238E27FC236}">
                <a16:creationId xmlns:a16="http://schemas.microsoft.com/office/drawing/2014/main" id="{4B6DDA83-7620-C7A0-8AFF-F2A3EE803168}"/>
              </a:ext>
            </a:extLst>
          </p:cNvPr>
          <p:cNvSpPr>
            <a:spLocks noGrp="1"/>
          </p:cNvSpPr>
          <p:nvPr>
            <p:ph type="title"/>
          </p:nvPr>
        </p:nvSpPr>
        <p:spPr>
          <a:xfrm>
            <a:off x="452438" y="371475"/>
            <a:ext cx="11216722" cy="420688"/>
          </a:xfrm>
        </p:spPr>
        <p:txBody>
          <a:bodyPr anchor="t">
            <a:noAutofit/>
          </a:bodyPr>
          <a:lstStyle/>
          <a:p>
            <a:r>
              <a:rPr lang="en-GB" sz="3600" dirty="0">
                <a:solidFill>
                  <a:schemeClr val="accent1"/>
                </a:solidFill>
                <a:latin typeface="Barlow" panose="00000500000000000000" pitchFamily="2" charset="0"/>
              </a:rPr>
              <a:t>METHODOLOGY: </a:t>
            </a:r>
            <a:br>
              <a:rPr lang="en-GB" sz="4000" dirty="0">
                <a:solidFill>
                  <a:schemeClr val="accent1"/>
                </a:solidFill>
                <a:latin typeface="Barlow" panose="00000500000000000000" pitchFamily="2" charset="0"/>
              </a:rPr>
            </a:br>
            <a:r>
              <a:rPr lang="en-US" sz="2400" dirty="0">
                <a:solidFill>
                  <a:schemeClr val="accent1"/>
                </a:solidFill>
                <a:latin typeface="Barlow" panose="00000500000000000000" pitchFamily="2" charset="0"/>
              </a:rPr>
              <a:t>PURCHASES OF IN-GAME CONTENT: SURVEY ON PARENTAL SUPERVISION</a:t>
            </a:r>
            <a:endParaRPr lang="en-GB" sz="3600" b="1" dirty="0">
              <a:solidFill>
                <a:schemeClr val="accent1"/>
              </a:solidFill>
              <a:highlight>
                <a:srgbClr val="F1BE48"/>
              </a:highlight>
              <a:latin typeface="Barlow" panose="00000500000000000000" pitchFamily="2" charset="0"/>
            </a:endParaRPr>
          </a:p>
        </p:txBody>
      </p:sp>
    </p:spTree>
    <p:extLst>
      <p:ext uri="{BB962C8B-B14F-4D97-AF65-F5344CB8AC3E}">
        <p14:creationId xmlns:p14="http://schemas.microsoft.com/office/powerpoint/2010/main" val="11350160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6"/>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2" grpId="0"/>
      <p:bldP spid="19" grpId="0"/>
      <p:bldP spid="2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939F70-4A0A-A95B-D20C-F3757C330533}"/>
            </a:ext>
          </a:extLst>
        </p:cNvPr>
        <p:cNvGrpSpPr/>
        <p:nvPr/>
      </p:nvGrpSpPr>
      <p:grpSpPr>
        <a:xfrm>
          <a:off x="0" y="0"/>
          <a:ext cx="0" cy="0"/>
          <a:chOff x="0" y="0"/>
          <a:chExt cx="0" cy="0"/>
        </a:xfrm>
      </p:grpSpPr>
      <p:graphicFrame>
        <p:nvGraphicFramePr>
          <p:cNvPr id="22" name="Content Placeholder 5">
            <a:extLst>
              <a:ext uri="{FF2B5EF4-FFF2-40B4-BE49-F238E27FC236}">
                <a16:creationId xmlns:a16="http://schemas.microsoft.com/office/drawing/2014/main" id="{87EF174B-E31F-8EAD-3EF3-5FE6C5D4B63C}"/>
              </a:ext>
            </a:extLst>
          </p:cNvPr>
          <p:cNvGraphicFramePr>
            <a:graphicFrameLocks noGrp="1"/>
          </p:cNvGraphicFramePr>
          <p:nvPr>
            <p:ph idx="1"/>
            <p:extLst>
              <p:ext uri="{D42A27DB-BD31-4B8C-83A1-F6EECF244321}">
                <p14:modId xmlns:p14="http://schemas.microsoft.com/office/powerpoint/2010/main" val="1797343155"/>
              </p:ext>
            </p:extLst>
          </p:nvPr>
        </p:nvGraphicFramePr>
        <p:xfrm>
          <a:off x="396240" y="373958"/>
          <a:ext cx="11430000" cy="5805284"/>
        </p:xfrm>
        <a:graphic>
          <a:graphicData uri="http://schemas.openxmlformats.org/drawingml/2006/table">
            <a:tbl>
              <a:tblPr firstRow="1" bandRow="1">
                <a:tableStyleId>{2D5ABB26-0587-4C30-8999-92F81FD0307C}</a:tableStyleId>
              </a:tblPr>
              <a:tblGrid>
                <a:gridCol w="398221">
                  <a:extLst>
                    <a:ext uri="{9D8B030D-6E8A-4147-A177-3AD203B41FA5}">
                      <a16:colId xmlns:a16="http://schemas.microsoft.com/office/drawing/2014/main" val="2204379476"/>
                    </a:ext>
                  </a:extLst>
                </a:gridCol>
                <a:gridCol w="11031779">
                  <a:extLst>
                    <a:ext uri="{9D8B030D-6E8A-4147-A177-3AD203B41FA5}">
                      <a16:colId xmlns:a16="http://schemas.microsoft.com/office/drawing/2014/main" val="3533166162"/>
                    </a:ext>
                  </a:extLst>
                </a:gridCol>
              </a:tblGrid>
              <a:tr h="1022173">
                <a:tc gridSpan="2">
                  <a:txBody>
                    <a:bodyPr/>
                    <a:lstStyle/>
                    <a:p>
                      <a:r>
                        <a:rPr kumimoji="0" lang="en-GB" sz="3600" b="1" i="0" u="none" strike="noStrike" kern="1200" cap="none" spc="0" normalizeH="0" baseline="0" noProof="0" dirty="0">
                          <a:ln>
                            <a:noFill/>
                          </a:ln>
                          <a:solidFill>
                            <a:srgbClr val="000080"/>
                          </a:solidFill>
                          <a:effectLst/>
                          <a:uLnTx/>
                          <a:uFillTx/>
                          <a:latin typeface="Barlow" panose="00000500000000000000" pitchFamily="2" charset="0"/>
                          <a:ea typeface="+mn-ea"/>
                          <a:cs typeface="+mn-cs"/>
                        </a:rPr>
                        <a:t>KEY INSIGHTS:</a:t>
                      </a:r>
                      <a:br>
                        <a:rPr kumimoji="0" lang="en-GB" sz="3600" b="1" i="0" u="none" strike="noStrike" kern="1200" cap="none" spc="0" normalizeH="0" baseline="0" noProof="0" dirty="0">
                          <a:ln>
                            <a:noFill/>
                          </a:ln>
                          <a:solidFill>
                            <a:srgbClr val="000080"/>
                          </a:solidFill>
                          <a:effectLst/>
                          <a:uLnTx/>
                          <a:uFillTx/>
                          <a:latin typeface="Barlow" panose="00000500000000000000" pitchFamily="2" charset="0"/>
                          <a:ea typeface="+mn-ea"/>
                          <a:cs typeface="+mn-cs"/>
                        </a:rPr>
                      </a:br>
                      <a:r>
                        <a:rPr kumimoji="0" lang="en-US" sz="2400" b="1" i="0" u="none" strike="noStrike" kern="1200" cap="none" spc="0" normalizeH="0" baseline="0" noProof="0" dirty="0">
                          <a:ln>
                            <a:noFill/>
                          </a:ln>
                          <a:solidFill>
                            <a:srgbClr val="000080"/>
                          </a:solidFill>
                          <a:effectLst/>
                          <a:uLnTx/>
                          <a:uFillTx/>
                          <a:latin typeface="Barlow" panose="00000500000000000000" pitchFamily="2" charset="0"/>
                          <a:ea typeface="+mn-ea"/>
                          <a:cs typeface="+mn-cs"/>
                        </a:rPr>
                        <a:t>PURCHASES OF </a:t>
                      </a:r>
                      <a:r>
                        <a:rPr kumimoji="0" lang="en-GB" sz="2400" b="1" i="0" u="none" strike="noStrike" kern="1200" cap="none" spc="0" normalizeH="0" baseline="0" noProof="0" dirty="0">
                          <a:ln>
                            <a:noFill/>
                          </a:ln>
                          <a:solidFill>
                            <a:srgbClr val="000080"/>
                          </a:solidFill>
                          <a:effectLst/>
                          <a:uLnTx/>
                          <a:uFillTx/>
                          <a:latin typeface="Barlow" panose="00000500000000000000" pitchFamily="2" charset="0"/>
                          <a:ea typeface="+mn-ea"/>
                          <a:cs typeface="+mn-cs"/>
                        </a:rPr>
                        <a:t>IN-GAME CONTENT: SURVEY ON PARENTAL SUPERVISION</a:t>
                      </a:r>
                      <a:endParaRPr lang="en-GB" sz="3600" b="1" dirty="0">
                        <a:solidFill>
                          <a:srgbClr val="000080"/>
                        </a:solidFill>
                        <a:highlight>
                          <a:srgbClr val="F1BE48"/>
                        </a:highlight>
                        <a:latin typeface="Barlow" panose="00000500000000000000" pitchFamily="2" charset="0"/>
                      </a:endParaRPr>
                    </a:p>
                  </a:txBody>
                  <a:tcPr marL="0" marR="0" marT="36000" marB="36000"/>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400">
                        <a:latin typeface="Barlow" panose="00000500000000000000" pitchFamily="2" charset="0"/>
                      </a:endParaRPr>
                    </a:p>
                  </a:txBody>
                  <a:tcPr/>
                </a:tc>
                <a:extLst>
                  <a:ext uri="{0D108BD9-81ED-4DB2-BD59-A6C34878D82A}">
                    <a16:rowId xmlns:a16="http://schemas.microsoft.com/office/drawing/2014/main" val="305890415"/>
                  </a:ext>
                </a:extLst>
              </a:tr>
              <a:tr h="1167834">
                <a:tc>
                  <a:txBody>
                    <a:bodyPr/>
                    <a:lstStyle/>
                    <a:p>
                      <a:pPr marL="0" algn="ctr" defTabSz="914400" rtl="0" eaLnBrk="1" latinLnBrk="0" hangingPunct="1"/>
                      <a:r>
                        <a:rPr lang="en-GB" sz="3600" b="1" kern="1200" dirty="0">
                          <a:solidFill>
                            <a:schemeClr val="tx1"/>
                          </a:solidFill>
                          <a:latin typeface="Barlow" panose="00000500000000000000" pitchFamily="2" charset="0"/>
                          <a:ea typeface="+mn-ea"/>
                          <a:cs typeface="+mn-cs"/>
                        </a:rPr>
                        <a:t>1</a:t>
                      </a:r>
                    </a:p>
                  </a:txBody>
                  <a:tcPr marL="0" marR="0" marT="36000" marB="36000" anchor="ctr">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chemeClr val="bg1"/>
                          </a:solidFill>
                          <a:effectLst/>
                          <a:highlight>
                            <a:srgbClr val="000080"/>
                          </a:highlight>
                          <a:uLnTx/>
                          <a:uFillTx/>
                          <a:ea typeface="+mn-ea"/>
                          <a:cs typeface="+mn-cs"/>
                        </a:rPr>
                        <a:t>THE PROPORTION OF PARENTS OF CHILDREN WHO SPENT ON IN-GAME EXTRAS AND MONITOR SPEND LEVELS REMAINS HIGH AT 93% ACROSS EU16 MARKETS</a:t>
                      </a:r>
                      <a:br>
                        <a:rPr kumimoji="0" lang="en-GB" sz="1600" b="0" i="0" u="none" strike="noStrike" kern="1200" cap="none" spc="0" normalizeH="0" baseline="0" noProof="0" dirty="0">
                          <a:ln>
                            <a:noFill/>
                          </a:ln>
                          <a:solidFill>
                            <a:prstClr val="black"/>
                          </a:solidFill>
                          <a:effectLst/>
                          <a:uLnTx/>
                          <a:uFillTx/>
                          <a:latin typeface="+mn-lt"/>
                          <a:ea typeface="+mn-ea"/>
                          <a:cs typeface="+mn-cs"/>
                        </a:rPr>
                      </a:br>
                      <a:r>
                        <a:rPr kumimoji="0" lang="en-GB" sz="1600" b="0" i="0" u="none" strike="noStrike" kern="1200" cap="none" spc="0" normalizeH="0" baseline="0" dirty="0">
                          <a:ln>
                            <a:noFill/>
                          </a:ln>
                          <a:solidFill>
                            <a:prstClr val="black"/>
                          </a:solidFill>
                          <a:effectLst/>
                          <a:uLnTx/>
                          <a:uFillTx/>
                          <a:latin typeface="+mn-lt"/>
                          <a:ea typeface="+mn-ea"/>
                          <a:cs typeface="+mn-cs"/>
                        </a:rPr>
                        <a:t>93% of pa</a:t>
                      </a:r>
                      <a:r>
                        <a:rPr kumimoji="0" lang="en-GB" sz="1600" b="0" i="0" u="none" strike="noStrike" kern="1200" cap="none" spc="0" normalizeH="0" baseline="0" noProof="0" dirty="0">
                          <a:ln>
                            <a:noFill/>
                          </a:ln>
                          <a:solidFill>
                            <a:prstClr val="black"/>
                          </a:solidFill>
                          <a:effectLst/>
                          <a:uLnTx/>
                          <a:uFillTx/>
                          <a:latin typeface="+mn-lt"/>
                          <a:ea typeface="+mn-ea"/>
                          <a:cs typeface="+mn-cs"/>
                        </a:rPr>
                        <a:t>rents of children who spend on in-game extras monitor their children in-game spend. Around 6 in 10 (58%) have an explicit agreement with their children (fairly consistent vs 2024), either by asking permission (at 39%) or setting spending limits (at 30%</a:t>
                      </a:r>
                      <a:r>
                        <a:rPr kumimoji="0" lang="en-GB" sz="1600" b="0" i="0" u="none" strike="noStrike" kern="1200" cap="none" spc="0" normalizeH="0" baseline="0" dirty="0">
                          <a:ln>
                            <a:noFill/>
                          </a:ln>
                          <a:solidFill>
                            <a:prstClr val="black"/>
                          </a:solidFill>
                          <a:effectLst/>
                          <a:uLnTx/>
                          <a:uFillTx/>
                          <a:latin typeface="+mn-lt"/>
                          <a:ea typeface="+mn-ea"/>
                          <a:cs typeface="+mn-cs"/>
                        </a:rPr>
                        <a:t>).</a:t>
                      </a:r>
                    </a:p>
                  </a:txBody>
                  <a:tcPr marL="0" marR="0" marT="36000" marB="36000">
                    <a:solidFill>
                      <a:schemeClr val="bg1">
                        <a:lumMod val="95000"/>
                      </a:schemeClr>
                    </a:solidFill>
                  </a:tcPr>
                </a:tc>
                <a:extLst>
                  <a:ext uri="{0D108BD9-81ED-4DB2-BD59-A6C34878D82A}">
                    <a16:rowId xmlns:a16="http://schemas.microsoft.com/office/drawing/2014/main" val="1955438686"/>
                  </a:ext>
                </a:extLst>
              </a:tr>
              <a:tr h="1082231">
                <a:tc>
                  <a:txBody>
                    <a:bodyPr/>
                    <a:lstStyle/>
                    <a:p>
                      <a:pPr marL="0" algn="ctr" defTabSz="914400" rtl="0" eaLnBrk="1" latinLnBrk="0" hangingPunct="1"/>
                      <a:r>
                        <a:rPr lang="en-GB" sz="3600" b="1" kern="1200" dirty="0">
                          <a:solidFill>
                            <a:schemeClr val="tx1"/>
                          </a:solidFill>
                          <a:latin typeface="Barlow" panose="00000500000000000000" pitchFamily="2" charset="0"/>
                          <a:ea typeface="+mn-ea"/>
                          <a:cs typeface="+mn-cs"/>
                        </a:rPr>
                        <a:t>2</a:t>
                      </a:r>
                    </a:p>
                  </a:txBody>
                  <a:tcPr marL="0" marR="0" marT="36000" marB="36000" anchor="ctr"/>
                </a:tc>
                <a:tc>
                  <a:txBody>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n-GB" sz="1600" b="1" i="0" u="none" strike="noStrike" kern="1200" cap="none" spc="0" normalizeH="0" baseline="0" noProof="0" dirty="0">
                          <a:ln>
                            <a:noFill/>
                          </a:ln>
                          <a:solidFill>
                            <a:schemeClr val="bg1"/>
                          </a:solidFill>
                          <a:effectLst/>
                          <a:highlight>
                            <a:srgbClr val="000080"/>
                          </a:highlight>
                          <a:uLnTx/>
                          <a:uFillTx/>
                          <a:ea typeface="+mn-ea"/>
                          <a:cs typeface="+mn-cs"/>
                        </a:rPr>
                        <a:t>THE PROPORTION OF PARENTS WHO CLAIM THEIR CHILDREN SPEND ON OPTIONAL IN-GAME EXTRAS STANDS AT 24% ACROSS EU16 FOR 2026</a:t>
                      </a:r>
                      <a:endParaRPr kumimoji="0" lang="en-GB" sz="1600" b="0" i="0" u="none" strike="sngStrike" kern="1200" cap="none" spc="0" normalizeH="0" baseline="0" noProof="0" dirty="0">
                        <a:ln>
                          <a:noFill/>
                        </a:ln>
                        <a:solidFill>
                          <a:schemeClr val="bg1"/>
                        </a:solidFill>
                        <a:effectLst/>
                        <a:highlight>
                          <a:srgbClr val="000080"/>
                        </a:highlight>
                        <a:uLnTx/>
                        <a:uFillTx/>
                        <a:ea typeface="+mn-ea"/>
                        <a:cs typeface="+mn-cs"/>
                      </a:endParaRPr>
                    </a:p>
                    <a:p>
                      <a:pPr lvl="0">
                        <a:lnSpc>
                          <a:spcPct val="110000"/>
                        </a:lnSpc>
                        <a:defRPr/>
                      </a:pPr>
                      <a:r>
                        <a:rPr lang="en-GB" sz="1600" dirty="0">
                          <a:solidFill>
                            <a:prstClr val="black"/>
                          </a:solidFill>
                        </a:rPr>
                        <a:t>71% </a:t>
                      </a:r>
                      <a:r>
                        <a:rPr kumimoji="0" lang="en-GB" sz="1600" b="0" i="0" u="none" strike="noStrike" kern="1200" cap="none" spc="0" normalizeH="0" baseline="0" noProof="0" dirty="0">
                          <a:ln>
                            <a:noFill/>
                          </a:ln>
                          <a:solidFill>
                            <a:prstClr val="black"/>
                          </a:solidFill>
                          <a:effectLst/>
                          <a:uLnTx/>
                          <a:uFillTx/>
                          <a:ea typeface="+mn-ea"/>
                          <a:cs typeface="+mn-cs"/>
                        </a:rPr>
                        <a:t>of parents of </a:t>
                      </a:r>
                      <a:r>
                        <a:rPr lang="en-GB" sz="1600" dirty="0">
                          <a:solidFill>
                            <a:prstClr val="black"/>
                          </a:solidFill>
                        </a:rPr>
                        <a:t>children who play video games </a:t>
                      </a:r>
                      <a:r>
                        <a:rPr kumimoji="0" lang="en-GB" sz="1600" b="0" i="0" u="none" strike="noStrike" kern="1200" cap="none" spc="0" normalizeH="0" baseline="0" noProof="0" dirty="0">
                          <a:ln>
                            <a:noFill/>
                          </a:ln>
                          <a:solidFill>
                            <a:prstClr val="black"/>
                          </a:solidFill>
                          <a:effectLst/>
                          <a:uLnTx/>
                          <a:uFillTx/>
                          <a:ea typeface="+mn-ea"/>
                          <a:cs typeface="+mn-cs"/>
                        </a:rPr>
                        <a:t>claim they do not spend on in-game extras within the video games they play.</a:t>
                      </a:r>
                      <a:r>
                        <a:rPr kumimoji="0" lang="en-US" sz="1600" b="0" i="0" u="none" strike="noStrike" kern="1200" cap="none" spc="0" normalizeH="0" baseline="0" noProof="0" dirty="0">
                          <a:ln>
                            <a:noFill/>
                          </a:ln>
                          <a:solidFill>
                            <a:prstClr val="black"/>
                          </a:solidFill>
                          <a:effectLst/>
                          <a:uLnTx/>
                          <a:uFillTx/>
                          <a:ea typeface="+mn-ea"/>
                          <a:cs typeface="+mn-cs"/>
                        </a:rPr>
                        <a:t> </a:t>
                      </a:r>
                      <a:endParaRPr kumimoji="0" lang="en-GB" sz="1600" b="0" i="0" u="none" strike="sngStrike" kern="1200" cap="none" spc="0" normalizeH="0" baseline="0" noProof="0" dirty="0">
                        <a:ln>
                          <a:noFill/>
                        </a:ln>
                        <a:solidFill>
                          <a:prstClr val="black"/>
                        </a:solidFill>
                        <a:effectLst/>
                        <a:uLnTx/>
                        <a:uFillTx/>
                        <a:ea typeface="+mn-ea"/>
                        <a:cs typeface="+mn-cs"/>
                      </a:endParaRPr>
                    </a:p>
                  </a:txBody>
                  <a:tcPr marL="0" marR="0" marT="36000" marB="36000"/>
                </a:tc>
                <a:extLst>
                  <a:ext uri="{0D108BD9-81ED-4DB2-BD59-A6C34878D82A}">
                    <a16:rowId xmlns:a16="http://schemas.microsoft.com/office/drawing/2014/main" val="1549965710"/>
                  </a:ext>
                </a:extLst>
              </a:tr>
              <a:tr h="1167834">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3600" b="1" kern="1200" dirty="0">
                          <a:solidFill>
                            <a:schemeClr val="tx1"/>
                          </a:solidFill>
                          <a:latin typeface="Barlow" panose="00000500000000000000" pitchFamily="2" charset="0"/>
                          <a:ea typeface="+mn-ea"/>
                          <a:cs typeface="+mn-cs"/>
                        </a:rPr>
                        <a:t>3</a:t>
                      </a:r>
                    </a:p>
                  </a:txBody>
                  <a:tcPr marL="0" marR="0" marT="36000" marB="36000" anchor="ctr">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dirty="0">
                          <a:solidFill>
                            <a:schemeClr val="bg1"/>
                          </a:solidFill>
                          <a:highlight>
                            <a:srgbClr val="000080"/>
                          </a:highlight>
                        </a:rPr>
                        <a:t>CLAIMED EXPENDITURE HAS DECREASED BY 13% YEAR-ON-YEAR TO STANDS AT €28 PER MONTH ACROSS EU16 MARKETS DURING 2026</a:t>
                      </a:r>
                      <a:br>
                        <a:rPr lang="en-US" sz="1600" kern="1200" dirty="0">
                          <a:solidFill>
                            <a:prstClr val="black"/>
                          </a:solidFill>
                          <a:latin typeface="+mn-lt"/>
                          <a:ea typeface="+mn-ea"/>
                          <a:cs typeface="+mn-cs"/>
                        </a:rPr>
                      </a:br>
                      <a:r>
                        <a:rPr lang="en-US" sz="1600" kern="1200" dirty="0">
                          <a:solidFill>
                            <a:prstClr val="black"/>
                          </a:solidFill>
                          <a:latin typeface="+mn-lt"/>
                          <a:ea typeface="+mn-ea"/>
                          <a:cs typeface="+mn-cs"/>
                        </a:rPr>
                        <a:t>Most (64%) state that their children spend between €1-20 on average per month across EU16 markets. This marks a decrease of €3 per month vs 2024 amongst those who claim their children spend across EU5 markets (declining from €31 in 2024 to €28 in 2025).</a:t>
                      </a:r>
                      <a:endParaRPr lang="en-GB" sz="1600" kern="1200" dirty="0">
                        <a:solidFill>
                          <a:prstClr val="black"/>
                        </a:solidFill>
                        <a:latin typeface="+mn-lt"/>
                        <a:ea typeface="+mn-ea"/>
                        <a:cs typeface="+mn-cs"/>
                      </a:endParaRPr>
                    </a:p>
                  </a:txBody>
                  <a:tcPr marL="0" marR="0" marT="36000" marB="36000">
                    <a:solidFill>
                      <a:schemeClr val="bg1">
                        <a:lumMod val="95000"/>
                      </a:schemeClr>
                    </a:solidFill>
                  </a:tcPr>
                </a:tc>
                <a:extLst>
                  <a:ext uri="{0D108BD9-81ED-4DB2-BD59-A6C34878D82A}">
                    <a16:rowId xmlns:a16="http://schemas.microsoft.com/office/drawing/2014/main" val="1455862641"/>
                  </a:ext>
                </a:extLst>
              </a:tr>
              <a:tr h="1082231">
                <a:tc>
                  <a:txBody>
                    <a:bodyPr/>
                    <a:lstStyle/>
                    <a:p>
                      <a:pPr marL="0" algn="ctr" defTabSz="914400" rtl="0" eaLnBrk="1" latinLnBrk="0" hangingPunct="1"/>
                      <a:r>
                        <a:rPr lang="en-GB" sz="3600" b="1" kern="1200" dirty="0">
                          <a:solidFill>
                            <a:schemeClr val="tx1"/>
                          </a:solidFill>
                          <a:latin typeface="Barlow" panose="00000500000000000000" pitchFamily="2" charset="0"/>
                          <a:ea typeface="+mn-ea"/>
                          <a:cs typeface="+mn-cs"/>
                        </a:rPr>
                        <a:t>4</a:t>
                      </a:r>
                    </a:p>
                  </a:txBody>
                  <a:tcPr marL="0" marR="0" marT="36000" marB="36000" anchor="ctr"/>
                </a:tc>
                <a:tc>
                  <a:txBody>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lang="en-GB" sz="1600" b="1" dirty="0">
                          <a:solidFill>
                            <a:schemeClr val="bg1"/>
                          </a:solidFill>
                          <a:highlight>
                            <a:srgbClr val="000080"/>
                          </a:highlight>
                        </a:rPr>
                        <a:t>MOST VIDEO GAME PLAYERS DO NOT ENGAGE WITH OR ARE NOT AWARE OF IN-GAME CURRENCY NOR LOOT BOXES</a:t>
                      </a:r>
                    </a:p>
                    <a:p>
                      <a:pPr>
                        <a:lnSpc>
                          <a:spcPct val="110000"/>
                        </a:lnSpc>
                        <a:defRPr/>
                      </a:pPr>
                      <a:r>
                        <a:rPr lang="en-US" sz="1600" dirty="0">
                          <a:solidFill>
                            <a:prstClr val="black"/>
                          </a:solidFill>
                        </a:rPr>
                        <a:t>Around 1 in 6 (17%) of 11-75 video game players across the EU16 markets claim to have spent real money on in-game currency, whereas less than 1 in 10 (8%) have spent on loot boxes. With these being available and used by video games, awareness and usage of both have increased year-on-year, albeit less so for their actual usage.</a:t>
                      </a:r>
                      <a:endParaRPr lang="en-GB" sz="1600" dirty="0">
                        <a:solidFill>
                          <a:prstClr val="black"/>
                        </a:solidFill>
                      </a:endParaRPr>
                    </a:p>
                  </a:txBody>
                  <a:tcPr marL="0" marR="0" marT="36000" marB="36000"/>
                </a:tc>
                <a:extLst>
                  <a:ext uri="{0D108BD9-81ED-4DB2-BD59-A6C34878D82A}">
                    <a16:rowId xmlns:a16="http://schemas.microsoft.com/office/drawing/2014/main" val="4285289025"/>
                  </a:ext>
                </a:extLst>
              </a:tr>
            </a:tbl>
          </a:graphicData>
        </a:graphic>
      </p:graphicFrame>
      <p:sp>
        <p:nvSpPr>
          <p:cNvPr id="3" name="Slide Number Placeholder 2">
            <a:extLst>
              <a:ext uri="{FF2B5EF4-FFF2-40B4-BE49-F238E27FC236}">
                <a16:creationId xmlns:a16="http://schemas.microsoft.com/office/drawing/2014/main" id="{D718DE9A-DCAC-7BAB-F4B7-E1C878D5FCD5}"/>
              </a:ext>
            </a:extLst>
          </p:cNvPr>
          <p:cNvSpPr>
            <a:spLocks noGrp="1"/>
          </p:cNvSpPr>
          <p:nvPr>
            <p:ph type="sldNum" sz="quarter" idx="19"/>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dirty="0">
                <a:ln>
                  <a:noFill/>
                </a:ln>
                <a:solidFill>
                  <a:prstClr val="black"/>
                </a:solidFill>
                <a:effectLst/>
                <a:uLnTx/>
                <a:uFillTx/>
                <a:ea typeface="+mn-ea"/>
                <a:cs typeface="+mn-cs"/>
              </a:rPr>
              <a:t>  </a:t>
            </a:r>
          </a:p>
        </p:txBody>
      </p:sp>
      <p:pic>
        <p:nvPicPr>
          <p:cNvPr id="13" name="Picture 12" descr="A blue and yellow text on a black background&#10;&#10;Description automatically generated with medium confidence">
            <a:extLst>
              <a:ext uri="{FF2B5EF4-FFF2-40B4-BE49-F238E27FC236}">
                <a16:creationId xmlns:a16="http://schemas.microsoft.com/office/drawing/2014/main" id="{3F0C878E-1E14-06FE-F414-110330FA9F2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22712" y="6048363"/>
            <a:ext cx="693144" cy="615919"/>
          </a:xfrm>
          <a:prstGeom prst="rect">
            <a:avLst/>
          </a:prstGeom>
        </p:spPr>
      </p:pic>
    </p:spTree>
    <p:extLst>
      <p:ext uri="{BB962C8B-B14F-4D97-AF65-F5344CB8AC3E}">
        <p14:creationId xmlns:p14="http://schemas.microsoft.com/office/powerpoint/2010/main" val="41192285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8DE67DD-2173-5586-B9BD-8A8BD3154D08}"/>
              </a:ext>
            </a:extLst>
          </p:cNvPr>
          <p:cNvSpPr>
            <a:spLocks noGrp="1"/>
          </p:cNvSpPr>
          <p:nvPr>
            <p:ph type="title"/>
          </p:nvPr>
        </p:nvSpPr>
        <p:spPr>
          <a:xfrm>
            <a:off x="432000" y="1350000"/>
            <a:ext cx="5791000" cy="2764800"/>
          </a:xfrm>
        </p:spPr>
        <p:txBody>
          <a:bodyPr/>
          <a:lstStyle/>
          <a:p>
            <a:r>
              <a:rPr lang="en-GB" dirty="0"/>
              <a:t>views on PURCHASES OF IN-GAME content</a:t>
            </a:r>
            <a:br>
              <a:rPr lang="en-GB" dirty="0"/>
            </a:br>
            <a:r>
              <a:rPr lang="en-GB" dirty="0"/>
              <a:t>AND controls</a:t>
            </a:r>
            <a:br>
              <a:rPr lang="en-GB" dirty="0"/>
            </a:br>
            <a:br>
              <a:rPr lang="en-GB" sz="1800" b="0" dirty="0">
                <a:latin typeface="Barlow" panose="00000500000000000000" pitchFamily="2" charset="0"/>
              </a:rPr>
            </a:br>
            <a:r>
              <a:rPr lang="en-GB" sz="1800" b="0" dirty="0">
                <a:latin typeface="Barlow" panose="00000500000000000000" pitchFamily="2" charset="0"/>
              </a:rPr>
              <a:t>asked to PARENTS OR GUARDIANS OF</a:t>
            </a:r>
            <a:br>
              <a:rPr lang="en-GB" sz="1800" b="0" dirty="0">
                <a:latin typeface="Barlow" panose="00000500000000000000" pitchFamily="2" charset="0"/>
              </a:rPr>
            </a:br>
            <a:r>
              <a:rPr lang="en-GB" sz="1800" b="0" dirty="0">
                <a:latin typeface="Barlow" panose="00000500000000000000" pitchFamily="2" charset="0"/>
              </a:rPr>
              <a:t>video game players aged </a:t>
            </a:r>
            <a:br>
              <a:rPr lang="en-GB" sz="1800" b="0" dirty="0">
                <a:latin typeface="Barlow" panose="00000500000000000000" pitchFamily="2" charset="0"/>
              </a:rPr>
            </a:br>
            <a:r>
              <a:rPr lang="en-GB" sz="1800" b="0" dirty="0">
                <a:latin typeface="Barlow" panose="00000500000000000000" pitchFamily="2" charset="0"/>
              </a:rPr>
              <a:t>6-17 yrs old</a:t>
            </a:r>
            <a:endParaRPr lang="en-GB" dirty="0"/>
          </a:p>
        </p:txBody>
      </p:sp>
      <p:pic>
        <p:nvPicPr>
          <p:cNvPr id="19" name="Picture Placeholder 18">
            <a:extLst>
              <a:ext uri="{FF2B5EF4-FFF2-40B4-BE49-F238E27FC236}">
                <a16:creationId xmlns:a16="http://schemas.microsoft.com/office/drawing/2014/main" id="{9F5B6B92-351B-07DD-C38B-B8A7D73E4198}"/>
              </a:ext>
              <a:ext uri="{C183D7F6-B498-43B3-948B-1728B52AA6E4}">
                <adec:decorative xmlns:adec="http://schemas.microsoft.com/office/drawing/2017/decorative" val="1"/>
              </a:ext>
            </a:extLst>
          </p:cNvPr>
          <p:cNvPicPr>
            <a:picLocks noGrp="1" noChangeAspect="1"/>
          </p:cNvPicPr>
          <p:nvPr>
            <p:ph type="pic" sz="quarter" idx="11"/>
          </p:nvPr>
        </p:nvPicPr>
        <p:blipFill>
          <a:blip r:embed="rId3"/>
          <a:srcRect l="26" t="201" r="9781" b="9555"/>
          <a:stretch>
            <a:fillRect/>
          </a:stretch>
        </p:blipFill>
        <p:spPr>
          <a:xfrm>
            <a:off x="1905000" y="0"/>
            <a:ext cx="10300263" cy="6870700"/>
          </a:xfrm>
        </p:spPr>
      </p:pic>
      <p:sp>
        <p:nvSpPr>
          <p:cNvPr id="11" name="Right Triangle 10">
            <a:extLst>
              <a:ext uri="{FF2B5EF4-FFF2-40B4-BE49-F238E27FC236}">
                <a16:creationId xmlns:a16="http://schemas.microsoft.com/office/drawing/2014/main" id="{E8C2CACD-E824-DE3B-60FE-427B751999B5}"/>
              </a:ext>
              <a:ext uri="{C183D7F6-B498-43B3-948B-1728B52AA6E4}">
                <adec:decorative xmlns:adec="http://schemas.microsoft.com/office/drawing/2017/decorative" val="1"/>
              </a:ext>
            </a:extLst>
          </p:cNvPr>
          <p:cNvSpPr/>
          <p:nvPr/>
        </p:nvSpPr>
        <p:spPr>
          <a:xfrm rot="16200000">
            <a:off x="8661370" y="3324649"/>
            <a:ext cx="3492560" cy="3594098"/>
          </a:xfrm>
          <a:prstGeom prst="rtTriangl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nSpc>
                <a:spcPct val="110000"/>
              </a:lnSpc>
            </a:pPr>
            <a:endParaRPr lang="en-GB" sz="1400" dirty="0">
              <a:solidFill>
                <a:schemeClr val="tx1"/>
              </a:solidFill>
            </a:endParaRPr>
          </a:p>
        </p:txBody>
      </p:sp>
      <p:pic>
        <p:nvPicPr>
          <p:cNvPr id="4" name="Graphic 3">
            <a:extLst>
              <a:ext uri="{FF2B5EF4-FFF2-40B4-BE49-F238E27FC236}">
                <a16:creationId xmlns:a16="http://schemas.microsoft.com/office/drawing/2014/main" id="{8E7402CB-EDAB-FFCF-DF4C-1AA0BBCECE1C}"/>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1263361" y="6173519"/>
            <a:ext cx="492637" cy="446920"/>
          </a:xfrm>
          <a:prstGeom prst="rect">
            <a:avLst/>
          </a:prstGeom>
        </p:spPr>
      </p:pic>
      <p:pic>
        <p:nvPicPr>
          <p:cNvPr id="7" name="Graphic 6">
            <a:extLst>
              <a:ext uri="{FF2B5EF4-FFF2-40B4-BE49-F238E27FC236}">
                <a16:creationId xmlns:a16="http://schemas.microsoft.com/office/drawing/2014/main" id="{C5CA2F3D-D0AA-7711-7706-B66BEF059C38}"/>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126827" y="5120640"/>
            <a:ext cx="2962275" cy="1752600"/>
          </a:xfrm>
          <a:prstGeom prst="rect">
            <a:avLst/>
          </a:prstGeom>
        </p:spPr>
      </p:pic>
      <p:pic>
        <p:nvPicPr>
          <p:cNvPr id="8" name="Graphic 7">
            <a:extLst>
              <a:ext uri="{FF2B5EF4-FFF2-40B4-BE49-F238E27FC236}">
                <a16:creationId xmlns:a16="http://schemas.microsoft.com/office/drawing/2014/main" id="{C045D181-3D67-4111-3DD7-4528C3ECED86}"/>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277184" y="-15240"/>
            <a:ext cx="2962275" cy="1752600"/>
          </a:xfrm>
          <a:prstGeom prst="rect">
            <a:avLst/>
          </a:prstGeom>
        </p:spPr>
      </p:pic>
    </p:spTree>
    <p:extLst>
      <p:ext uri="{BB962C8B-B14F-4D97-AF65-F5344CB8AC3E}">
        <p14:creationId xmlns:p14="http://schemas.microsoft.com/office/powerpoint/2010/main" val="2810439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200B6E2-D469-46F8-A949-6994A3EC5779}"/>
              </a:ext>
            </a:extLst>
          </p:cNvPr>
          <p:cNvSpPr>
            <a:spLocks noGrp="1"/>
          </p:cNvSpPr>
          <p:nvPr>
            <p:ph type="body" sz="quarter" idx="15"/>
          </p:nvPr>
        </p:nvSpPr>
        <p:spPr>
          <a:xfrm>
            <a:off x="449998" y="1327914"/>
            <a:ext cx="11291999" cy="492443"/>
          </a:xfrm>
        </p:spPr>
        <p:txBody>
          <a:bodyPr/>
          <a:lstStyle/>
          <a:p>
            <a:r>
              <a:rPr lang="en-GB" sz="1600" dirty="0">
                <a:latin typeface="Barlow" panose="00000500000000000000" pitchFamily="2" charset="0"/>
              </a:rPr>
              <a:t>Child spend on in-game extras (Amongst parents of children who play video game players) - 2025 and Trended Results</a:t>
            </a:r>
          </a:p>
        </p:txBody>
      </p:sp>
      <p:sp>
        <p:nvSpPr>
          <p:cNvPr id="4" name="Text Placeholder 3">
            <a:extLst>
              <a:ext uri="{FF2B5EF4-FFF2-40B4-BE49-F238E27FC236}">
                <a16:creationId xmlns:a16="http://schemas.microsoft.com/office/drawing/2014/main" id="{A35B5BF0-434B-4BB3-A7B3-213F006E619B}"/>
              </a:ext>
            </a:extLst>
          </p:cNvPr>
          <p:cNvSpPr>
            <a:spLocks noGrp="1"/>
          </p:cNvSpPr>
          <p:nvPr>
            <p:ph type="body" sz="quarter" idx="18"/>
          </p:nvPr>
        </p:nvSpPr>
        <p:spPr>
          <a:xfrm>
            <a:off x="452897" y="5896567"/>
            <a:ext cx="11277975" cy="268279"/>
          </a:xfrm>
        </p:spPr>
        <p:txBody>
          <a:bodyPr/>
          <a:lstStyle/>
          <a:p>
            <a:pPr algn="l"/>
            <a:r>
              <a:rPr lang="en-GB" dirty="0">
                <a:latin typeface="Barlow" panose="00000500000000000000" pitchFamily="2" charset="0"/>
              </a:rPr>
              <a:t>Q Do your child/children ever spend money while playing games?</a:t>
            </a:r>
            <a:br>
              <a:rPr lang="en-GB" dirty="0">
                <a:latin typeface="Barlow" panose="00000500000000000000" pitchFamily="2" charset="0"/>
              </a:rPr>
            </a:br>
            <a:r>
              <a:rPr lang="en-GB" dirty="0">
                <a:latin typeface="Barlow" panose="00000500000000000000" pitchFamily="2" charset="0"/>
              </a:rPr>
              <a:t>BASE: Parents / guardians of children in household who play video games (TOTAL 2025 n=5,489)</a:t>
            </a:r>
          </a:p>
        </p:txBody>
      </p:sp>
      <p:sp>
        <p:nvSpPr>
          <p:cNvPr id="5" name="Slide Number Placeholder 4">
            <a:extLst>
              <a:ext uri="{FF2B5EF4-FFF2-40B4-BE49-F238E27FC236}">
                <a16:creationId xmlns:a16="http://schemas.microsoft.com/office/drawing/2014/main" id="{F28E1234-7FB7-4F0B-A893-BDEE7A9EA545}"/>
              </a:ext>
            </a:extLst>
          </p:cNvPr>
          <p:cNvSpPr>
            <a:spLocks noGrp="1"/>
          </p:cNvSpPr>
          <p:nvPr>
            <p:ph type="sldNum" sz="quarter" idx="19"/>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dirty="0">
                <a:ln>
                  <a:noFill/>
                </a:ln>
                <a:solidFill>
                  <a:prstClr val="black"/>
                </a:solidFill>
                <a:effectLst/>
                <a:uLnTx/>
                <a:uFillTx/>
                <a:latin typeface="Barlow" panose="00000500000000000000" pitchFamily="2" charset="0"/>
              </a:rPr>
              <a:t>  </a:t>
            </a:r>
          </a:p>
        </p:txBody>
      </p:sp>
      <p:graphicFrame>
        <p:nvGraphicFramePr>
          <p:cNvPr id="9" name="Chart 8">
            <a:extLst>
              <a:ext uri="{FF2B5EF4-FFF2-40B4-BE49-F238E27FC236}">
                <a16:creationId xmlns:a16="http://schemas.microsoft.com/office/drawing/2014/main" id="{FBBDB4C6-C61E-4742-B582-2FB3B7D69973}"/>
              </a:ext>
            </a:extLst>
          </p:cNvPr>
          <p:cNvGraphicFramePr/>
          <p:nvPr>
            <p:extLst>
              <p:ext uri="{D42A27DB-BD31-4B8C-83A1-F6EECF244321}">
                <p14:modId xmlns:p14="http://schemas.microsoft.com/office/powerpoint/2010/main" val="1404938696"/>
              </p:ext>
            </p:extLst>
          </p:nvPr>
        </p:nvGraphicFramePr>
        <p:xfrm>
          <a:off x="449998" y="1811428"/>
          <a:ext cx="5990556" cy="3809680"/>
        </p:xfrm>
        <a:graphic>
          <a:graphicData uri="http://schemas.openxmlformats.org/drawingml/2006/chart">
            <c:chart xmlns:c="http://schemas.openxmlformats.org/drawingml/2006/chart" xmlns:r="http://schemas.openxmlformats.org/officeDocument/2006/relationships" r:id="rId3"/>
          </a:graphicData>
        </a:graphic>
      </p:graphicFrame>
      <p:sp>
        <p:nvSpPr>
          <p:cNvPr id="10" name="TextBox 9">
            <a:extLst>
              <a:ext uri="{FF2B5EF4-FFF2-40B4-BE49-F238E27FC236}">
                <a16:creationId xmlns:a16="http://schemas.microsoft.com/office/drawing/2014/main" id="{E08B003D-EDDB-4011-891C-B13B19FDBFA8}"/>
              </a:ext>
            </a:extLst>
          </p:cNvPr>
          <p:cNvSpPr txBox="1"/>
          <p:nvPr/>
        </p:nvSpPr>
        <p:spPr>
          <a:xfrm>
            <a:off x="450000" y="1811426"/>
            <a:ext cx="3817200" cy="249812"/>
          </a:xfrm>
          <a:prstGeom prst="rect">
            <a:avLst/>
          </a:prstGeom>
          <a:noFill/>
        </p:spPr>
        <p:txBody>
          <a:bodyPr wrap="square" lIns="0" tIns="0" rIns="0" bIns="0" rtlCol="0">
            <a:spAutoFit/>
          </a:bodyPr>
          <a:lstStyle/>
          <a:p>
            <a:pPr marL="0" marR="0" lvl="0" indent="0" algn="l" defTabSz="914400" rtl="0" eaLnBrk="1" fontAlgn="auto" latinLnBrk="0" hangingPunct="1">
              <a:lnSpc>
                <a:spcPct val="110000"/>
              </a:lnSpc>
              <a:spcBef>
                <a:spcPts val="400"/>
              </a:spcBef>
              <a:spcAft>
                <a:spcPts val="400"/>
              </a:spcAft>
              <a:buClrTx/>
              <a:buSzTx/>
              <a:buFontTx/>
              <a:buNone/>
              <a:tabLst/>
              <a:defRPr/>
            </a:pPr>
            <a:r>
              <a:rPr kumimoji="0" lang="en-GB" sz="1600" b="1" i="0" u="sng" strike="noStrike" kern="1200" cap="none" spc="0" normalizeH="0" baseline="0" noProof="0" dirty="0">
                <a:ln>
                  <a:noFill/>
                </a:ln>
                <a:solidFill>
                  <a:prstClr val="black"/>
                </a:solidFill>
                <a:effectLst/>
                <a:uLnTx/>
                <a:uFillTx/>
                <a:latin typeface="Barlow" panose="00000500000000000000" pitchFamily="2" charset="0"/>
              </a:rPr>
              <a:t>TOTAL EU16 - 2025</a:t>
            </a:r>
          </a:p>
        </p:txBody>
      </p:sp>
      <p:sp>
        <p:nvSpPr>
          <p:cNvPr id="15" name="TextBox 14">
            <a:extLst>
              <a:ext uri="{FF2B5EF4-FFF2-40B4-BE49-F238E27FC236}">
                <a16:creationId xmlns:a16="http://schemas.microsoft.com/office/drawing/2014/main" id="{9827ABF9-8830-4E93-8A8B-DD54779EC2F0}"/>
              </a:ext>
            </a:extLst>
          </p:cNvPr>
          <p:cNvSpPr txBox="1"/>
          <p:nvPr/>
        </p:nvSpPr>
        <p:spPr>
          <a:xfrm>
            <a:off x="5972180" y="1814741"/>
            <a:ext cx="4391006" cy="249812"/>
          </a:xfrm>
          <a:prstGeom prst="rect">
            <a:avLst/>
          </a:prstGeom>
          <a:noFill/>
        </p:spPr>
        <p:txBody>
          <a:bodyPr wrap="square" lIns="0" tIns="0" rIns="0" bIns="0" rtlCol="0">
            <a:spAutoFit/>
          </a:bodyPr>
          <a:lstStyle/>
          <a:p>
            <a:pPr marL="0" marR="0" lvl="0" indent="0" algn="l" defTabSz="914400" rtl="0" eaLnBrk="1" fontAlgn="auto" latinLnBrk="0" hangingPunct="1">
              <a:lnSpc>
                <a:spcPct val="110000"/>
              </a:lnSpc>
              <a:spcBef>
                <a:spcPts val="400"/>
              </a:spcBef>
              <a:spcAft>
                <a:spcPts val="400"/>
              </a:spcAft>
              <a:buClrTx/>
              <a:buSzTx/>
              <a:buFontTx/>
              <a:buNone/>
              <a:tabLst/>
              <a:defRPr/>
            </a:pPr>
            <a:r>
              <a:rPr kumimoji="0" lang="en-GB" sz="1600" b="1" i="0" u="sng" strike="noStrike" kern="1200" cap="none" spc="0" normalizeH="0" baseline="0" noProof="0" dirty="0">
                <a:ln>
                  <a:noFill/>
                </a:ln>
                <a:solidFill>
                  <a:prstClr val="black"/>
                </a:solidFill>
                <a:effectLst/>
                <a:uLnTx/>
                <a:uFillTx/>
                <a:latin typeface="Barlow" panose="00000500000000000000" pitchFamily="2" charset="0"/>
              </a:rPr>
              <a:t>TOTAL - TREND</a:t>
            </a:r>
          </a:p>
        </p:txBody>
      </p:sp>
      <p:pic>
        <p:nvPicPr>
          <p:cNvPr id="2" name="Picture 1" descr="A blue and yellow text on a black background&#10;&#10;Description automatically generated with medium confidence">
            <a:extLst>
              <a:ext uri="{FF2B5EF4-FFF2-40B4-BE49-F238E27FC236}">
                <a16:creationId xmlns:a16="http://schemas.microsoft.com/office/drawing/2014/main" id="{A4B5B083-9F5C-6A9D-E2B0-0FDBA99387D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522712" y="6048363"/>
            <a:ext cx="693144" cy="615919"/>
          </a:xfrm>
          <a:prstGeom prst="rect">
            <a:avLst/>
          </a:prstGeom>
        </p:spPr>
      </p:pic>
      <p:graphicFrame>
        <p:nvGraphicFramePr>
          <p:cNvPr id="14" name="Content Placeholder 8">
            <a:extLst>
              <a:ext uri="{FF2B5EF4-FFF2-40B4-BE49-F238E27FC236}">
                <a16:creationId xmlns:a16="http://schemas.microsoft.com/office/drawing/2014/main" id="{D73BA369-5949-308B-37AA-4EE6FE2836F7}"/>
              </a:ext>
            </a:extLst>
          </p:cNvPr>
          <p:cNvGraphicFramePr>
            <a:graphicFrameLocks/>
          </p:cNvGraphicFramePr>
          <p:nvPr>
            <p:extLst>
              <p:ext uri="{D42A27DB-BD31-4B8C-83A1-F6EECF244321}">
                <p14:modId xmlns:p14="http://schemas.microsoft.com/office/powerpoint/2010/main" val="2071217330"/>
              </p:ext>
            </p:extLst>
          </p:nvPr>
        </p:nvGraphicFramePr>
        <p:xfrm>
          <a:off x="5895975" y="2216348"/>
          <a:ext cx="5671171" cy="2996225"/>
        </p:xfrm>
        <a:graphic>
          <a:graphicData uri="http://schemas.openxmlformats.org/drawingml/2006/chart">
            <c:chart xmlns:c="http://schemas.openxmlformats.org/drawingml/2006/chart" xmlns:r="http://schemas.openxmlformats.org/officeDocument/2006/relationships" r:id="rId5"/>
          </a:graphicData>
        </a:graphic>
      </p:graphicFrame>
      <p:cxnSp>
        <p:nvCxnSpPr>
          <p:cNvPr id="17" name="Straight Connector 16">
            <a:extLst>
              <a:ext uri="{FF2B5EF4-FFF2-40B4-BE49-F238E27FC236}">
                <a16:creationId xmlns:a16="http://schemas.microsoft.com/office/drawing/2014/main" id="{9DAA3557-114F-5393-193C-50EB369AA4D1}"/>
              </a:ext>
            </a:extLst>
          </p:cNvPr>
          <p:cNvCxnSpPr>
            <a:cxnSpLocks/>
            <a:endCxn id="18" idx="0"/>
          </p:cNvCxnSpPr>
          <p:nvPr/>
        </p:nvCxnSpPr>
        <p:spPr>
          <a:xfrm>
            <a:off x="9984642" y="2035373"/>
            <a:ext cx="0" cy="3481215"/>
          </a:xfrm>
          <a:prstGeom prst="line">
            <a:avLst/>
          </a:prstGeom>
          <a:ln w="952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95CC4E10-954C-78B9-DA19-BD9F87C05874}"/>
              </a:ext>
            </a:extLst>
          </p:cNvPr>
          <p:cNvSpPr txBox="1"/>
          <p:nvPr/>
        </p:nvSpPr>
        <p:spPr>
          <a:xfrm>
            <a:off x="9488530" y="5516588"/>
            <a:ext cx="992223" cy="594393"/>
          </a:xfrm>
          <a:prstGeom prst="rect">
            <a:avLst/>
          </a:prstGeom>
          <a:noFill/>
        </p:spPr>
        <p:txBody>
          <a:bodyPr wrap="square" lIns="0" tIns="0" rIns="0" bIns="0" rtlCol="0">
            <a:spAutoFit/>
          </a:bodyPr>
          <a:lstStyle/>
          <a:p>
            <a:pPr marL="0" marR="0" lvl="0" indent="0" algn="ctr" defTabSz="914400" rtl="0" eaLnBrk="1" fontAlgn="auto" latinLnBrk="0" hangingPunct="1">
              <a:lnSpc>
                <a:spcPct val="110000"/>
              </a:lnSpc>
              <a:spcBef>
                <a:spcPts val="400"/>
              </a:spcBef>
              <a:spcAft>
                <a:spcPts val="400"/>
              </a:spcAft>
              <a:buClrTx/>
              <a:buSzTx/>
              <a:buFontTx/>
              <a:buNone/>
              <a:tabLst/>
              <a:defRPr/>
            </a:pPr>
            <a:r>
              <a:rPr kumimoji="0" lang="en-US" sz="900" b="0" i="0" u="none" strike="noStrike" kern="1200" cap="none" spc="0" normalizeH="0" baseline="0" noProof="0" dirty="0">
                <a:ln>
                  <a:noFill/>
                </a:ln>
                <a:solidFill>
                  <a:schemeClr val="bg1">
                    <a:lumMod val="50000"/>
                  </a:schemeClr>
                </a:solidFill>
                <a:effectLst/>
                <a:uLnTx/>
                <a:uFillTx/>
                <a:latin typeface="Barlow" panose="00000500000000000000" pitchFamily="2" charset="0"/>
              </a:rPr>
              <a:t>Sampling method upgrade - limitation on comparability of results</a:t>
            </a:r>
            <a:endParaRPr kumimoji="0" lang="en-GB" sz="900" b="0" i="0" u="none" strike="noStrike" kern="1200" cap="none" spc="0" normalizeH="0" baseline="0" noProof="0" dirty="0">
              <a:ln>
                <a:noFill/>
              </a:ln>
              <a:solidFill>
                <a:schemeClr val="bg1">
                  <a:lumMod val="50000"/>
                </a:schemeClr>
              </a:solidFill>
              <a:effectLst/>
              <a:uLnTx/>
              <a:uFillTx/>
              <a:latin typeface="Barlow" panose="00000500000000000000" pitchFamily="2" charset="0"/>
            </a:endParaRPr>
          </a:p>
        </p:txBody>
      </p:sp>
      <p:cxnSp>
        <p:nvCxnSpPr>
          <p:cNvPr id="8" name="Straight Connector 7">
            <a:extLst>
              <a:ext uri="{FF2B5EF4-FFF2-40B4-BE49-F238E27FC236}">
                <a16:creationId xmlns:a16="http://schemas.microsoft.com/office/drawing/2014/main" id="{B2B2A60E-27DB-B7CE-1D45-B666E0BDC0E1}"/>
              </a:ext>
            </a:extLst>
          </p:cNvPr>
          <p:cNvCxnSpPr>
            <a:cxnSpLocks/>
            <a:endCxn id="11" idx="0"/>
          </p:cNvCxnSpPr>
          <p:nvPr/>
        </p:nvCxnSpPr>
        <p:spPr>
          <a:xfrm>
            <a:off x="7443807" y="2035373"/>
            <a:ext cx="0" cy="3481215"/>
          </a:xfrm>
          <a:prstGeom prst="line">
            <a:avLst/>
          </a:prstGeom>
          <a:ln w="9525">
            <a:solidFill>
              <a:srgbClr val="C00000"/>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02C888F5-ACB4-7EA8-331D-7D2656A343F6}"/>
              </a:ext>
            </a:extLst>
          </p:cNvPr>
          <p:cNvSpPr txBox="1"/>
          <p:nvPr/>
        </p:nvSpPr>
        <p:spPr>
          <a:xfrm>
            <a:off x="6947695" y="5516588"/>
            <a:ext cx="992223" cy="442044"/>
          </a:xfrm>
          <a:prstGeom prst="rect">
            <a:avLst/>
          </a:prstGeom>
          <a:noFill/>
        </p:spPr>
        <p:txBody>
          <a:bodyPr wrap="square" lIns="0" tIns="0" rIns="0" bIns="0" rtlCol="0">
            <a:spAutoFit/>
          </a:bodyPr>
          <a:lstStyle/>
          <a:p>
            <a:pPr lvl="0" algn="ctr">
              <a:lnSpc>
                <a:spcPct val="110000"/>
              </a:lnSpc>
              <a:spcBef>
                <a:spcPts val="400"/>
              </a:spcBef>
              <a:spcAft>
                <a:spcPts val="400"/>
              </a:spcAft>
              <a:defRPr/>
            </a:pPr>
            <a:r>
              <a:rPr lang="en-US" sz="900" dirty="0">
                <a:solidFill>
                  <a:srgbClr val="C00000"/>
                </a:solidFill>
                <a:latin typeface="Barlow" panose="00000500000000000000" pitchFamily="2" charset="0"/>
              </a:rPr>
              <a:t>GameTrack 2025 Full Method Upgrade</a:t>
            </a:r>
            <a:endParaRPr kumimoji="0" lang="en-GB" sz="900" b="0" i="0" u="none" strike="noStrike" kern="1200" cap="none" spc="0" normalizeH="0" baseline="0" noProof="0" dirty="0">
              <a:ln>
                <a:noFill/>
              </a:ln>
              <a:solidFill>
                <a:srgbClr val="C00000"/>
              </a:solidFill>
              <a:effectLst/>
              <a:uLnTx/>
              <a:uFillTx/>
              <a:latin typeface="Barlow" panose="00000500000000000000" pitchFamily="2" charset="0"/>
            </a:endParaRPr>
          </a:p>
        </p:txBody>
      </p:sp>
      <p:sp>
        <p:nvSpPr>
          <p:cNvPr id="22" name="TextBox 21">
            <a:extLst>
              <a:ext uri="{FF2B5EF4-FFF2-40B4-BE49-F238E27FC236}">
                <a16:creationId xmlns:a16="http://schemas.microsoft.com/office/drawing/2014/main" id="{1210BACA-8DD7-5E07-8D9D-0461CFE56A9D}"/>
              </a:ext>
            </a:extLst>
          </p:cNvPr>
          <p:cNvSpPr txBox="1"/>
          <p:nvPr/>
        </p:nvSpPr>
        <p:spPr>
          <a:xfrm>
            <a:off x="2149649" y="3461291"/>
            <a:ext cx="516168" cy="603627"/>
          </a:xfrm>
          <a:prstGeom prst="rect">
            <a:avLst/>
          </a:prstGeom>
          <a:noFill/>
        </p:spPr>
        <p:txBody>
          <a:bodyPr wrap="none" lIns="0" tIns="0" rIns="0" bIns="0" rtlCol="0">
            <a:spAutoFit/>
          </a:bodyPr>
          <a:lstStyle/>
          <a:p>
            <a:pPr algn="ctr">
              <a:lnSpc>
                <a:spcPct val="115000"/>
              </a:lnSpc>
              <a:spcBef>
                <a:spcPts val="400"/>
              </a:spcBef>
              <a:spcAft>
                <a:spcPts val="400"/>
              </a:spcAft>
              <a:buSzPct val="100000"/>
            </a:pPr>
            <a:r>
              <a:rPr lang="en-GB" b="1" dirty="0">
                <a:solidFill>
                  <a:schemeClr val="tx1">
                    <a:lumMod val="75000"/>
                    <a:lumOff val="25000"/>
                  </a:schemeClr>
                </a:solidFill>
              </a:rPr>
              <a:t>2025</a:t>
            </a:r>
            <a:br>
              <a:rPr lang="en-GB" b="1" dirty="0">
                <a:solidFill>
                  <a:schemeClr val="tx1">
                    <a:lumMod val="75000"/>
                    <a:lumOff val="25000"/>
                  </a:schemeClr>
                </a:solidFill>
              </a:rPr>
            </a:br>
            <a:r>
              <a:rPr lang="en-GB" b="1" dirty="0">
                <a:solidFill>
                  <a:schemeClr val="tx1">
                    <a:lumMod val="75000"/>
                    <a:lumOff val="25000"/>
                  </a:schemeClr>
                </a:solidFill>
              </a:rPr>
              <a:t>EU16</a:t>
            </a:r>
          </a:p>
        </p:txBody>
      </p:sp>
      <p:sp>
        <p:nvSpPr>
          <p:cNvPr id="25" name="Title 5">
            <a:extLst>
              <a:ext uri="{FF2B5EF4-FFF2-40B4-BE49-F238E27FC236}">
                <a16:creationId xmlns:a16="http://schemas.microsoft.com/office/drawing/2014/main" id="{B12FD7B3-2D6C-9D1A-C97F-11887E71BD4A}"/>
              </a:ext>
            </a:extLst>
          </p:cNvPr>
          <p:cNvSpPr txBox="1">
            <a:spLocks/>
          </p:cNvSpPr>
          <p:nvPr/>
        </p:nvSpPr>
        <p:spPr>
          <a:xfrm>
            <a:off x="449264" y="537658"/>
            <a:ext cx="11742736" cy="951147"/>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2800" b="1" kern="1200" cap="none" spc="0" baseline="0">
                <a:solidFill>
                  <a:schemeClr val="tx1"/>
                </a:solidFill>
                <a:latin typeface="+mn-lt"/>
                <a:ea typeface="+mj-ea"/>
                <a:cs typeface="+mj-cs"/>
              </a:defRPr>
            </a:lvl1pPr>
          </a:lstStyle>
          <a:p>
            <a:r>
              <a:rPr lang="en-GB" sz="2400" dirty="0">
                <a:latin typeface="Barlow" panose="00000500000000000000" pitchFamily="2" charset="0"/>
              </a:rPr>
              <a:t>7 in 10 of parents of children who play video games across EU16 markets state their children did not purchase in-game additional content</a:t>
            </a:r>
          </a:p>
        </p:txBody>
      </p:sp>
    </p:spTree>
    <p:extLst>
      <p:ext uri="{BB962C8B-B14F-4D97-AF65-F5344CB8AC3E}">
        <p14:creationId xmlns:p14="http://schemas.microsoft.com/office/powerpoint/2010/main" val="27041715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Graphic spid="9" grpId="0">
        <p:bldAsOne/>
      </p:bldGraphic>
      <p:bldP spid="10" grpId="0"/>
      <p:bldP spid="15" grpId="0"/>
      <p:bldGraphic spid="14" grpId="0">
        <p:bldAsOne/>
      </p:bldGraphic>
      <p:bldP spid="18" grpId="0"/>
      <p:bldP spid="1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ontent Placeholder 8">
            <a:extLst>
              <a:ext uri="{FF2B5EF4-FFF2-40B4-BE49-F238E27FC236}">
                <a16:creationId xmlns:a16="http://schemas.microsoft.com/office/drawing/2014/main" id="{5E6593D8-5312-449C-8F93-E920D2257073}"/>
              </a:ext>
            </a:extLst>
          </p:cNvPr>
          <p:cNvGraphicFramePr>
            <a:graphicFrameLocks noGrp="1"/>
          </p:cNvGraphicFramePr>
          <p:nvPr>
            <p:ph idx="1"/>
            <p:extLst>
              <p:ext uri="{D42A27DB-BD31-4B8C-83A1-F6EECF244321}">
                <p14:modId xmlns:p14="http://schemas.microsoft.com/office/powerpoint/2010/main" val="17132916"/>
              </p:ext>
            </p:extLst>
          </p:nvPr>
        </p:nvGraphicFramePr>
        <p:xfrm>
          <a:off x="741600" y="2097401"/>
          <a:ext cx="10917000" cy="3950962"/>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 Placeholder 2">
            <a:extLst>
              <a:ext uri="{FF2B5EF4-FFF2-40B4-BE49-F238E27FC236}">
                <a16:creationId xmlns:a16="http://schemas.microsoft.com/office/drawing/2014/main" id="{EE6834D8-1172-443E-9F6C-1ED0EF39DC4B}"/>
              </a:ext>
            </a:extLst>
          </p:cNvPr>
          <p:cNvSpPr>
            <a:spLocks noGrp="1"/>
          </p:cNvSpPr>
          <p:nvPr>
            <p:ph type="body" sz="quarter" idx="15"/>
          </p:nvPr>
        </p:nvSpPr>
        <p:spPr>
          <a:xfrm>
            <a:off x="449264" y="1549076"/>
            <a:ext cx="11005401" cy="246221"/>
          </a:xfrm>
        </p:spPr>
        <p:txBody>
          <a:bodyPr/>
          <a:lstStyle/>
          <a:p>
            <a:r>
              <a:rPr lang="en-GB" sz="1600" dirty="0">
                <a:latin typeface="Barlow" panose="00000500000000000000" pitchFamily="2" charset="0"/>
              </a:rPr>
              <a:t>Items spent money on (Amongst parents whose children purchased in-game content) - 2025 and Trended Results</a:t>
            </a:r>
          </a:p>
        </p:txBody>
      </p:sp>
      <p:sp>
        <p:nvSpPr>
          <p:cNvPr id="4" name="Text Placeholder 3">
            <a:extLst>
              <a:ext uri="{FF2B5EF4-FFF2-40B4-BE49-F238E27FC236}">
                <a16:creationId xmlns:a16="http://schemas.microsoft.com/office/drawing/2014/main" id="{7F27E879-B2FF-480E-AFC7-954A34C64CF3}"/>
              </a:ext>
            </a:extLst>
          </p:cNvPr>
          <p:cNvSpPr>
            <a:spLocks noGrp="1"/>
          </p:cNvSpPr>
          <p:nvPr>
            <p:ph type="body" sz="quarter" idx="18"/>
          </p:nvPr>
        </p:nvSpPr>
        <p:spPr>
          <a:xfrm>
            <a:off x="464025" y="6106091"/>
            <a:ext cx="11277975" cy="268279"/>
          </a:xfrm>
        </p:spPr>
        <p:txBody>
          <a:bodyPr/>
          <a:lstStyle/>
          <a:p>
            <a:pPr algn="l"/>
            <a:r>
              <a:rPr lang="en-GB" dirty="0">
                <a:latin typeface="Barlow" panose="00000500000000000000" pitchFamily="2" charset="0"/>
              </a:rPr>
              <a:t>Q. What does your child spend money on while playing video games? </a:t>
            </a:r>
            <a:br>
              <a:rPr lang="en-GB" dirty="0">
                <a:latin typeface="Barlow" panose="00000500000000000000" pitchFamily="2" charset="0"/>
              </a:rPr>
            </a:br>
            <a:r>
              <a:rPr lang="en-GB" dirty="0">
                <a:latin typeface="Barlow" panose="00000500000000000000" pitchFamily="2" charset="0"/>
              </a:rPr>
              <a:t>BASE: Parents / guardians of children in household who spend money in video games (2025 n=1,958)</a:t>
            </a:r>
          </a:p>
        </p:txBody>
      </p:sp>
      <p:sp>
        <p:nvSpPr>
          <p:cNvPr id="5" name="Slide Number Placeholder 4">
            <a:extLst>
              <a:ext uri="{FF2B5EF4-FFF2-40B4-BE49-F238E27FC236}">
                <a16:creationId xmlns:a16="http://schemas.microsoft.com/office/drawing/2014/main" id="{FC3FED4E-48A0-424A-BDEC-0608624DCBC9}"/>
              </a:ext>
            </a:extLst>
          </p:cNvPr>
          <p:cNvSpPr>
            <a:spLocks noGrp="1"/>
          </p:cNvSpPr>
          <p:nvPr>
            <p:ph type="sldNum" sz="quarter" idx="19"/>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dirty="0">
                <a:ln>
                  <a:noFill/>
                </a:ln>
                <a:solidFill>
                  <a:prstClr val="black"/>
                </a:solidFill>
                <a:effectLst/>
                <a:uLnTx/>
                <a:uFillTx/>
                <a:latin typeface="Barlow" panose="00000500000000000000" pitchFamily="2" charset="0"/>
              </a:rPr>
              <a:t>  </a:t>
            </a:r>
          </a:p>
        </p:txBody>
      </p:sp>
      <p:sp>
        <p:nvSpPr>
          <p:cNvPr id="10" name="TextBox 9">
            <a:extLst>
              <a:ext uri="{FF2B5EF4-FFF2-40B4-BE49-F238E27FC236}">
                <a16:creationId xmlns:a16="http://schemas.microsoft.com/office/drawing/2014/main" id="{6FC4674B-57AA-44D8-AC18-5365DD725343}"/>
              </a:ext>
            </a:extLst>
          </p:cNvPr>
          <p:cNvSpPr txBox="1"/>
          <p:nvPr/>
        </p:nvSpPr>
        <p:spPr>
          <a:xfrm>
            <a:off x="449264" y="1960283"/>
            <a:ext cx="2142198" cy="571951"/>
          </a:xfrm>
          <a:prstGeom prst="rect">
            <a:avLst/>
          </a:prstGeom>
          <a:noFill/>
        </p:spPr>
        <p:txBody>
          <a:bodyPr wrap="square" lIns="0" tIns="0" rIns="0" bIns="0" rtlCol="0">
            <a:spAutoFit/>
          </a:bodyPr>
          <a:lstStyle/>
          <a:p>
            <a:pPr marL="0" marR="0" lvl="0" indent="0" algn="l" defTabSz="914400" rtl="0" eaLnBrk="1" fontAlgn="auto" latinLnBrk="0" hangingPunct="1">
              <a:lnSpc>
                <a:spcPct val="110000"/>
              </a:lnSpc>
              <a:spcBef>
                <a:spcPts val="400"/>
              </a:spcBef>
              <a:spcAft>
                <a:spcPts val="400"/>
              </a:spcAft>
              <a:buClrTx/>
              <a:buSzTx/>
              <a:buFontTx/>
              <a:buNone/>
              <a:tabLst/>
              <a:defRPr/>
            </a:pPr>
            <a:r>
              <a:rPr kumimoji="0" lang="en-GB" sz="1600" b="1" i="0" u="sng" strike="noStrike" kern="1200" cap="none" spc="0" normalizeH="0" baseline="0" noProof="0" dirty="0">
                <a:ln>
                  <a:noFill/>
                </a:ln>
                <a:solidFill>
                  <a:prstClr val="black"/>
                </a:solidFill>
                <a:effectLst/>
                <a:uLnTx/>
                <a:uFillTx/>
                <a:latin typeface="Barlow" panose="00000500000000000000" pitchFamily="2" charset="0"/>
              </a:rPr>
              <a:t>TOTAL</a:t>
            </a:r>
          </a:p>
          <a:p>
            <a:pPr marL="0" marR="0" lvl="0" indent="0" algn="l" defTabSz="914400" rtl="0" eaLnBrk="1" fontAlgn="auto" latinLnBrk="0" hangingPunct="1">
              <a:lnSpc>
                <a:spcPct val="110000"/>
              </a:lnSpc>
              <a:spcBef>
                <a:spcPts val="0"/>
              </a:spcBef>
              <a:spcAft>
                <a:spcPts val="0"/>
              </a:spcAft>
              <a:buClrTx/>
              <a:buSzTx/>
              <a:buFontTx/>
              <a:buNone/>
              <a:tabLst/>
              <a:defRPr/>
            </a:pPr>
            <a:r>
              <a:rPr kumimoji="0" lang="en-GB" sz="1600" b="1" i="1" u="none" strike="noStrike" kern="1200" cap="none" spc="0" normalizeH="0" baseline="0" noProof="0" dirty="0">
                <a:ln>
                  <a:noFill/>
                </a:ln>
                <a:solidFill>
                  <a:prstClr val="black"/>
                </a:solidFill>
                <a:effectLst/>
                <a:uLnTx/>
                <a:uFillTx/>
                <a:latin typeface="Barlow" panose="00000500000000000000" pitchFamily="2" charset="0"/>
              </a:rPr>
              <a:t>Something that…</a:t>
            </a:r>
          </a:p>
        </p:txBody>
      </p:sp>
      <p:pic>
        <p:nvPicPr>
          <p:cNvPr id="12" name="Picture 11" descr="A blue and yellow text on a black background&#10;&#10;Description automatically generated with medium confidence">
            <a:extLst>
              <a:ext uri="{FF2B5EF4-FFF2-40B4-BE49-F238E27FC236}">
                <a16:creationId xmlns:a16="http://schemas.microsoft.com/office/drawing/2014/main" id="{680FCAA3-5C27-B472-3B2B-411B140B81B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522712" y="6048363"/>
            <a:ext cx="693144" cy="615919"/>
          </a:xfrm>
          <a:prstGeom prst="rect">
            <a:avLst/>
          </a:prstGeom>
        </p:spPr>
      </p:pic>
      <p:sp>
        <p:nvSpPr>
          <p:cNvPr id="2" name="TextBox 1">
            <a:extLst>
              <a:ext uri="{FF2B5EF4-FFF2-40B4-BE49-F238E27FC236}">
                <a16:creationId xmlns:a16="http://schemas.microsoft.com/office/drawing/2014/main" id="{1BAE7161-CF7C-7257-7281-3ACE253C46A8}"/>
              </a:ext>
            </a:extLst>
          </p:cNvPr>
          <p:cNvSpPr txBox="1"/>
          <p:nvPr/>
        </p:nvSpPr>
        <p:spPr>
          <a:xfrm>
            <a:off x="9044334" y="5535331"/>
            <a:ext cx="1595091" cy="524182"/>
          </a:xfrm>
          <a:prstGeom prst="rect">
            <a:avLst/>
          </a:prstGeom>
          <a:noFill/>
          <a:ln>
            <a:solidFill>
              <a:srgbClr val="FF0000"/>
            </a:solidFill>
          </a:ln>
        </p:spPr>
        <p:txBody>
          <a:bodyPr wrap="square" lIns="36000" tIns="0" rIns="0" bIns="0" rtlCol="0">
            <a:spAutoFit/>
          </a:bodyPr>
          <a:lstStyle/>
          <a:p>
            <a:pPr algn="l">
              <a:lnSpc>
                <a:spcPct val="110000"/>
              </a:lnSpc>
              <a:spcBef>
                <a:spcPts val="400"/>
              </a:spcBef>
              <a:spcAft>
                <a:spcPts val="400"/>
              </a:spcAft>
            </a:pPr>
            <a:r>
              <a:rPr lang="en-GB" sz="1100" b="1" dirty="0"/>
              <a:t>5.3% </a:t>
            </a:r>
            <a:r>
              <a:rPr lang="en-GB" sz="1000" dirty="0"/>
              <a:t>amongst ALL parents / guardians of children who play video games</a:t>
            </a:r>
          </a:p>
        </p:txBody>
      </p:sp>
      <p:cxnSp>
        <p:nvCxnSpPr>
          <p:cNvPr id="14" name="Straight Arrow Connector 13">
            <a:extLst>
              <a:ext uri="{FF2B5EF4-FFF2-40B4-BE49-F238E27FC236}">
                <a16:creationId xmlns:a16="http://schemas.microsoft.com/office/drawing/2014/main" id="{11A09CAC-F3B9-2871-8EAC-57D235B21252}"/>
              </a:ext>
            </a:extLst>
          </p:cNvPr>
          <p:cNvCxnSpPr>
            <a:cxnSpLocks/>
          </p:cNvCxnSpPr>
          <p:nvPr/>
        </p:nvCxnSpPr>
        <p:spPr>
          <a:xfrm>
            <a:off x="8334375" y="5543550"/>
            <a:ext cx="704850" cy="0"/>
          </a:xfrm>
          <a:prstGeom prst="straightConnector1">
            <a:avLst/>
          </a:prstGeom>
          <a:ln w="952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7" name="Title 5">
            <a:extLst>
              <a:ext uri="{FF2B5EF4-FFF2-40B4-BE49-F238E27FC236}">
                <a16:creationId xmlns:a16="http://schemas.microsoft.com/office/drawing/2014/main" id="{1F302544-6DD6-D6FE-626F-2E98753EDC5E}"/>
              </a:ext>
            </a:extLst>
          </p:cNvPr>
          <p:cNvSpPr txBox="1">
            <a:spLocks/>
          </p:cNvSpPr>
          <p:nvPr/>
        </p:nvSpPr>
        <p:spPr>
          <a:xfrm>
            <a:off x="449264" y="537658"/>
            <a:ext cx="11742736" cy="951147"/>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2800" b="1" kern="1200" cap="none" spc="0" baseline="0">
                <a:solidFill>
                  <a:schemeClr val="tx1"/>
                </a:solidFill>
                <a:latin typeface="+mn-lt"/>
                <a:ea typeface="+mj-ea"/>
                <a:cs typeface="+mj-cs"/>
              </a:defRPr>
            </a:lvl1pPr>
          </a:lstStyle>
          <a:p>
            <a:r>
              <a:rPr lang="en-GB" sz="2400" dirty="0">
                <a:latin typeface="Barlow" panose="00000500000000000000" pitchFamily="2" charset="0"/>
              </a:rPr>
              <a:t>Gameplay expansions top purchase of in-game content (36%), while spending on ‘</a:t>
            </a:r>
            <a:r>
              <a:rPr lang="en-GB" sz="2400" i="1" dirty="0">
                <a:latin typeface="Barlow" panose="00000500000000000000" pitchFamily="2" charset="0"/>
              </a:rPr>
              <a:t>unknown rewards’ </a:t>
            </a:r>
            <a:r>
              <a:rPr lang="en-GB" sz="2400" dirty="0">
                <a:latin typeface="Barlow" panose="00000500000000000000" pitchFamily="2" charset="0"/>
              </a:rPr>
              <a:t>is the least popular option</a:t>
            </a:r>
          </a:p>
        </p:txBody>
      </p:sp>
    </p:spTree>
    <p:extLst>
      <p:ext uri="{BB962C8B-B14F-4D97-AF65-F5344CB8AC3E}">
        <p14:creationId xmlns:p14="http://schemas.microsoft.com/office/powerpoint/2010/main" val="14752420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9">
                                            <p:graphicEl>
                                              <a:chart seriesIdx="-3" categoryIdx="-3" bldStep="gridLegend"/>
                                            </p:graphicEl>
                                          </p:spTgt>
                                        </p:tgtEl>
                                        <p:attrNameLst>
                                          <p:attrName>style.visibility</p:attrName>
                                        </p:attrNameLst>
                                      </p:cBhvr>
                                      <p:to>
                                        <p:strVal val="visible"/>
                                      </p:to>
                                    </p:set>
                                    <p:animEffect transition="in" filter="wipe(left)">
                                      <p:cBhvr>
                                        <p:cTn id="7" dur="500"/>
                                        <p:tgtEl>
                                          <p:spTgt spid="9">
                                            <p:graphicEl>
                                              <a:chart seriesIdx="-3" categoryIdx="-3" bldStep="gridLegen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9">
                                            <p:graphicEl>
                                              <a:chart seriesIdx="0" categoryIdx="-4" bldStep="series"/>
                                            </p:graphicEl>
                                          </p:spTgt>
                                        </p:tgtEl>
                                        <p:attrNameLst>
                                          <p:attrName>style.visibility</p:attrName>
                                        </p:attrNameLst>
                                      </p:cBhvr>
                                      <p:to>
                                        <p:strVal val="visible"/>
                                      </p:to>
                                    </p:set>
                                    <p:animEffect transition="in" filter="wipe(left)">
                                      <p:cBhvr>
                                        <p:cTn id="12" dur="500"/>
                                        <p:tgtEl>
                                          <p:spTgt spid="9">
                                            <p:graphicEl>
                                              <a:chart seriesIdx="0" categoryIdx="-4" bldStep="series"/>
                                            </p:graphicEl>
                                          </p:spTgt>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9">
                                            <p:graphicEl>
                                              <a:chart seriesIdx="1" categoryIdx="-4" bldStep="series"/>
                                            </p:graphicEl>
                                          </p:spTgt>
                                        </p:tgtEl>
                                        <p:attrNameLst>
                                          <p:attrName>style.visibility</p:attrName>
                                        </p:attrNameLst>
                                      </p:cBhvr>
                                      <p:to>
                                        <p:strVal val="visible"/>
                                      </p:to>
                                    </p:set>
                                    <p:animEffect transition="in" filter="wipe(left)">
                                      <p:cBhvr>
                                        <p:cTn id="15" dur="500"/>
                                        <p:tgtEl>
                                          <p:spTgt spid="9">
                                            <p:graphicEl>
                                              <a:chart seriesIdx="1" categoryIdx="-4" bldStep="series"/>
                                            </p:graphicEl>
                                          </p:spTgt>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9">
                                            <p:graphicEl>
                                              <a:chart seriesIdx="2" categoryIdx="-4" bldStep="series"/>
                                            </p:graphicEl>
                                          </p:spTgt>
                                        </p:tgtEl>
                                        <p:attrNameLst>
                                          <p:attrName>style.visibility</p:attrName>
                                        </p:attrNameLst>
                                      </p:cBhvr>
                                      <p:to>
                                        <p:strVal val="visible"/>
                                      </p:to>
                                    </p:set>
                                    <p:animEffect transition="in" filter="wipe(left)">
                                      <p:cBhvr>
                                        <p:cTn id="18" dur="500"/>
                                        <p:tgtEl>
                                          <p:spTgt spid="9">
                                            <p:graphicEl>
                                              <a:chart seriesIdx="2" categoryIdx="-4" bldStep="series"/>
                                            </p:graphic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9">
                                            <p:graphicEl>
                                              <a:chart seriesIdx="3" categoryIdx="-4" bldStep="series"/>
                                            </p:graphicEl>
                                          </p:spTgt>
                                        </p:tgtEl>
                                        <p:attrNameLst>
                                          <p:attrName>style.visibility</p:attrName>
                                        </p:attrNameLst>
                                      </p:cBhvr>
                                      <p:to>
                                        <p:strVal val="visible"/>
                                      </p:to>
                                    </p:set>
                                    <p:animEffect transition="in" filter="wipe(left)">
                                      <p:cBhvr>
                                        <p:cTn id="23" dur="500"/>
                                        <p:tgtEl>
                                          <p:spTgt spid="9">
                                            <p:graphicEl>
                                              <a:chart seriesIdx="3" categoryIdx="-4" bldStep="series"/>
                                            </p:graphicEl>
                                          </p:spTgt>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2"/>
                                        </p:tgtEl>
                                        <p:attrNameLst>
                                          <p:attrName>style.visibility</p:attrName>
                                        </p:attrNameLst>
                                      </p:cBhvr>
                                      <p:to>
                                        <p:strVal val="visible"/>
                                      </p:to>
                                    </p:set>
                                    <p:animEffect transition="in" filter="wipe(left)">
                                      <p:cBhvr>
                                        <p:cTn id="28" dur="500"/>
                                        <p:tgtEl>
                                          <p:spTgt spid="2"/>
                                        </p:tgtEl>
                                      </p:cBhvr>
                                    </p:animEffect>
                                  </p:childTnLst>
                                </p:cTn>
                              </p:par>
                              <p:par>
                                <p:cTn id="29" presetID="22" presetClass="entr" presetSubtype="8" fill="hold" nodeType="with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wipe(left)">
                                      <p:cBhvr>
                                        <p:cTn id="31"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9" grpId="0" uiExpand="1">
        <p:bldSub>
          <a:bldChart bld="series"/>
        </p:bldSub>
      </p:bldGraphic>
      <p:bldP spid="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 Placeholder 3">
            <a:extLst>
              <a:ext uri="{FF2B5EF4-FFF2-40B4-BE49-F238E27FC236}">
                <a16:creationId xmlns:a16="http://schemas.microsoft.com/office/drawing/2014/main" id="{0833ED50-6576-4037-962E-A8C35BEE21C1}"/>
              </a:ext>
            </a:extLst>
          </p:cNvPr>
          <p:cNvSpPr>
            <a:spLocks noGrp="1"/>
          </p:cNvSpPr>
          <p:nvPr>
            <p:ph type="body" sz="quarter" idx="18"/>
          </p:nvPr>
        </p:nvSpPr>
        <p:spPr>
          <a:xfrm>
            <a:off x="454707" y="5917086"/>
            <a:ext cx="7546293" cy="268279"/>
          </a:xfrm>
        </p:spPr>
        <p:txBody>
          <a:bodyPr/>
          <a:lstStyle/>
          <a:p>
            <a:pPr algn="l"/>
            <a:r>
              <a:rPr lang="en-GB" dirty="0">
                <a:latin typeface="Barlow" panose="00000500000000000000" pitchFamily="2" charset="0"/>
              </a:rPr>
              <a:t>Q. In an average month, how much money does your child/children spend on in-game extras? Please include across all the games they play and any devices they play on.</a:t>
            </a:r>
            <a:br>
              <a:rPr lang="en-GB" dirty="0">
                <a:latin typeface="Barlow" panose="00000500000000000000" pitchFamily="2" charset="0"/>
              </a:rPr>
            </a:br>
            <a:r>
              <a:rPr lang="en-GB" dirty="0">
                <a:latin typeface="Barlow" panose="00000500000000000000" pitchFamily="2" charset="0"/>
              </a:rPr>
              <a:t>BASE: Parents / guardians of children in household who spend money in video games (2025 EU16 n=1,418 / 2025 EU5 n=542) . Re-based to exclude ‘Don’t Know’ / Zero answers.</a:t>
            </a:r>
          </a:p>
        </p:txBody>
      </p:sp>
      <p:sp>
        <p:nvSpPr>
          <p:cNvPr id="3" name="Text Placeholder 2">
            <a:extLst>
              <a:ext uri="{FF2B5EF4-FFF2-40B4-BE49-F238E27FC236}">
                <a16:creationId xmlns:a16="http://schemas.microsoft.com/office/drawing/2014/main" id="{6157DD8D-53D5-4725-B186-3C681B833A25}"/>
              </a:ext>
            </a:extLst>
          </p:cNvPr>
          <p:cNvSpPr>
            <a:spLocks noGrp="1"/>
          </p:cNvSpPr>
          <p:nvPr>
            <p:ph type="body" sz="quarter" idx="15"/>
          </p:nvPr>
        </p:nvSpPr>
        <p:spPr>
          <a:xfrm>
            <a:off x="437230" y="1454514"/>
            <a:ext cx="11742001" cy="246221"/>
          </a:xfrm>
        </p:spPr>
        <p:txBody>
          <a:bodyPr/>
          <a:lstStyle/>
          <a:p>
            <a:r>
              <a:rPr lang="en-GB" sz="1600" dirty="0">
                <a:latin typeface="Barlow" panose="00000500000000000000" pitchFamily="2" charset="0"/>
              </a:rPr>
              <a:t>Claimed average spend per child (Amongst parents whose children spend on in-game extras) - 2025 and Trended Results </a:t>
            </a:r>
          </a:p>
        </p:txBody>
      </p:sp>
      <p:sp>
        <p:nvSpPr>
          <p:cNvPr id="5" name="Slide Number Placeholder 4">
            <a:extLst>
              <a:ext uri="{FF2B5EF4-FFF2-40B4-BE49-F238E27FC236}">
                <a16:creationId xmlns:a16="http://schemas.microsoft.com/office/drawing/2014/main" id="{D633A4B3-B512-47A0-88DA-B2C0291F7FB7}"/>
              </a:ext>
            </a:extLst>
          </p:cNvPr>
          <p:cNvSpPr>
            <a:spLocks noGrp="1"/>
          </p:cNvSpPr>
          <p:nvPr>
            <p:ph type="sldNum" sz="quarter" idx="19"/>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dirty="0">
                <a:ln>
                  <a:noFill/>
                </a:ln>
                <a:solidFill>
                  <a:prstClr val="black"/>
                </a:solidFill>
                <a:effectLst/>
                <a:uLnTx/>
                <a:uFillTx/>
                <a:latin typeface="Barlow" panose="00000500000000000000" pitchFamily="2" charset="0"/>
              </a:rPr>
              <a:t>  </a:t>
            </a:r>
          </a:p>
        </p:txBody>
      </p:sp>
      <p:sp>
        <p:nvSpPr>
          <p:cNvPr id="15" name="TextBox 14">
            <a:extLst>
              <a:ext uri="{FF2B5EF4-FFF2-40B4-BE49-F238E27FC236}">
                <a16:creationId xmlns:a16="http://schemas.microsoft.com/office/drawing/2014/main" id="{C8A5F5ED-6AE9-4540-BF8D-500B1B8F537D}"/>
              </a:ext>
            </a:extLst>
          </p:cNvPr>
          <p:cNvSpPr txBox="1"/>
          <p:nvPr/>
        </p:nvSpPr>
        <p:spPr>
          <a:xfrm>
            <a:off x="449999" y="1773326"/>
            <a:ext cx="9084525" cy="249812"/>
          </a:xfrm>
          <a:prstGeom prst="rect">
            <a:avLst/>
          </a:prstGeom>
          <a:noFill/>
        </p:spPr>
        <p:txBody>
          <a:bodyPr wrap="square" lIns="0" tIns="0" rIns="0" bIns="0" rtlCol="0">
            <a:spAutoFit/>
          </a:bodyPr>
          <a:lstStyle/>
          <a:p>
            <a:pPr marL="0" marR="0" lvl="0" indent="0" algn="l" defTabSz="914400" rtl="0" eaLnBrk="1" fontAlgn="auto" latinLnBrk="0" hangingPunct="1">
              <a:lnSpc>
                <a:spcPct val="110000"/>
              </a:lnSpc>
              <a:spcBef>
                <a:spcPts val="400"/>
              </a:spcBef>
              <a:spcAft>
                <a:spcPts val="400"/>
              </a:spcAft>
              <a:buClrTx/>
              <a:buSzTx/>
              <a:buFontTx/>
              <a:buNone/>
              <a:tabLst/>
              <a:defRPr/>
            </a:pPr>
            <a:r>
              <a:rPr kumimoji="0" lang="en-GB" sz="1600" b="1" i="0" u="sng" strike="noStrike" kern="1200" cap="none" spc="0" normalizeH="0" baseline="0" noProof="0" dirty="0">
                <a:ln>
                  <a:noFill/>
                </a:ln>
                <a:solidFill>
                  <a:prstClr val="black"/>
                </a:solidFill>
                <a:effectLst/>
                <a:uLnTx/>
                <a:uFillTx/>
                <a:latin typeface="Barlow" panose="00000500000000000000" pitchFamily="2" charset="0"/>
              </a:rPr>
              <a:t>TOTAL (PARENTS WHOSE CHILDREN SPEND ON IN-GAME EXTRAS)</a:t>
            </a:r>
          </a:p>
        </p:txBody>
      </p:sp>
      <p:pic>
        <p:nvPicPr>
          <p:cNvPr id="10" name="Picture 9" descr="A blue and yellow text on a black background&#10;&#10;Description automatically generated with medium confidence">
            <a:extLst>
              <a:ext uri="{FF2B5EF4-FFF2-40B4-BE49-F238E27FC236}">
                <a16:creationId xmlns:a16="http://schemas.microsoft.com/office/drawing/2014/main" id="{D15FF37C-CCD4-795A-64C0-F8F32E461C6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22712" y="6048363"/>
            <a:ext cx="693144" cy="615919"/>
          </a:xfrm>
          <a:prstGeom prst="rect">
            <a:avLst/>
          </a:prstGeom>
        </p:spPr>
      </p:pic>
      <p:graphicFrame>
        <p:nvGraphicFramePr>
          <p:cNvPr id="8" name="Chart 7">
            <a:extLst>
              <a:ext uri="{FF2B5EF4-FFF2-40B4-BE49-F238E27FC236}">
                <a16:creationId xmlns:a16="http://schemas.microsoft.com/office/drawing/2014/main" id="{CE5CCC3B-CE29-3396-6B37-F4E4EF76EC81}"/>
              </a:ext>
            </a:extLst>
          </p:cNvPr>
          <p:cNvGraphicFramePr/>
          <p:nvPr>
            <p:extLst>
              <p:ext uri="{D42A27DB-BD31-4B8C-83A1-F6EECF244321}">
                <p14:modId xmlns:p14="http://schemas.microsoft.com/office/powerpoint/2010/main" val="962345889"/>
              </p:ext>
            </p:extLst>
          </p:nvPr>
        </p:nvGraphicFramePr>
        <p:xfrm>
          <a:off x="437230" y="2171929"/>
          <a:ext cx="11435784" cy="3071331"/>
        </p:xfrm>
        <a:graphic>
          <a:graphicData uri="http://schemas.openxmlformats.org/drawingml/2006/chart">
            <c:chart xmlns:c="http://schemas.openxmlformats.org/drawingml/2006/chart" xmlns:r="http://schemas.openxmlformats.org/officeDocument/2006/relationships" r:id="rId4"/>
          </a:graphicData>
        </a:graphic>
      </p:graphicFrame>
      <p:sp>
        <p:nvSpPr>
          <p:cNvPr id="11" name="TextBox 10">
            <a:extLst>
              <a:ext uri="{FF2B5EF4-FFF2-40B4-BE49-F238E27FC236}">
                <a16:creationId xmlns:a16="http://schemas.microsoft.com/office/drawing/2014/main" id="{9A9BA2B8-02B0-CB40-CB55-8C87359A7746}"/>
              </a:ext>
            </a:extLst>
          </p:cNvPr>
          <p:cNvSpPr txBox="1"/>
          <p:nvPr/>
        </p:nvSpPr>
        <p:spPr>
          <a:xfrm>
            <a:off x="8836737" y="5033537"/>
            <a:ext cx="528991" cy="366254"/>
          </a:xfrm>
          <a:prstGeom prst="rect">
            <a:avLst/>
          </a:prstGeom>
          <a:noFill/>
        </p:spPr>
        <p:txBody>
          <a:bodyPr wrap="none" lIns="0" tIns="0" rIns="0" bIns="0" rtlCol="0">
            <a:spAutoFit/>
          </a:bodyPr>
          <a:lstStyle/>
          <a:p>
            <a:pPr marL="0" marR="0" lvl="0" indent="0" algn="l" defTabSz="914400" rtl="0" eaLnBrk="1" fontAlgn="auto" latinLnBrk="0" hangingPunct="1">
              <a:lnSpc>
                <a:spcPct val="110000"/>
              </a:lnSpc>
              <a:spcBef>
                <a:spcPts val="400"/>
              </a:spcBef>
              <a:spcAft>
                <a:spcPts val="400"/>
              </a:spcAft>
              <a:buClrTx/>
              <a:buSzTx/>
              <a:buFontTx/>
              <a:buNone/>
              <a:tabLst/>
              <a:defRPr/>
            </a:pPr>
            <a:r>
              <a:rPr kumimoji="0" lang="en-GB" sz="2400" b="1" i="0" u="none" strike="noStrike" kern="1200" cap="none" spc="0" normalizeH="0" baseline="0" noProof="0" dirty="0">
                <a:ln>
                  <a:noFill/>
                </a:ln>
                <a:solidFill>
                  <a:prstClr val="black"/>
                </a:solidFill>
                <a:effectLst/>
                <a:uLnTx/>
                <a:uFillTx/>
                <a:latin typeface="Barlow" panose="00000500000000000000" pitchFamily="2" charset="0"/>
              </a:rPr>
              <a:t>€33</a:t>
            </a:r>
          </a:p>
        </p:txBody>
      </p:sp>
      <p:sp>
        <p:nvSpPr>
          <p:cNvPr id="12" name="TextBox 11">
            <a:extLst>
              <a:ext uri="{FF2B5EF4-FFF2-40B4-BE49-F238E27FC236}">
                <a16:creationId xmlns:a16="http://schemas.microsoft.com/office/drawing/2014/main" id="{FF533832-CC19-93B8-A3B5-972D6BD035B9}"/>
              </a:ext>
            </a:extLst>
          </p:cNvPr>
          <p:cNvSpPr txBox="1"/>
          <p:nvPr/>
        </p:nvSpPr>
        <p:spPr>
          <a:xfrm>
            <a:off x="449999" y="5036683"/>
            <a:ext cx="3350474" cy="430887"/>
          </a:xfrm>
          <a:prstGeom prst="rect">
            <a:avLst/>
          </a:prstGeom>
          <a:noFill/>
        </p:spPr>
        <p:txBody>
          <a:bodyPr wrap="square" lIns="0" tIns="0" rIns="0" bIns="0" rtlCol="0">
            <a:spAutoFit/>
          </a:bodyPr>
          <a:lstStyle/>
          <a:p>
            <a:pPr marL="0" marR="0" lvl="0" indent="0" algn="r" defTabSz="914400" rtl="0" eaLnBrk="1" fontAlgn="auto" latinLnBrk="0" hangingPunct="1">
              <a:lnSpc>
                <a:spcPct val="100000"/>
              </a:lnSpc>
              <a:spcBef>
                <a:spcPts val="400"/>
              </a:spcBef>
              <a:spcAft>
                <a:spcPts val="400"/>
              </a:spcAft>
              <a:buClrTx/>
              <a:buSzTx/>
              <a:buFontTx/>
              <a:buNone/>
              <a:tabLst/>
              <a:defRPr/>
            </a:pPr>
            <a:r>
              <a:rPr kumimoji="0" lang="en-GB" sz="1800" b="1" i="0" u="none" strike="noStrike" kern="1200" cap="none" spc="0" normalizeH="0" baseline="0" noProof="0" dirty="0">
                <a:ln>
                  <a:noFill/>
                </a:ln>
                <a:solidFill>
                  <a:prstClr val="black"/>
                </a:solidFill>
                <a:effectLst/>
                <a:uLnTx/>
                <a:uFillTx/>
                <a:latin typeface="Barlow" panose="00000500000000000000" pitchFamily="2" charset="0"/>
              </a:rPr>
              <a:t>Average spent per month</a:t>
            </a:r>
            <a:br>
              <a:rPr kumimoji="0" lang="en-GB" sz="1800" b="0" i="0" u="none" strike="noStrike" kern="1200" cap="none" spc="0" normalizeH="0" baseline="0" noProof="0" dirty="0">
                <a:ln>
                  <a:noFill/>
                </a:ln>
                <a:solidFill>
                  <a:prstClr val="black"/>
                </a:solidFill>
                <a:effectLst/>
                <a:uLnTx/>
                <a:uFillTx/>
                <a:latin typeface="Barlow" panose="00000500000000000000" pitchFamily="2" charset="0"/>
              </a:rPr>
            </a:br>
            <a:r>
              <a:rPr kumimoji="0" lang="en-GB" sz="900" b="0" i="1" u="none" strike="noStrike" kern="1200" cap="none" spc="0" normalizeH="0" baseline="0" noProof="0" dirty="0">
                <a:ln>
                  <a:noFill/>
                </a:ln>
                <a:solidFill>
                  <a:prstClr val="black"/>
                </a:solidFill>
                <a:effectLst/>
                <a:uLnTx/>
                <a:uFillTx/>
                <a:latin typeface="Barlow" panose="00000500000000000000" pitchFamily="2" charset="0"/>
              </a:rPr>
              <a:t>(amongst all parents of children who spend on in-game extras items)</a:t>
            </a:r>
            <a:endParaRPr kumimoji="0" lang="en-GB" sz="1100" b="0" i="0" u="none" strike="noStrike" kern="1200" cap="none" spc="0" normalizeH="0" baseline="0" noProof="0" dirty="0">
              <a:ln>
                <a:noFill/>
              </a:ln>
              <a:solidFill>
                <a:prstClr val="black"/>
              </a:solidFill>
              <a:effectLst/>
              <a:uLnTx/>
              <a:uFillTx/>
              <a:latin typeface="Barlow" panose="00000500000000000000" pitchFamily="2" charset="0"/>
            </a:endParaRPr>
          </a:p>
        </p:txBody>
      </p:sp>
      <p:sp>
        <p:nvSpPr>
          <p:cNvPr id="13" name="TextBox 12">
            <a:extLst>
              <a:ext uri="{FF2B5EF4-FFF2-40B4-BE49-F238E27FC236}">
                <a16:creationId xmlns:a16="http://schemas.microsoft.com/office/drawing/2014/main" id="{6998F032-6F23-73B0-0BE6-764D04E951E4}"/>
              </a:ext>
            </a:extLst>
          </p:cNvPr>
          <p:cNvSpPr txBox="1"/>
          <p:nvPr/>
        </p:nvSpPr>
        <p:spPr>
          <a:xfrm>
            <a:off x="7874570" y="5033537"/>
            <a:ext cx="525785" cy="366254"/>
          </a:xfrm>
          <a:prstGeom prst="rect">
            <a:avLst/>
          </a:prstGeom>
          <a:noFill/>
        </p:spPr>
        <p:txBody>
          <a:bodyPr wrap="none" lIns="0" tIns="0" rIns="0" bIns="0" rtlCol="0">
            <a:spAutoFit/>
          </a:bodyPr>
          <a:lstStyle/>
          <a:p>
            <a:pPr marL="0" marR="0" lvl="0" indent="0" algn="l" defTabSz="914400" rtl="0" eaLnBrk="1" fontAlgn="auto" latinLnBrk="0" hangingPunct="1">
              <a:lnSpc>
                <a:spcPct val="110000"/>
              </a:lnSpc>
              <a:spcBef>
                <a:spcPts val="400"/>
              </a:spcBef>
              <a:spcAft>
                <a:spcPts val="400"/>
              </a:spcAft>
              <a:buClrTx/>
              <a:buSzTx/>
              <a:buFontTx/>
              <a:buNone/>
              <a:tabLst/>
              <a:defRPr/>
            </a:pPr>
            <a:r>
              <a:rPr kumimoji="0" lang="en-GB" sz="2400" b="1" i="0" u="none" strike="noStrike" kern="1200" cap="none" spc="0" normalizeH="0" baseline="0" noProof="0" dirty="0">
                <a:ln>
                  <a:noFill/>
                </a:ln>
                <a:solidFill>
                  <a:prstClr val="black"/>
                </a:solidFill>
                <a:effectLst/>
                <a:uLnTx/>
                <a:uFillTx/>
                <a:latin typeface="Barlow" panose="00000500000000000000" pitchFamily="2" charset="0"/>
              </a:rPr>
              <a:t>€3</a:t>
            </a:r>
            <a:r>
              <a:rPr lang="en-GB" sz="2400" b="1" dirty="0">
                <a:solidFill>
                  <a:prstClr val="black"/>
                </a:solidFill>
                <a:latin typeface="Barlow" panose="00000500000000000000" pitchFamily="2" charset="0"/>
              </a:rPr>
              <a:t>9</a:t>
            </a:r>
            <a:endParaRPr kumimoji="0" lang="en-GB" sz="2400" b="1" i="0" u="none" strike="noStrike" kern="1200" cap="none" spc="0" normalizeH="0" baseline="0" noProof="0" dirty="0">
              <a:ln>
                <a:noFill/>
              </a:ln>
              <a:solidFill>
                <a:prstClr val="black"/>
              </a:solidFill>
              <a:effectLst/>
              <a:uLnTx/>
              <a:uFillTx/>
              <a:latin typeface="Barlow" panose="00000500000000000000" pitchFamily="2" charset="0"/>
            </a:endParaRPr>
          </a:p>
        </p:txBody>
      </p:sp>
      <p:sp>
        <p:nvSpPr>
          <p:cNvPr id="14" name="TextBox 13">
            <a:extLst>
              <a:ext uri="{FF2B5EF4-FFF2-40B4-BE49-F238E27FC236}">
                <a16:creationId xmlns:a16="http://schemas.microsoft.com/office/drawing/2014/main" id="{3A48E60E-F967-5BBB-C4F4-5F0603D6584A}"/>
              </a:ext>
            </a:extLst>
          </p:cNvPr>
          <p:cNvSpPr txBox="1"/>
          <p:nvPr/>
        </p:nvSpPr>
        <p:spPr>
          <a:xfrm>
            <a:off x="6937398" y="5037769"/>
            <a:ext cx="471283" cy="366254"/>
          </a:xfrm>
          <a:prstGeom prst="rect">
            <a:avLst/>
          </a:prstGeom>
          <a:noFill/>
        </p:spPr>
        <p:txBody>
          <a:bodyPr wrap="none" lIns="0" tIns="0" rIns="0" bIns="0" rtlCol="0">
            <a:spAutoFit/>
          </a:bodyPr>
          <a:lstStyle/>
          <a:p>
            <a:pPr marL="0" marR="0" lvl="0" indent="0" algn="l" defTabSz="914400" rtl="0" eaLnBrk="1" fontAlgn="auto" latinLnBrk="0" hangingPunct="1">
              <a:lnSpc>
                <a:spcPct val="110000"/>
              </a:lnSpc>
              <a:spcBef>
                <a:spcPts val="400"/>
              </a:spcBef>
              <a:spcAft>
                <a:spcPts val="400"/>
              </a:spcAft>
              <a:buClrTx/>
              <a:buSzTx/>
              <a:buFontTx/>
              <a:buNone/>
              <a:tabLst/>
              <a:defRPr/>
            </a:pPr>
            <a:r>
              <a:rPr kumimoji="0" lang="en-GB" sz="2400" b="1" i="0" u="none" strike="noStrike" kern="1200" cap="none" spc="0" normalizeH="0" baseline="0" noProof="0" dirty="0">
                <a:ln>
                  <a:noFill/>
                </a:ln>
                <a:solidFill>
                  <a:prstClr val="black"/>
                </a:solidFill>
                <a:effectLst/>
                <a:uLnTx/>
                <a:uFillTx/>
                <a:latin typeface="Barlow" panose="00000500000000000000" pitchFamily="2" charset="0"/>
              </a:rPr>
              <a:t>€31</a:t>
            </a:r>
          </a:p>
        </p:txBody>
      </p:sp>
      <p:sp>
        <p:nvSpPr>
          <p:cNvPr id="19" name="TextBox 18">
            <a:extLst>
              <a:ext uri="{FF2B5EF4-FFF2-40B4-BE49-F238E27FC236}">
                <a16:creationId xmlns:a16="http://schemas.microsoft.com/office/drawing/2014/main" id="{56FA8A79-58D5-DEF6-6F9F-C63828264730}"/>
              </a:ext>
            </a:extLst>
          </p:cNvPr>
          <p:cNvSpPr txBox="1"/>
          <p:nvPr/>
        </p:nvSpPr>
        <p:spPr>
          <a:xfrm>
            <a:off x="10723460" y="5037769"/>
            <a:ext cx="535403" cy="366254"/>
          </a:xfrm>
          <a:prstGeom prst="rect">
            <a:avLst/>
          </a:prstGeom>
          <a:noFill/>
        </p:spPr>
        <p:txBody>
          <a:bodyPr wrap="none" lIns="0" tIns="0" rIns="0" bIns="0" rtlCol="0">
            <a:spAutoFit/>
          </a:bodyPr>
          <a:lstStyle/>
          <a:p>
            <a:pPr marL="0" marR="0" lvl="0" indent="0" algn="l" defTabSz="914400" rtl="0" eaLnBrk="1" fontAlgn="auto" latinLnBrk="0" hangingPunct="1">
              <a:lnSpc>
                <a:spcPct val="110000"/>
              </a:lnSpc>
              <a:spcBef>
                <a:spcPts val="400"/>
              </a:spcBef>
              <a:spcAft>
                <a:spcPts val="400"/>
              </a:spcAft>
              <a:buClrTx/>
              <a:buSzTx/>
              <a:buFontTx/>
              <a:buNone/>
              <a:tabLst/>
              <a:defRPr/>
            </a:pPr>
            <a:r>
              <a:rPr kumimoji="0" lang="en-GB" sz="2400" b="1" i="0" u="none" strike="noStrike" kern="1200" cap="none" spc="0" normalizeH="0" baseline="0" noProof="0" dirty="0">
                <a:ln>
                  <a:noFill/>
                </a:ln>
                <a:solidFill>
                  <a:prstClr val="black"/>
                </a:solidFill>
                <a:effectLst/>
                <a:uLnTx/>
                <a:uFillTx/>
                <a:latin typeface="Barlow" panose="00000500000000000000" pitchFamily="2" charset="0"/>
              </a:rPr>
              <a:t>€28</a:t>
            </a:r>
          </a:p>
        </p:txBody>
      </p:sp>
      <p:cxnSp>
        <p:nvCxnSpPr>
          <p:cNvPr id="9" name="Straight Connector 8">
            <a:extLst>
              <a:ext uri="{FF2B5EF4-FFF2-40B4-BE49-F238E27FC236}">
                <a16:creationId xmlns:a16="http://schemas.microsoft.com/office/drawing/2014/main" id="{38376CC7-3915-A483-CB13-14C65EDFEF9B}"/>
              </a:ext>
            </a:extLst>
          </p:cNvPr>
          <p:cNvCxnSpPr>
            <a:cxnSpLocks/>
            <a:endCxn id="17" idx="0"/>
          </p:cNvCxnSpPr>
          <p:nvPr/>
        </p:nvCxnSpPr>
        <p:spPr>
          <a:xfrm>
            <a:off x="9984642" y="2006798"/>
            <a:ext cx="0" cy="3481215"/>
          </a:xfrm>
          <a:prstGeom prst="line">
            <a:avLst/>
          </a:prstGeom>
          <a:ln w="952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FDD528C2-9B30-E808-43E7-881DC7B1D09B}"/>
              </a:ext>
            </a:extLst>
          </p:cNvPr>
          <p:cNvSpPr txBox="1"/>
          <p:nvPr/>
        </p:nvSpPr>
        <p:spPr>
          <a:xfrm>
            <a:off x="9488530" y="5488013"/>
            <a:ext cx="992223" cy="594393"/>
          </a:xfrm>
          <a:prstGeom prst="rect">
            <a:avLst/>
          </a:prstGeom>
          <a:noFill/>
        </p:spPr>
        <p:txBody>
          <a:bodyPr wrap="square" lIns="0" tIns="0" rIns="0" bIns="0" rtlCol="0">
            <a:spAutoFit/>
          </a:bodyPr>
          <a:lstStyle/>
          <a:p>
            <a:pPr marL="0" marR="0" lvl="0" indent="0" algn="ctr" defTabSz="914400" rtl="0" eaLnBrk="1" fontAlgn="auto" latinLnBrk="0" hangingPunct="1">
              <a:lnSpc>
                <a:spcPct val="110000"/>
              </a:lnSpc>
              <a:spcBef>
                <a:spcPts val="400"/>
              </a:spcBef>
              <a:spcAft>
                <a:spcPts val="400"/>
              </a:spcAft>
              <a:buClrTx/>
              <a:buSzTx/>
              <a:buFontTx/>
              <a:buNone/>
              <a:tabLst/>
              <a:defRPr/>
            </a:pPr>
            <a:r>
              <a:rPr kumimoji="0" lang="en-US" sz="900" b="0" i="0" u="none" strike="noStrike" kern="1200" cap="none" spc="0" normalizeH="0" baseline="0" noProof="0" dirty="0">
                <a:ln>
                  <a:noFill/>
                </a:ln>
                <a:solidFill>
                  <a:schemeClr val="bg1">
                    <a:lumMod val="50000"/>
                  </a:schemeClr>
                </a:solidFill>
                <a:effectLst/>
                <a:uLnTx/>
                <a:uFillTx/>
                <a:latin typeface="Barlow" panose="00000500000000000000" pitchFamily="2" charset="0"/>
              </a:rPr>
              <a:t>Sampling method upgrade - limitation on comparability of results</a:t>
            </a:r>
            <a:endParaRPr kumimoji="0" lang="en-GB" sz="900" b="0" i="0" u="none" strike="noStrike" kern="1200" cap="none" spc="0" normalizeH="0" baseline="0" noProof="0" dirty="0">
              <a:ln>
                <a:noFill/>
              </a:ln>
              <a:solidFill>
                <a:schemeClr val="bg1">
                  <a:lumMod val="50000"/>
                </a:schemeClr>
              </a:solidFill>
              <a:effectLst/>
              <a:uLnTx/>
              <a:uFillTx/>
              <a:latin typeface="Barlow" panose="00000500000000000000" pitchFamily="2" charset="0"/>
            </a:endParaRPr>
          </a:p>
        </p:txBody>
      </p:sp>
      <p:cxnSp>
        <p:nvCxnSpPr>
          <p:cNvPr id="20" name="Straight Connector 19">
            <a:extLst>
              <a:ext uri="{FF2B5EF4-FFF2-40B4-BE49-F238E27FC236}">
                <a16:creationId xmlns:a16="http://schemas.microsoft.com/office/drawing/2014/main" id="{55F79F7B-5FD8-7A43-A1A7-EBA0AF38A90A}"/>
              </a:ext>
            </a:extLst>
          </p:cNvPr>
          <p:cNvCxnSpPr>
            <a:cxnSpLocks/>
            <a:endCxn id="21" idx="0"/>
          </p:cNvCxnSpPr>
          <p:nvPr/>
        </p:nvCxnSpPr>
        <p:spPr>
          <a:xfrm>
            <a:off x="6196032" y="2343150"/>
            <a:ext cx="0" cy="3144863"/>
          </a:xfrm>
          <a:prstGeom prst="line">
            <a:avLst/>
          </a:prstGeom>
          <a:ln w="9525">
            <a:solidFill>
              <a:srgbClr val="C00000"/>
            </a:solidFill>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F39E8548-30D5-2763-1BA2-7BD4FC09DBE4}"/>
              </a:ext>
            </a:extLst>
          </p:cNvPr>
          <p:cNvSpPr txBox="1"/>
          <p:nvPr/>
        </p:nvSpPr>
        <p:spPr>
          <a:xfrm>
            <a:off x="5699920" y="5488013"/>
            <a:ext cx="992223" cy="442044"/>
          </a:xfrm>
          <a:prstGeom prst="rect">
            <a:avLst/>
          </a:prstGeom>
          <a:noFill/>
        </p:spPr>
        <p:txBody>
          <a:bodyPr wrap="square" lIns="0" tIns="0" rIns="0" bIns="0" rtlCol="0">
            <a:spAutoFit/>
          </a:bodyPr>
          <a:lstStyle/>
          <a:p>
            <a:pPr lvl="0" algn="ctr">
              <a:lnSpc>
                <a:spcPct val="110000"/>
              </a:lnSpc>
              <a:spcBef>
                <a:spcPts val="400"/>
              </a:spcBef>
              <a:spcAft>
                <a:spcPts val="400"/>
              </a:spcAft>
              <a:defRPr/>
            </a:pPr>
            <a:r>
              <a:rPr lang="en-US" sz="900" dirty="0">
                <a:solidFill>
                  <a:srgbClr val="C00000"/>
                </a:solidFill>
                <a:latin typeface="Barlow" panose="00000500000000000000" pitchFamily="2" charset="0"/>
              </a:rPr>
              <a:t>GameTrack 2025 Full Method Upgrade</a:t>
            </a:r>
            <a:endParaRPr kumimoji="0" lang="en-GB" sz="900" b="0" i="0" u="none" strike="noStrike" kern="1200" cap="none" spc="0" normalizeH="0" baseline="0" noProof="0" dirty="0">
              <a:ln>
                <a:noFill/>
              </a:ln>
              <a:solidFill>
                <a:srgbClr val="C00000"/>
              </a:solidFill>
              <a:effectLst/>
              <a:uLnTx/>
              <a:uFillTx/>
              <a:latin typeface="Barlow" panose="00000500000000000000" pitchFamily="2" charset="0"/>
            </a:endParaRPr>
          </a:p>
        </p:txBody>
      </p:sp>
      <p:sp>
        <p:nvSpPr>
          <p:cNvPr id="23" name="TextBox 22">
            <a:extLst>
              <a:ext uri="{FF2B5EF4-FFF2-40B4-BE49-F238E27FC236}">
                <a16:creationId xmlns:a16="http://schemas.microsoft.com/office/drawing/2014/main" id="{C4192578-4E55-A7A6-5FC5-7E63CC762E19}"/>
              </a:ext>
            </a:extLst>
          </p:cNvPr>
          <p:cNvSpPr txBox="1"/>
          <p:nvPr/>
        </p:nvSpPr>
        <p:spPr>
          <a:xfrm>
            <a:off x="4052161" y="5037769"/>
            <a:ext cx="535403" cy="366254"/>
          </a:xfrm>
          <a:prstGeom prst="rect">
            <a:avLst/>
          </a:prstGeom>
          <a:noFill/>
        </p:spPr>
        <p:txBody>
          <a:bodyPr wrap="none" lIns="0" tIns="0" rIns="0" bIns="0" rtlCol="0">
            <a:spAutoFit/>
          </a:bodyPr>
          <a:lstStyle/>
          <a:p>
            <a:pPr marL="0" marR="0" lvl="0" indent="0" algn="l" defTabSz="914400" rtl="0" eaLnBrk="1" fontAlgn="auto" latinLnBrk="0" hangingPunct="1">
              <a:lnSpc>
                <a:spcPct val="110000"/>
              </a:lnSpc>
              <a:spcBef>
                <a:spcPts val="400"/>
              </a:spcBef>
              <a:spcAft>
                <a:spcPts val="400"/>
              </a:spcAft>
              <a:buClrTx/>
              <a:buSzTx/>
              <a:buFontTx/>
              <a:buNone/>
              <a:tabLst/>
              <a:defRPr/>
            </a:pPr>
            <a:r>
              <a:rPr kumimoji="0" lang="en-GB" sz="2400" b="1" i="0" u="none" strike="noStrike" kern="1200" cap="none" spc="0" normalizeH="0" baseline="0" noProof="0" dirty="0">
                <a:ln>
                  <a:noFill/>
                </a:ln>
                <a:solidFill>
                  <a:prstClr val="black"/>
                </a:solidFill>
                <a:effectLst/>
                <a:uLnTx/>
                <a:uFillTx/>
                <a:latin typeface="Barlow" panose="00000500000000000000" pitchFamily="2" charset="0"/>
              </a:rPr>
              <a:t>€28</a:t>
            </a:r>
          </a:p>
        </p:txBody>
      </p:sp>
      <p:sp>
        <p:nvSpPr>
          <p:cNvPr id="24" name="TextBox 23">
            <a:extLst>
              <a:ext uri="{FF2B5EF4-FFF2-40B4-BE49-F238E27FC236}">
                <a16:creationId xmlns:a16="http://schemas.microsoft.com/office/drawing/2014/main" id="{5311B504-B2B6-53D9-D16A-DA3FF8912BB6}"/>
              </a:ext>
            </a:extLst>
          </p:cNvPr>
          <p:cNvSpPr txBox="1"/>
          <p:nvPr/>
        </p:nvSpPr>
        <p:spPr>
          <a:xfrm>
            <a:off x="4948416" y="5037769"/>
            <a:ext cx="520976" cy="366254"/>
          </a:xfrm>
          <a:prstGeom prst="rect">
            <a:avLst/>
          </a:prstGeom>
          <a:noFill/>
        </p:spPr>
        <p:txBody>
          <a:bodyPr wrap="none" lIns="0" tIns="0" rIns="0" bIns="0" rtlCol="0">
            <a:spAutoFit/>
          </a:bodyPr>
          <a:lstStyle/>
          <a:p>
            <a:pPr marL="0" marR="0" lvl="0" indent="0" algn="l" defTabSz="914400" rtl="0" eaLnBrk="1" fontAlgn="auto" latinLnBrk="0" hangingPunct="1">
              <a:lnSpc>
                <a:spcPct val="110000"/>
              </a:lnSpc>
              <a:spcBef>
                <a:spcPts val="400"/>
              </a:spcBef>
              <a:spcAft>
                <a:spcPts val="400"/>
              </a:spcAft>
              <a:buClrTx/>
              <a:buSzTx/>
              <a:buFontTx/>
              <a:buNone/>
              <a:tabLst/>
              <a:defRPr/>
            </a:pPr>
            <a:r>
              <a:rPr kumimoji="0" lang="en-GB" sz="2400" b="1" i="0" u="none" strike="noStrike" kern="1200" cap="none" spc="0" normalizeH="0" baseline="0" noProof="0" dirty="0">
                <a:ln>
                  <a:noFill/>
                </a:ln>
                <a:solidFill>
                  <a:prstClr val="black"/>
                </a:solidFill>
                <a:effectLst/>
                <a:uLnTx/>
                <a:uFillTx/>
                <a:latin typeface="Barlow" panose="00000500000000000000" pitchFamily="2" charset="0"/>
              </a:rPr>
              <a:t>€27</a:t>
            </a:r>
          </a:p>
        </p:txBody>
      </p:sp>
      <p:sp>
        <p:nvSpPr>
          <p:cNvPr id="30" name="Title 5">
            <a:extLst>
              <a:ext uri="{FF2B5EF4-FFF2-40B4-BE49-F238E27FC236}">
                <a16:creationId xmlns:a16="http://schemas.microsoft.com/office/drawing/2014/main" id="{87D00BED-2117-9ED3-0C4E-04FBDA36259D}"/>
              </a:ext>
            </a:extLst>
          </p:cNvPr>
          <p:cNvSpPr txBox="1">
            <a:spLocks/>
          </p:cNvSpPr>
          <p:nvPr/>
        </p:nvSpPr>
        <p:spPr>
          <a:xfrm>
            <a:off x="450000" y="422700"/>
            <a:ext cx="11628587" cy="771958"/>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2800" b="1" kern="1200" cap="none" spc="0" baseline="0">
                <a:solidFill>
                  <a:schemeClr val="tx1"/>
                </a:solidFill>
                <a:latin typeface="+mn-lt"/>
                <a:ea typeface="+mj-ea"/>
                <a:cs typeface="+mj-cs"/>
              </a:defRPr>
            </a:lvl1pPr>
          </a:lstStyle>
          <a:p>
            <a:r>
              <a:rPr lang="en-GB" sz="2400" dirty="0">
                <a:latin typeface="Barlow" panose="00000500000000000000" pitchFamily="2" charset="0"/>
              </a:rPr>
              <a:t>Average claimed monthly spend on in-game extras has decreased from €31 in 2024 to €27 in 2025, a YoY fall of 13%. 2 in 3 claim this spend is lower than €20 per month</a:t>
            </a:r>
          </a:p>
        </p:txBody>
      </p:sp>
    </p:spTree>
    <p:extLst>
      <p:ext uri="{BB962C8B-B14F-4D97-AF65-F5344CB8AC3E}">
        <p14:creationId xmlns:p14="http://schemas.microsoft.com/office/powerpoint/2010/main" val="17776908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graphicEl>
                                              <a:chart seriesIdx="-3" categoryIdx="-3" bldStep="gridLegend"/>
                                            </p:graphicEl>
                                          </p:spTgt>
                                        </p:tgtEl>
                                        <p:attrNameLst>
                                          <p:attrName>style.visibility</p:attrName>
                                        </p:attrNameLst>
                                      </p:cBhvr>
                                      <p:to>
                                        <p:strVal val="visible"/>
                                      </p:to>
                                    </p:set>
                                    <p:animEffect transition="in" filter="wipe(down)">
                                      <p:cBhvr>
                                        <p:cTn id="7" dur="500"/>
                                        <p:tgtEl>
                                          <p:spTgt spid="8">
                                            <p:graphicEl>
                                              <a:chart seriesIdx="-3" categoryIdx="-3" bldStep="gridLegen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down)">
                                      <p:cBhvr>
                                        <p:cTn id="12" dur="500"/>
                                        <p:tgtEl>
                                          <p:spTgt spid="11"/>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wipe(down)">
                                      <p:cBhvr>
                                        <p:cTn id="15" dur="500"/>
                                        <p:tgtEl>
                                          <p:spTgt spid="12"/>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wipe(down)">
                                      <p:cBhvr>
                                        <p:cTn id="18" dur="500"/>
                                        <p:tgtEl>
                                          <p:spTgt spid="13"/>
                                        </p:tgtEl>
                                      </p:cBhvr>
                                    </p:animEffect>
                                  </p:childTnLst>
                                </p:cTn>
                              </p:par>
                              <p:par>
                                <p:cTn id="19" presetID="22" presetClass="entr" presetSubtype="4"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wipe(down)">
                                      <p:cBhvr>
                                        <p:cTn id="21" dur="500"/>
                                        <p:tgtEl>
                                          <p:spTgt spid="14"/>
                                        </p:tgtEl>
                                      </p:cBhvr>
                                    </p:animEffect>
                                  </p:childTnLst>
                                </p:cTn>
                              </p:par>
                              <p:par>
                                <p:cTn id="22" presetID="22" presetClass="entr" presetSubtype="4" fill="hold" grpId="0" nodeType="withEffect">
                                  <p:stCondLst>
                                    <p:cond delay="0"/>
                                  </p:stCondLst>
                                  <p:childTnLst>
                                    <p:set>
                                      <p:cBhvr>
                                        <p:cTn id="23" dur="1" fill="hold">
                                          <p:stCondLst>
                                            <p:cond delay="0"/>
                                          </p:stCondLst>
                                        </p:cTn>
                                        <p:tgtEl>
                                          <p:spTgt spid="19"/>
                                        </p:tgtEl>
                                        <p:attrNameLst>
                                          <p:attrName>style.visibility</p:attrName>
                                        </p:attrNameLst>
                                      </p:cBhvr>
                                      <p:to>
                                        <p:strVal val="visible"/>
                                      </p:to>
                                    </p:set>
                                    <p:animEffect transition="in" filter="wipe(down)">
                                      <p:cBhvr>
                                        <p:cTn id="24" dur="500"/>
                                        <p:tgtEl>
                                          <p:spTgt spid="19"/>
                                        </p:tgtEl>
                                      </p:cBhvr>
                                    </p:animEffect>
                                  </p:childTnLst>
                                </p:cTn>
                              </p:par>
                              <p:par>
                                <p:cTn id="25" presetID="22" presetClass="entr" presetSubtype="4" fill="hold" grpId="0" nodeType="with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wipe(down)">
                                      <p:cBhvr>
                                        <p:cTn id="27" dur="500"/>
                                        <p:tgtEl>
                                          <p:spTgt spid="23"/>
                                        </p:tgtEl>
                                      </p:cBhvr>
                                    </p:animEffect>
                                  </p:childTnLst>
                                </p:cTn>
                              </p:par>
                              <p:par>
                                <p:cTn id="28" presetID="22" presetClass="entr" presetSubtype="4" fill="hold" grpId="0" nodeType="withEffect">
                                  <p:stCondLst>
                                    <p:cond delay="0"/>
                                  </p:stCondLst>
                                  <p:childTnLst>
                                    <p:set>
                                      <p:cBhvr>
                                        <p:cTn id="29" dur="1" fill="hold">
                                          <p:stCondLst>
                                            <p:cond delay="0"/>
                                          </p:stCondLst>
                                        </p:cTn>
                                        <p:tgtEl>
                                          <p:spTgt spid="24"/>
                                        </p:tgtEl>
                                        <p:attrNameLst>
                                          <p:attrName>style.visibility</p:attrName>
                                        </p:attrNameLst>
                                      </p:cBhvr>
                                      <p:to>
                                        <p:strVal val="visible"/>
                                      </p:to>
                                    </p:set>
                                    <p:animEffect transition="in" filter="wipe(down)">
                                      <p:cBhvr>
                                        <p:cTn id="30" dur="500"/>
                                        <p:tgtEl>
                                          <p:spTgt spid="24"/>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4" fill="hold" grpId="0" nodeType="clickEffect">
                                  <p:stCondLst>
                                    <p:cond delay="0"/>
                                  </p:stCondLst>
                                  <p:childTnLst>
                                    <p:set>
                                      <p:cBhvr>
                                        <p:cTn id="34" dur="1" fill="hold">
                                          <p:stCondLst>
                                            <p:cond delay="0"/>
                                          </p:stCondLst>
                                        </p:cTn>
                                        <p:tgtEl>
                                          <p:spTgt spid="8">
                                            <p:graphicEl>
                                              <a:chart seriesIdx="0" categoryIdx="-4" bldStep="series"/>
                                            </p:graphicEl>
                                          </p:spTgt>
                                        </p:tgtEl>
                                        <p:attrNameLst>
                                          <p:attrName>style.visibility</p:attrName>
                                        </p:attrNameLst>
                                      </p:cBhvr>
                                      <p:to>
                                        <p:strVal val="visible"/>
                                      </p:to>
                                    </p:set>
                                    <p:animEffect transition="in" filter="wipe(down)">
                                      <p:cBhvr>
                                        <p:cTn id="35" dur="500"/>
                                        <p:tgtEl>
                                          <p:spTgt spid="8">
                                            <p:graphicEl>
                                              <a:chart seriesIdx="0" categoryIdx="-4" bldStep="series"/>
                                            </p:graphicEl>
                                          </p:spTgt>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4" fill="hold" grpId="0" nodeType="clickEffect">
                                  <p:stCondLst>
                                    <p:cond delay="0"/>
                                  </p:stCondLst>
                                  <p:childTnLst>
                                    <p:set>
                                      <p:cBhvr>
                                        <p:cTn id="39" dur="1" fill="hold">
                                          <p:stCondLst>
                                            <p:cond delay="0"/>
                                          </p:stCondLst>
                                        </p:cTn>
                                        <p:tgtEl>
                                          <p:spTgt spid="8">
                                            <p:graphicEl>
                                              <a:chart seriesIdx="1" categoryIdx="-4" bldStep="series"/>
                                            </p:graphicEl>
                                          </p:spTgt>
                                        </p:tgtEl>
                                        <p:attrNameLst>
                                          <p:attrName>style.visibility</p:attrName>
                                        </p:attrNameLst>
                                      </p:cBhvr>
                                      <p:to>
                                        <p:strVal val="visible"/>
                                      </p:to>
                                    </p:set>
                                    <p:animEffect transition="in" filter="wipe(down)">
                                      <p:cBhvr>
                                        <p:cTn id="40" dur="500"/>
                                        <p:tgtEl>
                                          <p:spTgt spid="8">
                                            <p:graphicEl>
                                              <a:chart seriesIdx="1" categoryIdx="-4" bldStep="series"/>
                                            </p:graphicEl>
                                          </p:spTgt>
                                        </p:tgtEl>
                                      </p:cBhvr>
                                    </p:animEffect>
                                  </p:childTnLst>
                                </p:cTn>
                              </p:par>
                              <p:par>
                                <p:cTn id="41" presetID="22" presetClass="entr" presetSubtype="4" fill="hold" grpId="0" nodeType="withEffect">
                                  <p:stCondLst>
                                    <p:cond delay="0"/>
                                  </p:stCondLst>
                                  <p:childTnLst>
                                    <p:set>
                                      <p:cBhvr>
                                        <p:cTn id="42" dur="1" fill="hold">
                                          <p:stCondLst>
                                            <p:cond delay="0"/>
                                          </p:stCondLst>
                                        </p:cTn>
                                        <p:tgtEl>
                                          <p:spTgt spid="8">
                                            <p:graphicEl>
                                              <a:chart seriesIdx="2" categoryIdx="-4" bldStep="series"/>
                                            </p:graphicEl>
                                          </p:spTgt>
                                        </p:tgtEl>
                                        <p:attrNameLst>
                                          <p:attrName>style.visibility</p:attrName>
                                        </p:attrNameLst>
                                      </p:cBhvr>
                                      <p:to>
                                        <p:strVal val="visible"/>
                                      </p:to>
                                    </p:set>
                                    <p:animEffect transition="in" filter="wipe(down)">
                                      <p:cBhvr>
                                        <p:cTn id="43" dur="500"/>
                                        <p:tgtEl>
                                          <p:spTgt spid="8">
                                            <p:graphicEl>
                                              <a:chart seriesIdx="2" categoryIdx="-4" bldStep="series"/>
                                            </p:graphicEl>
                                          </p:spTgt>
                                        </p:tgtEl>
                                      </p:cBhvr>
                                    </p:animEffect>
                                  </p:childTnLst>
                                </p:cTn>
                              </p:par>
                              <p:par>
                                <p:cTn id="44" presetID="22" presetClass="entr" presetSubtype="4" fill="hold" grpId="0" nodeType="withEffect">
                                  <p:stCondLst>
                                    <p:cond delay="0"/>
                                  </p:stCondLst>
                                  <p:childTnLst>
                                    <p:set>
                                      <p:cBhvr>
                                        <p:cTn id="45" dur="1" fill="hold">
                                          <p:stCondLst>
                                            <p:cond delay="0"/>
                                          </p:stCondLst>
                                        </p:cTn>
                                        <p:tgtEl>
                                          <p:spTgt spid="8">
                                            <p:graphicEl>
                                              <a:chart seriesIdx="3" categoryIdx="-4" bldStep="series"/>
                                            </p:graphicEl>
                                          </p:spTgt>
                                        </p:tgtEl>
                                        <p:attrNameLst>
                                          <p:attrName>style.visibility</p:attrName>
                                        </p:attrNameLst>
                                      </p:cBhvr>
                                      <p:to>
                                        <p:strVal val="visible"/>
                                      </p:to>
                                    </p:set>
                                    <p:animEffect transition="in" filter="wipe(down)">
                                      <p:cBhvr>
                                        <p:cTn id="46" dur="500"/>
                                        <p:tgtEl>
                                          <p:spTgt spid="8">
                                            <p:graphicEl>
                                              <a:chart seriesIdx="3" categoryIdx="-4" bldStep="series"/>
                                            </p:graphicEl>
                                          </p:spTgt>
                                        </p:tgtEl>
                                      </p:cBhvr>
                                    </p:animEffect>
                                  </p:childTnLst>
                                </p:cTn>
                              </p:par>
                              <p:par>
                                <p:cTn id="47" presetID="22" presetClass="entr" presetSubtype="4" fill="hold" grpId="0" nodeType="withEffect">
                                  <p:stCondLst>
                                    <p:cond delay="0"/>
                                  </p:stCondLst>
                                  <p:childTnLst>
                                    <p:set>
                                      <p:cBhvr>
                                        <p:cTn id="48" dur="1" fill="hold">
                                          <p:stCondLst>
                                            <p:cond delay="0"/>
                                          </p:stCondLst>
                                        </p:cTn>
                                        <p:tgtEl>
                                          <p:spTgt spid="8">
                                            <p:graphicEl>
                                              <a:chart seriesIdx="4" categoryIdx="-4" bldStep="series"/>
                                            </p:graphicEl>
                                          </p:spTgt>
                                        </p:tgtEl>
                                        <p:attrNameLst>
                                          <p:attrName>style.visibility</p:attrName>
                                        </p:attrNameLst>
                                      </p:cBhvr>
                                      <p:to>
                                        <p:strVal val="visible"/>
                                      </p:to>
                                    </p:set>
                                    <p:animEffect transition="in" filter="wipe(down)">
                                      <p:cBhvr>
                                        <p:cTn id="49" dur="500"/>
                                        <p:tgtEl>
                                          <p:spTgt spid="8">
                                            <p:graphicEl>
                                              <a:chart seriesIdx="4" categoryIdx="-4" bldStep="series"/>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uiExpand="1">
        <p:bldSub>
          <a:bldChart bld="series"/>
        </p:bldSub>
      </p:bldGraphic>
      <p:bldP spid="11" grpId="0"/>
      <p:bldP spid="12" grpId="0"/>
      <p:bldP spid="13" grpId="0"/>
      <p:bldP spid="14" grpId="0"/>
      <p:bldP spid="19" grpId="0"/>
      <p:bldP spid="23" grpId="0"/>
      <p:bldP spid="2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200B6E2-D469-46F8-A949-6994A3EC5779}"/>
              </a:ext>
            </a:extLst>
          </p:cNvPr>
          <p:cNvSpPr>
            <a:spLocks noGrp="1"/>
          </p:cNvSpPr>
          <p:nvPr>
            <p:ph type="body" sz="quarter" idx="15"/>
          </p:nvPr>
        </p:nvSpPr>
        <p:spPr>
          <a:xfrm>
            <a:off x="449998" y="1455597"/>
            <a:ext cx="11291996" cy="246221"/>
          </a:xfrm>
        </p:spPr>
        <p:txBody>
          <a:bodyPr/>
          <a:lstStyle/>
          <a:p>
            <a:r>
              <a:rPr lang="en-GB" sz="1600" dirty="0">
                <a:latin typeface="Barlow" panose="00000500000000000000" pitchFamily="2" charset="0"/>
              </a:rPr>
              <a:t>Agreement with child (Amongst parents whose children spend on in-game extras) – 2025 and Trended Results</a:t>
            </a:r>
          </a:p>
        </p:txBody>
      </p:sp>
      <p:sp>
        <p:nvSpPr>
          <p:cNvPr id="5" name="Slide Number Placeholder 4">
            <a:extLst>
              <a:ext uri="{FF2B5EF4-FFF2-40B4-BE49-F238E27FC236}">
                <a16:creationId xmlns:a16="http://schemas.microsoft.com/office/drawing/2014/main" id="{F28E1234-7FB7-4F0B-A893-BDEE7A9EA545}"/>
              </a:ext>
            </a:extLst>
          </p:cNvPr>
          <p:cNvSpPr>
            <a:spLocks noGrp="1"/>
          </p:cNvSpPr>
          <p:nvPr>
            <p:ph type="sldNum" sz="quarter" idx="19"/>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dirty="0">
                <a:ln>
                  <a:noFill/>
                </a:ln>
                <a:solidFill>
                  <a:prstClr val="black"/>
                </a:solidFill>
                <a:effectLst/>
                <a:uLnTx/>
                <a:uFillTx/>
                <a:latin typeface="Barlow" panose="00000500000000000000" pitchFamily="2" charset="0"/>
              </a:rPr>
              <a:t>  </a:t>
            </a:r>
          </a:p>
        </p:txBody>
      </p:sp>
      <p:graphicFrame>
        <p:nvGraphicFramePr>
          <p:cNvPr id="9" name="Chart 8">
            <a:extLst>
              <a:ext uri="{FF2B5EF4-FFF2-40B4-BE49-F238E27FC236}">
                <a16:creationId xmlns:a16="http://schemas.microsoft.com/office/drawing/2014/main" id="{FBBDB4C6-C61E-4742-B582-2FB3B7D69973}"/>
              </a:ext>
            </a:extLst>
          </p:cNvPr>
          <p:cNvGraphicFramePr/>
          <p:nvPr>
            <p:extLst>
              <p:ext uri="{D42A27DB-BD31-4B8C-83A1-F6EECF244321}">
                <p14:modId xmlns:p14="http://schemas.microsoft.com/office/powerpoint/2010/main" val="1449627383"/>
              </p:ext>
            </p:extLst>
          </p:nvPr>
        </p:nvGraphicFramePr>
        <p:xfrm>
          <a:off x="449998" y="1811428"/>
          <a:ext cx="5646001" cy="3809680"/>
        </p:xfrm>
        <a:graphic>
          <a:graphicData uri="http://schemas.openxmlformats.org/drawingml/2006/chart">
            <c:chart xmlns:c="http://schemas.openxmlformats.org/drawingml/2006/chart" xmlns:r="http://schemas.openxmlformats.org/officeDocument/2006/relationships" r:id="rId3"/>
          </a:graphicData>
        </a:graphic>
      </p:graphicFrame>
      <p:sp>
        <p:nvSpPr>
          <p:cNvPr id="16" name="Text Placeholder 3">
            <a:extLst>
              <a:ext uri="{FF2B5EF4-FFF2-40B4-BE49-F238E27FC236}">
                <a16:creationId xmlns:a16="http://schemas.microsoft.com/office/drawing/2014/main" id="{188B68DC-DF1A-4D7E-A060-7AB57EA32BB7}"/>
              </a:ext>
            </a:extLst>
          </p:cNvPr>
          <p:cNvSpPr txBox="1">
            <a:spLocks/>
          </p:cNvSpPr>
          <p:nvPr/>
        </p:nvSpPr>
        <p:spPr>
          <a:xfrm>
            <a:off x="464019" y="5918199"/>
            <a:ext cx="11277975" cy="260328"/>
          </a:xfrm>
          <a:prstGeom prst="rect">
            <a:avLst/>
          </a:prstGeom>
        </p:spPr>
        <p:txBody>
          <a:bodyPr vert="horz" wrap="square" lIns="0" tIns="0" rIns="0" bIns="0" rtlCol="0" anchor="b">
            <a:spAutoFit/>
          </a:bodyPr>
          <a:lstStyle>
            <a:lvl1pPr marL="0" indent="0" algn="r" defTabSz="914400" rtl="0" eaLnBrk="1" latinLnBrk="0" hangingPunct="1">
              <a:lnSpc>
                <a:spcPct val="110000"/>
              </a:lnSpc>
              <a:spcBef>
                <a:spcPts val="400"/>
              </a:spcBef>
              <a:spcAft>
                <a:spcPts val="400"/>
              </a:spcAft>
              <a:buSzPct val="50000"/>
              <a:buFont typeface="HelveticaNeueLT Std Lt Cn" panose="020B0406020202030204" pitchFamily="34" charset="0"/>
              <a:buNone/>
              <a:defRPr sz="800" b="0" i="1" kern="1200">
                <a:solidFill>
                  <a:schemeClr val="tx1">
                    <a:lumMod val="75000"/>
                    <a:lumOff val="25000"/>
                  </a:schemeClr>
                </a:solidFill>
                <a:latin typeface="+mn-lt"/>
                <a:ea typeface="+mn-ea"/>
                <a:cs typeface="+mn-cs"/>
              </a:defRPr>
            </a:lvl1pPr>
            <a:lvl2pPr marL="133350" indent="0" algn="l" defTabSz="914400" rtl="0" eaLnBrk="1" latinLnBrk="0" hangingPunct="1">
              <a:lnSpc>
                <a:spcPct val="110000"/>
              </a:lnSpc>
              <a:spcBef>
                <a:spcPts val="400"/>
              </a:spcBef>
              <a:spcAft>
                <a:spcPts val="400"/>
              </a:spcAft>
              <a:buSzPct val="80000"/>
              <a:buFont typeface="Segoe UI" panose="020B0502040204020203" pitchFamily="34" charset="0"/>
              <a:buNone/>
              <a:defRPr sz="1400" kern="1200">
                <a:solidFill>
                  <a:schemeClr val="tx1"/>
                </a:solidFill>
                <a:latin typeface="+mn-lt"/>
                <a:ea typeface="+mn-ea"/>
                <a:cs typeface="+mn-cs"/>
              </a:defRPr>
            </a:lvl2pPr>
            <a:lvl3pPr marL="542925" indent="0" algn="l" defTabSz="914400" rtl="0" eaLnBrk="1" latinLnBrk="0" hangingPunct="1">
              <a:lnSpc>
                <a:spcPct val="110000"/>
              </a:lnSpc>
              <a:spcBef>
                <a:spcPts val="400"/>
              </a:spcBef>
              <a:spcAft>
                <a:spcPts val="400"/>
              </a:spcAft>
              <a:buFont typeface="Arial" panose="020B0604020202020204" pitchFamily="34" charset="0"/>
              <a:buNone/>
              <a:defRPr sz="1400" kern="1200">
                <a:solidFill>
                  <a:schemeClr val="tx1"/>
                </a:solidFill>
                <a:latin typeface="+mn-lt"/>
                <a:ea typeface="+mn-ea"/>
                <a:cs typeface="+mn-cs"/>
              </a:defRPr>
            </a:lvl3pPr>
            <a:lvl4pPr marL="758825"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4pPr>
            <a:lvl5pPr marL="1033463" indent="0" algn="l" defTabSz="914400" rtl="0" eaLnBrk="1" latinLnBrk="0" hangingPunct="1">
              <a:lnSpc>
                <a:spcPct val="90000"/>
              </a:lnSpc>
              <a:spcBef>
                <a:spcPts val="500"/>
              </a:spcBef>
              <a:buFont typeface="HelveticaNeueLT Std Lt Cn" panose="020B040602020203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l">
              <a:defRPr/>
            </a:pPr>
            <a:r>
              <a:rPr lang="en-GB" dirty="0">
                <a:solidFill>
                  <a:prstClr val="black">
                    <a:lumMod val="75000"/>
                    <a:lumOff val="25000"/>
                  </a:prstClr>
                </a:solidFill>
                <a:latin typeface="Barlow" panose="00000500000000000000" pitchFamily="2" charset="0"/>
              </a:rPr>
              <a:t>Q. </a:t>
            </a:r>
            <a:r>
              <a:rPr kumimoji="0" lang="en-GB" sz="800" b="0" i="1" u="none" strike="noStrike" kern="1200" cap="none" spc="0" normalizeH="0" baseline="0" noProof="0" dirty="0">
                <a:ln>
                  <a:noFill/>
                </a:ln>
                <a:solidFill>
                  <a:prstClr val="black">
                    <a:lumMod val="75000"/>
                    <a:lumOff val="25000"/>
                  </a:prstClr>
                </a:solidFill>
                <a:effectLst/>
                <a:uLnTx/>
                <a:uFillTx/>
                <a:latin typeface="Barlow" panose="00000500000000000000" pitchFamily="2" charset="0"/>
              </a:rPr>
              <a:t>Do you have an agreement with your child/children on in-game spending? </a:t>
            </a:r>
            <a:br>
              <a:rPr kumimoji="0" lang="en-GB" sz="800" b="0" i="1" u="none" strike="noStrike" kern="1200" cap="none" spc="0" normalizeH="0" baseline="0" noProof="0" dirty="0">
                <a:ln>
                  <a:noFill/>
                </a:ln>
                <a:solidFill>
                  <a:prstClr val="black">
                    <a:lumMod val="75000"/>
                    <a:lumOff val="25000"/>
                  </a:prstClr>
                </a:solidFill>
                <a:effectLst/>
                <a:uLnTx/>
                <a:uFillTx/>
                <a:latin typeface="Barlow" panose="00000500000000000000" pitchFamily="2" charset="0"/>
              </a:rPr>
            </a:br>
            <a:r>
              <a:rPr kumimoji="0" lang="en-GB" sz="800" b="0" i="1" u="none" strike="noStrike" kern="1200" cap="none" spc="0" normalizeH="0" baseline="0" noProof="0" dirty="0">
                <a:ln>
                  <a:noFill/>
                </a:ln>
                <a:solidFill>
                  <a:prstClr val="black">
                    <a:lumMod val="75000"/>
                    <a:lumOff val="25000"/>
                  </a:prstClr>
                </a:solidFill>
                <a:effectLst/>
                <a:uLnTx/>
                <a:uFillTx/>
                <a:latin typeface="Barlow" panose="00000500000000000000" pitchFamily="2" charset="0"/>
              </a:rPr>
              <a:t>BASE: Parents / guardians of children in household who spend money in video games (2025 n=</a:t>
            </a:r>
            <a:r>
              <a:rPr lang="en-GB" noProof="0" dirty="0">
                <a:solidFill>
                  <a:prstClr val="black">
                    <a:lumMod val="75000"/>
                    <a:lumOff val="25000"/>
                  </a:prstClr>
                </a:solidFill>
                <a:latin typeface="Barlow" panose="00000500000000000000" pitchFamily="2" charset="0"/>
              </a:rPr>
              <a:t>1,958</a:t>
            </a:r>
            <a:r>
              <a:rPr kumimoji="0" lang="en-GB" sz="800" b="0" i="1" u="none" strike="noStrike" kern="1200" cap="none" spc="0" normalizeH="0" baseline="0" noProof="0" dirty="0">
                <a:ln>
                  <a:noFill/>
                </a:ln>
                <a:solidFill>
                  <a:prstClr val="black">
                    <a:lumMod val="75000"/>
                    <a:lumOff val="25000"/>
                  </a:prstClr>
                </a:solidFill>
                <a:effectLst/>
                <a:uLnTx/>
                <a:uFillTx/>
                <a:latin typeface="Barlow" panose="00000500000000000000" pitchFamily="2" charset="0"/>
              </a:rPr>
              <a:t>)</a:t>
            </a:r>
          </a:p>
        </p:txBody>
      </p:sp>
      <p:pic>
        <p:nvPicPr>
          <p:cNvPr id="4" name="Picture 3" descr="A blue and yellow text on a black background&#10;&#10;Description automatically generated with medium confidence">
            <a:extLst>
              <a:ext uri="{FF2B5EF4-FFF2-40B4-BE49-F238E27FC236}">
                <a16:creationId xmlns:a16="http://schemas.microsoft.com/office/drawing/2014/main" id="{5E07AD14-0559-68C6-CF6D-5D65114599F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522712" y="6048363"/>
            <a:ext cx="693144" cy="615919"/>
          </a:xfrm>
          <a:prstGeom prst="rect">
            <a:avLst/>
          </a:prstGeom>
        </p:spPr>
      </p:pic>
      <p:graphicFrame>
        <p:nvGraphicFramePr>
          <p:cNvPr id="11" name="Content Placeholder 8">
            <a:extLst>
              <a:ext uri="{FF2B5EF4-FFF2-40B4-BE49-F238E27FC236}">
                <a16:creationId xmlns:a16="http://schemas.microsoft.com/office/drawing/2014/main" id="{30DCFA93-824F-00C0-29F1-B81BECDB8C66}"/>
              </a:ext>
            </a:extLst>
          </p:cNvPr>
          <p:cNvGraphicFramePr>
            <a:graphicFrameLocks/>
          </p:cNvGraphicFramePr>
          <p:nvPr>
            <p:extLst>
              <p:ext uri="{D42A27DB-BD31-4B8C-83A1-F6EECF244321}">
                <p14:modId xmlns:p14="http://schemas.microsoft.com/office/powerpoint/2010/main" val="1785349196"/>
              </p:ext>
            </p:extLst>
          </p:nvPr>
        </p:nvGraphicFramePr>
        <p:xfrm>
          <a:off x="5572125" y="2499360"/>
          <a:ext cx="6158746" cy="3017228"/>
        </p:xfrm>
        <a:graphic>
          <a:graphicData uri="http://schemas.openxmlformats.org/drawingml/2006/chart">
            <c:chart xmlns:c="http://schemas.openxmlformats.org/drawingml/2006/chart" xmlns:r="http://schemas.openxmlformats.org/officeDocument/2006/relationships" r:id="rId5"/>
          </a:graphicData>
        </a:graphic>
      </p:graphicFrame>
      <p:cxnSp>
        <p:nvCxnSpPr>
          <p:cNvPr id="13" name="Straight Connector 12">
            <a:extLst>
              <a:ext uri="{FF2B5EF4-FFF2-40B4-BE49-F238E27FC236}">
                <a16:creationId xmlns:a16="http://schemas.microsoft.com/office/drawing/2014/main" id="{19144D40-0039-D422-2BDC-094C863D8B01}"/>
              </a:ext>
            </a:extLst>
          </p:cNvPr>
          <p:cNvCxnSpPr>
            <a:cxnSpLocks/>
            <a:endCxn id="14" idx="0"/>
          </p:cNvCxnSpPr>
          <p:nvPr/>
        </p:nvCxnSpPr>
        <p:spPr>
          <a:xfrm>
            <a:off x="9984642" y="2035373"/>
            <a:ext cx="0" cy="3481215"/>
          </a:xfrm>
          <a:prstGeom prst="line">
            <a:avLst/>
          </a:prstGeom>
          <a:ln w="952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8E77D75E-BA26-D2FC-D1B2-9523B7043639}"/>
              </a:ext>
            </a:extLst>
          </p:cNvPr>
          <p:cNvSpPr txBox="1"/>
          <p:nvPr/>
        </p:nvSpPr>
        <p:spPr>
          <a:xfrm>
            <a:off x="9488530" y="5516588"/>
            <a:ext cx="992223" cy="594393"/>
          </a:xfrm>
          <a:prstGeom prst="rect">
            <a:avLst/>
          </a:prstGeom>
          <a:noFill/>
        </p:spPr>
        <p:txBody>
          <a:bodyPr wrap="square" lIns="0" tIns="0" rIns="0" bIns="0" rtlCol="0">
            <a:spAutoFit/>
          </a:bodyPr>
          <a:lstStyle/>
          <a:p>
            <a:pPr marL="0" marR="0" lvl="0" indent="0" algn="ctr" defTabSz="914400" rtl="0" eaLnBrk="1" fontAlgn="auto" latinLnBrk="0" hangingPunct="1">
              <a:lnSpc>
                <a:spcPct val="110000"/>
              </a:lnSpc>
              <a:spcBef>
                <a:spcPts val="400"/>
              </a:spcBef>
              <a:spcAft>
                <a:spcPts val="400"/>
              </a:spcAft>
              <a:buClrTx/>
              <a:buSzTx/>
              <a:buFontTx/>
              <a:buNone/>
              <a:tabLst/>
              <a:defRPr/>
            </a:pPr>
            <a:r>
              <a:rPr kumimoji="0" lang="en-US" sz="900" b="0" i="0" u="none" strike="noStrike" kern="1200" cap="none" spc="0" normalizeH="0" baseline="0" noProof="0" dirty="0">
                <a:ln>
                  <a:noFill/>
                </a:ln>
                <a:solidFill>
                  <a:schemeClr val="bg1">
                    <a:lumMod val="50000"/>
                  </a:schemeClr>
                </a:solidFill>
                <a:effectLst/>
                <a:uLnTx/>
                <a:uFillTx/>
                <a:latin typeface="Barlow" panose="00000500000000000000" pitchFamily="2" charset="0"/>
              </a:rPr>
              <a:t>Sampling method upgrade - limitation on comparability of results</a:t>
            </a:r>
            <a:endParaRPr kumimoji="0" lang="en-GB" sz="900" b="0" i="0" u="none" strike="noStrike" kern="1200" cap="none" spc="0" normalizeH="0" baseline="0" noProof="0" dirty="0">
              <a:ln>
                <a:noFill/>
              </a:ln>
              <a:solidFill>
                <a:schemeClr val="bg1">
                  <a:lumMod val="50000"/>
                </a:schemeClr>
              </a:solidFill>
              <a:effectLst/>
              <a:uLnTx/>
              <a:uFillTx/>
              <a:latin typeface="Barlow" panose="00000500000000000000" pitchFamily="2" charset="0"/>
            </a:endParaRPr>
          </a:p>
        </p:txBody>
      </p:sp>
      <p:cxnSp>
        <p:nvCxnSpPr>
          <p:cNvPr id="15" name="Straight Connector 14">
            <a:extLst>
              <a:ext uri="{FF2B5EF4-FFF2-40B4-BE49-F238E27FC236}">
                <a16:creationId xmlns:a16="http://schemas.microsoft.com/office/drawing/2014/main" id="{F7BBC3B6-3E5A-7EA7-1DC7-91A5BADE2C9C}"/>
              </a:ext>
            </a:extLst>
          </p:cNvPr>
          <p:cNvCxnSpPr>
            <a:cxnSpLocks/>
            <a:endCxn id="17" idx="0"/>
          </p:cNvCxnSpPr>
          <p:nvPr/>
        </p:nvCxnSpPr>
        <p:spPr>
          <a:xfrm>
            <a:off x="7443807" y="2035373"/>
            <a:ext cx="0" cy="3481215"/>
          </a:xfrm>
          <a:prstGeom prst="line">
            <a:avLst/>
          </a:prstGeom>
          <a:ln w="9525">
            <a:solidFill>
              <a:srgbClr val="C00000"/>
            </a:solidFill>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FF4CB675-4777-013C-1DF7-E8C3104C69E3}"/>
              </a:ext>
            </a:extLst>
          </p:cNvPr>
          <p:cNvSpPr txBox="1"/>
          <p:nvPr/>
        </p:nvSpPr>
        <p:spPr>
          <a:xfrm>
            <a:off x="6947695" y="5516588"/>
            <a:ext cx="992223" cy="442044"/>
          </a:xfrm>
          <a:prstGeom prst="rect">
            <a:avLst/>
          </a:prstGeom>
          <a:noFill/>
        </p:spPr>
        <p:txBody>
          <a:bodyPr wrap="square" lIns="0" tIns="0" rIns="0" bIns="0" rtlCol="0">
            <a:spAutoFit/>
          </a:bodyPr>
          <a:lstStyle/>
          <a:p>
            <a:pPr lvl="0" algn="ctr">
              <a:lnSpc>
                <a:spcPct val="110000"/>
              </a:lnSpc>
              <a:spcBef>
                <a:spcPts val="400"/>
              </a:spcBef>
              <a:spcAft>
                <a:spcPts val="400"/>
              </a:spcAft>
              <a:defRPr/>
            </a:pPr>
            <a:r>
              <a:rPr lang="en-US" sz="900" dirty="0">
                <a:solidFill>
                  <a:srgbClr val="C00000"/>
                </a:solidFill>
                <a:latin typeface="Barlow" panose="00000500000000000000" pitchFamily="2" charset="0"/>
              </a:rPr>
              <a:t>GameTrack 2025 Full Method Upgrade</a:t>
            </a:r>
            <a:endParaRPr kumimoji="0" lang="en-GB" sz="900" b="0" i="0" u="none" strike="noStrike" kern="1200" cap="none" spc="0" normalizeH="0" baseline="0" noProof="0" dirty="0">
              <a:ln>
                <a:noFill/>
              </a:ln>
              <a:solidFill>
                <a:srgbClr val="C00000"/>
              </a:solidFill>
              <a:effectLst/>
              <a:uLnTx/>
              <a:uFillTx/>
              <a:latin typeface="Barlow" panose="00000500000000000000" pitchFamily="2" charset="0"/>
            </a:endParaRPr>
          </a:p>
        </p:txBody>
      </p:sp>
      <p:sp>
        <p:nvSpPr>
          <p:cNvPr id="20" name="TextBox 19">
            <a:extLst>
              <a:ext uri="{FF2B5EF4-FFF2-40B4-BE49-F238E27FC236}">
                <a16:creationId xmlns:a16="http://schemas.microsoft.com/office/drawing/2014/main" id="{B95DB220-A781-664C-AD57-B0D47516E5E7}"/>
              </a:ext>
            </a:extLst>
          </p:cNvPr>
          <p:cNvSpPr txBox="1"/>
          <p:nvPr/>
        </p:nvSpPr>
        <p:spPr>
          <a:xfrm>
            <a:off x="450000" y="1811426"/>
            <a:ext cx="3817200" cy="249812"/>
          </a:xfrm>
          <a:prstGeom prst="rect">
            <a:avLst/>
          </a:prstGeom>
          <a:noFill/>
        </p:spPr>
        <p:txBody>
          <a:bodyPr wrap="square" lIns="0" tIns="0" rIns="0" bIns="0" rtlCol="0">
            <a:spAutoFit/>
          </a:bodyPr>
          <a:lstStyle/>
          <a:p>
            <a:pPr marL="0" marR="0" lvl="0" indent="0" algn="l" defTabSz="914400" rtl="0" eaLnBrk="1" fontAlgn="auto" latinLnBrk="0" hangingPunct="1">
              <a:lnSpc>
                <a:spcPct val="110000"/>
              </a:lnSpc>
              <a:spcBef>
                <a:spcPts val="400"/>
              </a:spcBef>
              <a:spcAft>
                <a:spcPts val="400"/>
              </a:spcAft>
              <a:buClrTx/>
              <a:buSzTx/>
              <a:buFontTx/>
              <a:buNone/>
              <a:tabLst/>
              <a:defRPr/>
            </a:pPr>
            <a:r>
              <a:rPr kumimoji="0" lang="en-GB" sz="1600" b="1" i="0" u="sng" strike="noStrike" kern="1200" cap="none" spc="0" normalizeH="0" baseline="0" noProof="0" dirty="0">
                <a:ln>
                  <a:noFill/>
                </a:ln>
                <a:solidFill>
                  <a:prstClr val="black"/>
                </a:solidFill>
                <a:effectLst/>
                <a:uLnTx/>
                <a:uFillTx/>
                <a:latin typeface="Barlow" panose="00000500000000000000" pitchFamily="2" charset="0"/>
              </a:rPr>
              <a:t>TOTAL EU16 - 2025</a:t>
            </a:r>
          </a:p>
        </p:txBody>
      </p:sp>
      <p:sp>
        <p:nvSpPr>
          <p:cNvPr id="21" name="TextBox 20">
            <a:extLst>
              <a:ext uri="{FF2B5EF4-FFF2-40B4-BE49-F238E27FC236}">
                <a16:creationId xmlns:a16="http://schemas.microsoft.com/office/drawing/2014/main" id="{F0FCFBAA-D245-2B39-3B60-8B1A33049DD1}"/>
              </a:ext>
            </a:extLst>
          </p:cNvPr>
          <p:cNvSpPr txBox="1"/>
          <p:nvPr/>
        </p:nvSpPr>
        <p:spPr>
          <a:xfrm>
            <a:off x="5895975" y="1814741"/>
            <a:ext cx="4467211" cy="249812"/>
          </a:xfrm>
          <a:prstGeom prst="rect">
            <a:avLst/>
          </a:prstGeom>
          <a:noFill/>
        </p:spPr>
        <p:txBody>
          <a:bodyPr wrap="square" lIns="0" tIns="0" rIns="0" bIns="0" rtlCol="0">
            <a:spAutoFit/>
          </a:bodyPr>
          <a:lstStyle/>
          <a:p>
            <a:pPr marL="0" marR="0" lvl="0" indent="0" algn="l" defTabSz="914400" rtl="0" eaLnBrk="1" fontAlgn="auto" latinLnBrk="0" hangingPunct="1">
              <a:lnSpc>
                <a:spcPct val="110000"/>
              </a:lnSpc>
              <a:spcBef>
                <a:spcPts val="400"/>
              </a:spcBef>
              <a:spcAft>
                <a:spcPts val="400"/>
              </a:spcAft>
              <a:buClrTx/>
              <a:buSzTx/>
              <a:buFontTx/>
              <a:buNone/>
              <a:tabLst/>
              <a:defRPr/>
            </a:pPr>
            <a:r>
              <a:rPr kumimoji="0" lang="en-GB" sz="1600" b="1" i="0" u="sng" strike="noStrike" kern="1200" cap="none" spc="0" normalizeH="0" baseline="0" noProof="0" dirty="0">
                <a:ln>
                  <a:noFill/>
                </a:ln>
                <a:solidFill>
                  <a:prstClr val="black"/>
                </a:solidFill>
                <a:effectLst/>
                <a:uLnTx/>
                <a:uFillTx/>
                <a:latin typeface="Barlow" panose="00000500000000000000" pitchFamily="2" charset="0"/>
              </a:rPr>
              <a:t>TOTAL - TREND</a:t>
            </a:r>
          </a:p>
        </p:txBody>
      </p:sp>
      <p:sp>
        <p:nvSpPr>
          <p:cNvPr id="22" name="Title 5">
            <a:extLst>
              <a:ext uri="{FF2B5EF4-FFF2-40B4-BE49-F238E27FC236}">
                <a16:creationId xmlns:a16="http://schemas.microsoft.com/office/drawing/2014/main" id="{D9CE19D8-300A-DC65-F69B-67BBF251630E}"/>
              </a:ext>
            </a:extLst>
          </p:cNvPr>
          <p:cNvSpPr txBox="1">
            <a:spLocks/>
          </p:cNvSpPr>
          <p:nvPr/>
        </p:nvSpPr>
        <p:spPr>
          <a:xfrm>
            <a:off x="450000" y="422700"/>
            <a:ext cx="11628587" cy="771958"/>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2800" b="1" kern="1200" cap="none" spc="0" baseline="0">
                <a:solidFill>
                  <a:schemeClr val="tx1"/>
                </a:solidFill>
                <a:latin typeface="+mn-lt"/>
                <a:ea typeface="+mj-ea"/>
                <a:cs typeface="+mj-cs"/>
              </a:defRPr>
            </a:lvl1pPr>
          </a:lstStyle>
          <a:p>
            <a:r>
              <a:rPr lang="en-GB" sz="2400" dirty="0">
                <a:latin typeface="Barlow" panose="00000500000000000000" pitchFamily="2" charset="0"/>
              </a:rPr>
              <a:t>Nearly 8 in 10 parents have an agreement with their child about spend on in-game extras, which it the highest it has been since 2019 across EU5</a:t>
            </a:r>
          </a:p>
        </p:txBody>
      </p:sp>
    </p:spTree>
    <p:extLst>
      <p:ext uri="{BB962C8B-B14F-4D97-AF65-F5344CB8AC3E}">
        <p14:creationId xmlns:p14="http://schemas.microsoft.com/office/powerpoint/2010/main" val="22624011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8"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ipe(left)">
                                      <p:cBhvr>
                                        <p:cTn id="11" dur="500"/>
                                        <p:tgtEl>
                                          <p:spTgt spid="11"/>
                                        </p:tgtEl>
                                      </p:cBhvr>
                                    </p:animEffect>
                                  </p:childTnLst>
                                </p:cTn>
                              </p:par>
                              <p:par>
                                <p:cTn id="12" presetID="22" presetClass="entr" presetSubtype="8" fill="hold" nodeType="with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wipe(left)">
                                      <p:cBhvr>
                                        <p:cTn id="14" dur="500"/>
                                        <p:tgtEl>
                                          <p:spTgt spid="13"/>
                                        </p:tgtEl>
                                      </p:cBhvr>
                                    </p:animEffect>
                                  </p:childTnLst>
                                </p:cTn>
                              </p:par>
                              <p:par>
                                <p:cTn id="15" presetID="22" presetClass="entr" presetSubtype="8"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wipe(left)">
                                      <p:cBhvr>
                                        <p:cTn id="17" dur="500"/>
                                        <p:tgtEl>
                                          <p:spTgt spid="14"/>
                                        </p:tgtEl>
                                      </p:cBhvr>
                                    </p:animEffect>
                                  </p:childTnLst>
                                </p:cTn>
                              </p:par>
                              <p:par>
                                <p:cTn id="18" presetID="22" presetClass="entr" presetSubtype="8" fill="hold" nodeType="with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wipe(left)">
                                      <p:cBhvr>
                                        <p:cTn id="20" dur="500"/>
                                        <p:tgtEl>
                                          <p:spTgt spid="15"/>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wipe(left)">
                                      <p:cBhvr>
                                        <p:cTn id="23" dur="500"/>
                                        <p:tgtEl>
                                          <p:spTgt spid="17"/>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21"/>
                                        </p:tgtEl>
                                        <p:attrNameLst>
                                          <p:attrName>style.visibility</p:attrName>
                                        </p:attrNameLst>
                                      </p:cBhvr>
                                      <p:to>
                                        <p:strVal val="visible"/>
                                      </p:to>
                                    </p:set>
                                    <p:animEffect transition="in" filter="wipe(left)">
                                      <p:cBhvr>
                                        <p:cTn id="26"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9" grpId="0">
        <p:bldAsOne/>
      </p:bldGraphic>
      <p:bldGraphic spid="11" grpId="0">
        <p:bldAsOne/>
      </p:bldGraphic>
      <p:bldP spid="14" grpId="0"/>
      <p:bldP spid="17" grpId="0"/>
      <p:bldP spid="2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ontent Placeholder 8">
            <a:extLst>
              <a:ext uri="{FF2B5EF4-FFF2-40B4-BE49-F238E27FC236}">
                <a16:creationId xmlns:a16="http://schemas.microsoft.com/office/drawing/2014/main" id="{5E6593D8-5312-449C-8F93-E920D2257073}"/>
              </a:ext>
            </a:extLst>
          </p:cNvPr>
          <p:cNvGraphicFramePr>
            <a:graphicFrameLocks noGrp="1"/>
          </p:cNvGraphicFramePr>
          <p:nvPr>
            <p:ph idx="1"/>
            <p:extLst>
              <p:ext uri="{D42A27DB-BD31-4B8C-83A1-F6EECF244321}">
                <p14:modId xmlns:p14="http://schemas.microsoft.com/office/powerpoint/2010/main" val="2153942721"/>
              </p:ext>
            </p:extLst>
          </p:nvPr>
        </p:nvGraphicFramePr>
        <p:xfrm>
          <a:off x="577261" y="1792288"/>
          <a:ext cx="11164739" cy="4017962"/>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 Placeholder 2">
            <a:extLst>
              <a:ext uri="{FF2B5EF4-FFF2-40B4-BE49-F238E27FC236}">
                <a16:creationId xmlns:a16="http://schemas.microsoft.com/office/drawing/2014/main" id="{EE6834D8-1172-443E-9F6C-1ED0EF39DC4B}"/>
              </a:ext>
            </a:extLst>
          </p:cNvPr>
          <p:cNvSpPr>
            <a:spLocks noGrp="1"/>
          </p:cNvSpPr>
          <p:nvPr>
            <p:ph type="body" sz="quarter" idx="15"/>
          </p:nvPr>
        </p:nvSpPr>
        <p:spPr>
          <a:xfrm>
            <a:off x="464026" y="1380485"/>
            <a:ext cx="11727974" cy="246221"/>
          </a:xfrm>
        </p:spPr>
        <p:txBody>
          <a:bodyPr/>
          <a:lstStyle/>
          <a:p>
            <a:r>
              <a:rPr lang="en-GB" sz="1600" dirty="0">
                <a:latin typeface="Barlow" panose="00000500000000000000" pitchFamily="2" charset="0"/>
              </a:rPr>
              <a:t>Types of agreement with child (Amongst parents whose children spend on in-game extras) – 2025 and Trended Results</a:t>
            </a:r>
          </a:p>
        </p:txBody>
      </p:sp>
      <p:sp>
        <p:nvSpPr>
          <p:cNvPr id="4" name="Text Placeholder 3">
            <a:extLst>
              <a:ext uri="{FF2B5EF4-FFF2-40B4-BE49-F238E27FC236}">
                <a16:creationId xmlns:a16="http://schemas.microsoft.com/office/drawing/2014/main" id="{7F27E879-B2FF-480E-AFC7-954A34C64CF3}"/>
              </a:ext>
            </a:extLst>
          </p:cNvPr>
          <p:cNvSpPr>
            <a:spLocks noGrp="1"/>
          </p:cNvSpPr>
          <p:nvPr>
            <p:ph type="body" sz="quarter" idx="18"/>
          </p:nvPr>
        </p:nvSpPr>
        <p:spPr>
          <a:xfrm>
            <a:off x="452897" y="5898120"/>
            <a:ext cx="11277975" cy="268279"/>
          </a:xfrm>
        </p:spPr>
        <p:txBody>
          <a:bodyPr/>
          <a:lstStyle/>
          <a:p>
            <a:pPr algn="l"/>
            <a:r>
              <a:rPr lang="en-GB" dirty="0">
                <a:latin typeface="Barlow" panose="00000500000000000000" pitchFamily="2" charset="0"/>
              </a:rPr>
              <a:t>Q. Do you use any of the following methods to manage or monitor your child’s/children’s in-game spending?</a:t>
            </a:r>
            <a:br>
              <a:rPr lang="en-GB" dirty="0">
                <a:latin typeface="Barlow" panose="00000500000000000000" pitchFamily="2" charset="0"/>
              </a:rPr>
            </a:br>
            <a:r>
              <a:rPr lang="en-GB" dirty="0">
                <a:solidFill>
                  <a:prstClr val="black">
                    <a:lumMod val="75000"/>
                    <a:lumOff val="25000"/>
                  </a:prstClr>
                </a:solidFill>
                <a:latin typeface="Barlow" panose="00000500000000000000" pitchFamily="2" charset="0"/>
              </a:rPr>
              <a:t>BASE: Parents / guardians of children in household who spend money in video games (2025 n=1,958)</a:t>
            </a:r>
            <a:endParaRPr lang="en-GB" dirty="0">
              <a:latin typeface="Barlow" panose="00000500000000000000" pitchFamily="2" charset="0"/>
            </a:endParaRPr>
          </a:p>
        </p:txBody>
      </p:sp>
      <p:sp>
        <p:nvSpPr>
          <p:cNvPr id="5" name="Slide Number Placeholder 4">
            <a:extLst>
              <a:ext uri="{FF2B5EF4-FFF2-40B4-BE49-F238E27FC236}">
                <a16:creationId xmlns:a16="http://schemas.microsoft.com/office/drawing/2014/main" id="{FC3FED4E-48A0-424A-BDEC-0608624DCBC9}"/>
              </a:ext>
            </a:extLst>
          </p:cNvPr>
          <p:cNvSpPr>
            <a:spLocks noGrp="1"/>
          </p:cNvSpPr>
          <p:nvPr>
            <p:ph type="sldNum" sz="quarter" idx="19"/>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dirty="0">
                <a:ln>
                  <a:noFill/>
                </a:ln>
                <a:solidFill>
                  <a:prstClr val="black"/>
                </a:solidFill>
                <a:effectLst/>
                <a:uLnTx/>
                <a:uFillTx/>
                <a:latin typeface="Barlow" panose="00000500000000000000" pitchFamily="2" charset="0"/>
              </a:rPr>
              <a:t> </a:t>
            </a:r>
          </a:p>
        </p:txBody>
      </p:sp>
      <p:sp>
        <p:nvSpPr>
          <p:cNvPr id="6" name="Title 5">
            <a:extLst>
              <a:ext uri="{FF2B5EF4-FFF2-40B4-BE49-F238E27FC236}">
                <a16:creationId xmlns:a16="http://schemas.microsoft.com/office/drawing/2014/main" id="{E9D03303-62C6-497B-BD31-158782974316}"/>
              </a:ext>
            </a:extLst>
          </p:cNvPr>
          <p:cNvSpPr>
            <a:spLocks noGrp="1"/>
          </p:cNvSpPr>
          <p:nvPr>
            <p:ph type="title"/>
          </p:nvPr>
        </p:nvSpPr>
        <p:spPr>
          <a:xfrm>
            <a:off x="450000" y="422700"/>
            <a:ext cx="11628587" cy="771958"/>
          </a:xfrm>
        </p:spPr>
        <p:txBody>
          <a:bodyPr/>
          <a:lstStyle/>
          <a:p>
            <a:r>
              <a:rPr lang="en-GB" sz="2400" dirty="0">
                <a:latin typeface="Barlow" panose="00000500000000000000" pitchFamily="2" charset="0"/>
              </a:rPr>
              <a:t>93% of parents monitor children’s purchases on in-game content, with parent-child agreements and two factor authentication showing YoY growth</a:t>
            </a:r>
          </a:p>
        </p:txBody>
      </p:sp>
      <p:pic>
        <p:nvPicPr>
          <p:cNvPr id="8" name="Picture 7" descr="A blue and yellow text on a black background&#10;&#10;Description automatically generated with medium confidence">
            <a:extLst>
              <a:ext uri="{FF2B5EF4-FFF2-40B4-BE49-F238E27FC236}">
                <a16:creationId xmlns:a16="http://schemas.microsoft.com/office/drawing/2014/main" id="{F185794B-3654-C10E-FCCA-0295D8667A2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522712" y="6048363"/>
            <a:ext cx="693144" cy="615919"/>
          </a:xfrm>
          <a:prstGeom prst="rect">
            <a:avLst/>
          </a:prstGeom>
        </p:spPr>
      </p:pic>
      <p:cxnSp>
        <p:nvCxnSpPr>
          <p:cNvPr id="13" name="Straight Arrow Connector 12">
            <a:extLst>
              <a:ext uri="{FF2B5EF4-FFF2-40B4-BE49-F238E27FC236}">
                <a16:creationId xmlns:a16="http://schemas.microsoft.com/office/drawing/2014/main" id="{7AD57172-B048-8B93-44E3-F9EB636E7D7E}"/>
              </a:ext>
            </a:extLst>
          </p:cNvPr>
          <p:cNvCxnSpPr>
            <a:cxnSpLocks/>
          </p:cNvCxnSpPr>
          <p:nvPr/>
        </p:nvCxnSpPr>
        <p:spPr>
          <a:xfrm>
            <a:off x="1338319" y="2619375"/>
            <a:ext cx="0" cy="2657475"/>
          </a:xfrm>
          <a:prstGeom prst="straightConnector1">
            <a:avLst/>
          </a:prstGeom>
          <a:ln w="9525">
            <a:solidFill>
              <a:schemeClr val="bg2">
                <a:lumMod val="75000"/>
              </a:schemeClr>
            </a:solidFill>
            <a:headEnd type="diamond" w="med" len="med"/>
            <a:tailEnd type="diamond" w="med" len="med"/>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1C186AFA-A7B6-09BC-BF72-05CD2FA55BDA}"/>
              </a:ext>
            </a:extLst>
          </p:cNvPr>
          <p:cNvSpPr txBox="1"/>
          <p:nvPr/>
        </p:nvSpPr>
        <p:spPr>
          <a:xfrm flipH="1">
            <a:off x="947286" y="3586218"/>
            <a:ext cx="782066" cy="723788"/>
          </a:xfrm>
          <a:prstGeom prst="rect">
            <a:avLst/>
          </a:prstGeom>
          <a:solidFill>
            <a:schemeClr val="bg1"/>
          </a:solidFill>
          <a:ln>
            <a:solidFill>
              <a:schemeClr val="bg2">
                <a:lumMod val="75000"/>
              </a:schemeClr>
            </a:solidFill>
          </a:ln>
        </p:spPr>
        <p:txBody>
          <a:bodyPr wrap="square" lIns="0" tIns="0" rIns="0" bIns="0" rtlCol="0">
            <a:spAutoFit/>
          </a:bodyPr>
          <a:lstStyle/>
          <a:p>
            <a:pPr algn="ctr">
              <a:lnSpc>
                <a:spcPct val="110000"/>
              </a:lnSpc>
              <a:spcBef>
                <a:spcPts val="400"/>
              </a:spcBef>
              <a:spcAft>
                <a:spcPts val="400"/>
              </a:spcAft>
            </a:pPr>
            <a:r>
              <a:rPr lang="en-GB" sz="2800" b="1" dirty="0">
                <a:latin typeface="Barlow" panose="00000500000000000000" pitchFamily="2" charset="0"/>
              </a:rPr>
              <a:t>93%</a:t>
            </a:r>
            <a:br>
              <a:rPr lang="en-GB" sz="2800" b="1" dirty="0">
                <a:latin typeface="Barlow" panose="00000500000000000000" pitchFamily="2" charset="0"/>
              </a:rPr>
            </a:br>
            <a:r>
              <a:rPr lang="en-GB" sz="1600" b="1" dirty="0">
                <a:latin typeface="Barlow" panose="00000500000000000000" pitchFamily="2" charset="0"/>
              </a:rPr>
              <a:t>Net Any</a:t>
            </a:r>
            <a:endParaRPr lang="en-GB" sz="2800" b="1" dirty="0">
              <a:latin typeface="Barlow" panose="00000500000000000000" pitchFamily="2" charset="0"/>
            </a:endParaRPr>
          </a:p>
        </p:txBody>
      </p:sp>
      <p:sp>
        <p:nvSpPr>
          <p:cNvPr id="32" name="TextBox 31">
            <a:extLst>
              <a:ext uri="{FF2B5EF4-FFF2-40B4-BE49-F238E27FC236}">
                <a16:creationId xmlns:a16="http://schemas.microsoft.com/office/drawing/2014/main" id="{E9EAF474-3803-8381-2D59-38111CBA2C8E}"/>
              </a:ext>
            </a:extLst>
          </p:cNvPr>
          <p:cNvSpPr txBox="1"/>
          <p:nvPr/>
        </p:nvSpPr>
        <p:spPr>
          <a:xfrm>
            <a:off x="450000" y="1811426"/>
            <a:ext cx="3817200" cy="249812"/>
          </a:xfrm>
          <a:prstGeom prst="rect">
            <a:avLst/>
          </a:prstGeom>
          <a:noFill/>
        </p:spPr>
        <p:txBody>
          <a:bodyPr wrap="square" lIns="0" tIns="0" rIns="0" bIns="0" rtlCol="0">
            <a:spAutoFit/>
          </a:bodyPr>
          <a:lstStyle/>
          <a:p>
            <a:pPr marL="0" marR="0" lvl="0" indent="0" algn="l" defTabSz="914400" rtl="0" eaLnBrk="1" fontAlgn="auto" latinLnBrk="0" hangingPunct="1">
              <a:lnSpc>
                <a:spcPct val="110000"/>
              </a:lnSpc>
              <a:spcBef>
                <a:spcPts val="400"/>
              </a:spcBef>
              <a:spcAft>
                <a:spcPts val="400"/>
              </a:spcAft>
              <a:buClrTx/>
              <a:buSzTx/>
              <a:buFontTx/>
              <a:buNone/>
              <a:tabLst/>
              <a:defRPr/>
            </a:pPr>
            <a:r>
              <a:rPr kumimoji="0" lang="en-GB" sz="1600" b="1" i="0" u="sng" strike="noStrike" kern="1200" cap="none" spc="0" normalizeH="0" baseline="0" noProof="0" dirty="0">
                <a:ln>
                  <a:noFill/>
                </a:ln>
                <a:solidFill>
                  <a:prstClr val="black"/>
                </a:solidFill>
                <a:effectLst/>
                <a:uLnTx/>
                <a:uFillTx/>
                <a:latin typeface="Barlow" panose="00000500000000000000" pitchFamily="2" charset="0"/>
              </a:rPr>
              <a:t>TOTAL</a:t>
            </a:r>
          </a:p>
        </p:txBody>
      </p:sp>
    </p:spTree>
    <p:extLst>
      <p:ext uri="{BB962C8B-B14F-4D97-AF65-F5344CB8AC3E}">
        <p14:creationId xmlns:p14="http://schemas.microsoft.com/office/powerpoint/2010/main" val="21038395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9">
                                            <p:graphicEl>
                                              <a:chart seriesIdx="-3" categoryIdx="-3" bldStep="gridLegend"/>
                                            </p:graphicEl>
                                          </p:spTgt>
                                        </p:tgtEl>
                                        <p:attrNameLst>
                                          <p:attrName>style.visibility</p:attrName>
                                        </p:attrNameLst>
                                      </p:cBhvr>
                                      <p:to>
                                        <p:strVal val="visible"/>
                                      </p:to>
                                    </p:set>
                                    <p:animEffect transition="in" filter="wipe(left)">
                                      <p:cBhvr>
                                        <p:cTn id="7" dur="500"/>
                                        <p:tgtEl>
                                          <p:spTgt spid="9">
                                            <p:graphicEl>
                                              <a:chart seriesIdx="-3" categoryIdx="-3" bldStep="gridLegend"/>
                                            </p:graphic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9">
                                            <p:graphicEl>
                                              <a:chart seriesIdx="0" categoryIdx="-4" bldStep="series"/>
                                            </p:graphicEl>
                                          </p:spTgt>
                                        </p:tgtEl>
                                        <p:attrNameLst>
                                          <p:attrName>style.visibility</p:attrName>
                                        </p:attrNameLst>
                                      </p:cBhvr>
                                      <p:to>
                                        <p:strVal val="visible"/>
                                      </p:to>
                                    </p:set>
                                    <p:animEffect transition="in" filter="wipe(left)">
                                      <p:cBhvr>
                                        <p:cTn id="10" dur="500"/>
                                        <p:tgtEl>
                                          <p:spTgt spid="9">
                                            <p:graphicEl>
                                              <a:chart seriesIdx="0" categoryIdx="-4" bldStep="series"/>
                                            </p:graphicEl>
                                          </p:spTgt>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9">
                                            <p:graphicEl>
                                              <a:chart seriesIdx="1" categoryIdx="-4" bldStep="series"/>
                                            </p:graphicEl>
                                          </p:spTgt>
                                        </p:tgtEl>
                                        <p:attrNameLst>
                                          <p:attrName>style.visibility</p:attrName>
                                        </p:attrNameLst>
                                      </p:cBhvr>
                                      <p:to>
                                        <p:strVal val="visible"/>
                                      </p:to>
                                    </p:set>
                                    <p:animEffect transition="in" filter="wipe(left)">
                                      <p:cBhvr>
                                        <p:cTn id="13" dur="500"/>
                                        <p:tgtEl>
                                          <p:spTgt spid="9">
                                            <p:graphicEl>
                                              <a:chart seriesIdx="1" categoryIdx="-4" bldStep="series"/>
                                            </p:graphicEl>
                                          </p:spTgt>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9">
                                            <p:graphicEl>
                                              <a:chart seriesIdx="2" categoryIdx="-4" bldStep="series"/>
                                            </p:graphicEl>
                                          </p:spTgt>
                                        </p:tgtEl>
                                        <p:attrNameLst>
                                          <p:attrName>style.visibility</p:attrName>
                                        </p:attrNameLst>
                                      </p:cBhvr>
                                      <p:to>
                                        <p:strVal val="visible"/>
                                      </p:to>
                                    </p:set>
                                    <p:animEffect transition="in" filter="wipe(left)">
                                      <p:cBhvr>
                                        <p:cTn id="16" dur="500"/>
                                        <p:tgtEl>
                                          <p:spTgt spid="9">
                                            <p:graphicEl>
                                              <a:chart seriesIdx="2" categoryIdx="-4" bldStep="series"/>
                                            </p:graphicEl>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9">
                                            <p:graphicEl>
                                              <a:chart seriesIdx="3" categoryIdx="-4" bldStep="series"/>
                                            </p:graphicEl>
                                          </p:spTgt>
                                        </p:tgtEl>
                                        <p:attrNameLst>
                                          <p:attrName>style.visibility</p:attrName>
                                        </p:attrNameLst>
                                      </p:cBhvr>
                                      <p:to>
                                        <p:strVal val="visible"/>
                                      </p:to>
                                    </p:set>
                                    <p:animEffect transition="in" filter="wipe(left)">
                                      <p:cBhvr>
                                        <p:cTn id="21" dur="500"/>
                                        <p:tgtEl>
                                          <p:spTgt spid="9">
                                            <p:graphicEl>
                                              <a:chart seriesIdx="3" categoryIdx="-4" bldStep="series"/>
                                            </p:graphicEl>
                                          </p:spTgt>
                                        </p:tgtEl>
                                      </p:cBhvr>
                                    </p:animEffec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13"/>
                                        </p:tgtEl>
                                        <p:attrNameLst>
                                          <p:attrName>style.visibility</p:attrName>
                                        </p:attrNameLst>
                                      </p:cBhvr>
                                      <p:to>
                                        <p:strVal val="visible"/>
                                      </p:to>
                                    </p:set>
                                  </p:childTnLst>
                                </p:cTn>
                              </p:par>
                              <p:par>
                                <p:cTn id="26" presetID="1" presetClass="entr" presetSubtype="0" fill="hold" grpId="0" nodeType="withEffect">
                                  <p:stCondLst>
                                    <p:cond delay="0"/>
                                  </p:stCondLst>
                                  <p:childTnLst>
                                    <p:set>
                                      <p:cBhvr>
                                        <p:cTn id="27"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9" grpId="0" uiExpand="1">
        <p:bldSub>
          <a:bldChart bld="series"/>
        </p:bldSub>
      </p:bldGraphic>
      <p:bldP spid="1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Placeholder 18">
            <a:extLst>
              <a:ext uri="{FF2B5EF4-FFF2-40B4-BE49-F238E27FC236}">
                <a16:creationId xmlns:a16="http://schemas.microsoft.com/office/drawing/2014/main" id="{9F5B6B92-351B-07DD-C38B-B8A7D73E4198}"/>
              </a:ext>
              <a:ext uri="{C183D7F6-B498-43B3-948B-1728B52AA6E4}">
                <adec:decorative xmlns:adec="http://schemas.microsoft.com/office/drawing/2017/decorative" val="1"/>
              </a:ext>
            </a:extLst>
          </p:cNvPr>
          <p:cNvPicPr>
            <a:picLocks noGrp="1" noChangeAspect="1"/>
          </p:cNvPicPr>
          <p:nvPr>
            <p:ph type="pic" sz="quarter" idx="11"/>
          </p:nvPr>
        </p:nvPicPr>
        <p:blipFill>
          <a:blip r:embed="rId3"/>
          <a:srcRect l="24" t="236" r="14218" b="13958"/>
          <a:stretch>
            <a:fillRect/>
          </a:stretch>
        </p:blipFill>
        <p:spPr>
          <a:xfrm>
            <a:off x="1905000" y="0"/>
            <a:ext cx="10300263" cy="6870700"/>
          </a:xfrm>
        </p:spPr>
      </p:pic>
      <p:sp>
        <p:nvSpPr>
          <p:cNvPr id="11" name="Right Triangle 10">
            <a:extLst>
              <a:ext uri="{FF2B5EF4-FFF2-40B4-BE49-F238E27FC236}">
                <a16:creationId xmlns:a16="http://schemas.microsoft.com/office/drawing/2014/main" id="{E8C2CACD-E824-DE3B-60FE-427B751999B5}"/>
              </a:ext>
              <a:ext uri="{C183D7F6-B498-43B3-948B-1728B52AA6E4}">
                <adec:decorative xmlns:adec="http://schemas.microsoft.com/office/drawing/2017/decorative" val="1"/>
              </a:ext>
            </a:extLst>
          </p:cNvPr>
          <p:cNvSpPr/>
          <p:nvPr/>
        </p:nvSpPr>
        <p:spPr>
          <a:xfrm rot="16200000">
            <a:off x="8661370" y="3324649"/>
            <a:ext cx="3492560" cy="3594098"/>
          </a:xfrm>
          <a:prstGeom prst="rtTriangl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nSpc>
                <a:spcPct val="110000"/>
              </a:lnSpc>
            </a:pPr>
            <a:endParaRPr lang="en-GB" sz="1400" dirty="0">
              <a:solidFill>
                <a:schemeClr val="tx1"/>
              </a:solidFill>
            </a:endParaRPr>
          </a:p>
        </p:txBody>
      </p:sp>
      <p:pic>
        <p:nvPicPr>
          <p:cNvPr id="4" name="Graphic 3">
            <a:extLst>
              <a:ext uri="{FF2B5EF4-FFF2-40B4-BE49-F238E27FC236}">
                <a16:creationId xmlns:a16="http://schemas.microsoft.com/office/drawing/2014/main" id="{8E7402CB-EDAB-FFCF-DF4C-1AA0BBCECE1C}"/>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1263361" y="6173519"/>
            <a:ext cx="492637" cy="446920"/>
          </a:xfrm>
          <a:prstGeom prst="rect">
            <a:avLst/>
          </a:prstGeom>
        </p:spPr>
      </p:pic>
      <p:pic>
        <p:nvPicPr>
          <p:cNvPr id="7" name="Graphic 6">
            <a:extLst>
              <a:ext uri="{FF2B5EF4-FFF2-40B4-BE49-F238E27FC236}">
                <a16:creationId xmlns:a16="http://schemas.microsoft.com/office/drawing/2014/main" id="{C5CA2F3D-D0AA-7711-7706-B66BEF059C38}"/>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126827" y="5120640"/>
            <a:ext cx="2962275" cy="1752600"/>
          </a:xfrm>
          <a:prstGeom prst="rect">
            <a:avLst/>
          </a:prstGeom>
        </p:spPr>
      </p:pic>
      <p:pic>
        <p:nvPicPr>
          <p:cNvPr id="8" name="Graphic 7">
            <a:extLst>
              <a:ext uri="{FF2B5EF4-FFF2-40B4-BE49-F238E27FC236}">
                <a16:creationId xmlns:a16="http://schemas.microsoft.com/office/drawing/2014/main" id="{C045D181-3D67-4111-3DD7-4528C3ECED86}"/>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277184" y="-15240"/>
            <a:ext cx="2962275" cy="1752600"/>
          </a:xfrm>
          <a:prstGeom prst="rect">
            <a:avLst/>
          </a:prstGeom>
        </p:spPr>
      </p:pic>
      <p:sp>
        <p:nvSpPr>
          <p:cNvPr id="10" name="Title 2">
            <a:extLst>
              <a:ext uri="{FF2B5EF4-FFF2-40B4-BE49-F238E27FC236}">
                <a16:creationId xmlns:a16="http://schemas.microsoft.com/office/drawing/2014/main" id="{9E0F267C-A7AF-D664-1342-27BDD052FC05}"/>
              </a:ext>
            </a:extLst>
          </p:cNvPr>
          <p:cNvSpPr>
            <a:spLocks noGrp="1"/>
          </p:cNvSpPr>
          <p:nvPr>
            <p:ph type="title"/>
          </p:nvPr>
        </p:nvSpPr>
        <p:spPr>
          <a:xfrm>
            <a:off x="431800" y="1349375"/>
            <a:ext cx="5791200" cy="715963"/>
          </a:xfrm>
        </p:spPr>
        <p:txBody>
          <a:bodyPr/>
          <a:lstStyle/>
          <a:p>
            <a:r>
              <a:rPr lang="en-GB" sz="4400" dirty="0">
                <a:latin typeface="Barlow" panose="00000500000000000000" pitchFamily="2" charset="0"/>
              </a:rPr>
              <a:t>Awareness of, and engagement with, In-game currency </a:t>
            </a:r>
            <a:br>
              <a:rPr lang="en-GB" sz="4400" dirty="0">
                <a:latin typeface="Barlow" panose="00000500000000000000" pitchFamily="2" charset="0"/>
              </a:rPr>
            </a:br>
            <a:r>
              <a:rPr lang="en-GB" sz="4400" dirty="0">
                <a:latin typeface="Barlow" panose="00000500000000000000" pitchFamily="2" charset="0"/>
              </a:rPr>
              <a:t>AND Loot Boxes</a:t>
            </a:r>
            <a:br>
              <a:rPr lang="en-GB" sz="4400" dirty="0">
                <a:latin typeface="Barlow" panose="00000500000000000000" pitchFamily="2" charset="0"/>
              </a:rPr>
            </a:br>
            <a:br>
              <a:rPr lang="en-GB" sz="2800" dirty="0">
                <a:latin typeface="Barlow" panose="00000500000000000000" pitchFamily="2" charset="0"/>
              </a:rPr>
            </a:br>
            <a:r>
              <a:rPr lang="en-GB" sz="1800" b="0" dirty="0">
                <a:latin typeface="Barlow" panose="00000500000000000000" pitchFamily="2" charset="0"/>
              </a:rPr>
              <a:t>asked to video game players</a:t>
            </a:r>
            <a:br>
              <a:rPr lang="en-GB" sz="1800" b="0" dirty="0">
                <a:latin typeface="Barlow" panose="00000500000000000000" pitchFamily="2" charset="0"/>
              </a:rPr>
            </a:br>
            <a:r>
              <a:rPr lang="en-GB" sz="1800" b="0" dirty="0">
                <a:latin typeface="Barlow" panose="00000500000000000000" pitchFamily="2" charset="0"/>
              </a:rPr>
              <a:t>aged 11-75 yrs old (from 2025) or </a:t>
            </a:r>
            <a:br>
              <a:rPr lang="en-GB" sz="1800" b="0" dirty="0">
                <a:latin typeface="Barlow" panose="00000500000000000000" pitchFamily="2" charset="0"/>
              </a:rPr>
            </a:br>
            <a:r>
              <a:rPr lang="en-GB" sz="1800" b="0" dirty="0">
                <a:latin typeface="Barlow" panose="00000500000000000000" pitchFamily="2" charset="0"/>
              </a:rPr>
              <a:t>aged 11-64 yrs old (up to 2024) </a:t>
            </a:r>
            <a:endParaRPr lang="en-GB" sz="2800" b="0" dirty="0">
              <a:latin typeface="Barlow" panose="00000500000000000000" pitchFamily="2" charset="0"/>
            </a:endParaRPr>
          </a:p>
        </p:txBody>
      </p:sp>
    </p:spTree>
    <p:extLst>
      <p:ext uri="{BB962C8B-B14F-4D97-AF65-F5344CB8AC3E}">
        <p14:creationId xmlns:p14="http://schemas.microsoft.com/office/powerpoint/2010/main" val="6684072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2">
            <a:extLst>
              <a:ext uri="{FF2B5EF4-FFF2-40B4-BE49-F238E27FC236}">
                <a16:creationId xmlns:a16="http://schemas.microsoft.com/office/drawing/2014/main" id="{5125A0C8-8E63-D50B-C7FE-A3C824A89A1D}"/>
              </a:ext>
            </a:extLst>
          </p:cNvPr>
          <p:cNvGraphicFramePr/>
          <p:nvPr>
            <p:extLst>
              <p:ext uri="{D42A27DB-BD31-4B8C-83A1-F6EECF244321}">
                <p14:modId xmlns:p14="http://schemas.microsoft.com/office/powerpoint/2010/main" val="2176647330"/>
              </p:ext>
            </p:extLst>
          </p:nvPr>
        </p:nvGraphicFramePr>
        <p:xfrm>
          <a:off x="437230" y="2372194"/>
          <a:ext cx="11316620" cy="3528141"/>
        </p:xfrm>
        <a:graphic>
          <a:graphicData uri="http://schemas.openxmlformats.org/drawingml/2006/chart">
            <c:chart xmlns:c="http://schemas.openxmlformats.org/drawingml/2006/chart" xmlns:r="http://schemas.openxmlformats.org/officeDocument/2006/relationships" r:id="rId3"/>
          </a:graphicData>
        </a:graphic>
      </p:graphicFrame>
      <p:sp>
        <p:nvSpPr>
          <p:cNvPr id="5" name="Slide Number Placeholder 4">
            <a:extLst>
              <a:ext uri="{FF2B5EF4-FFF2-40B4-BE49-F238E27FC236}">
                <a16:creationId xmlns:a16="http://schemas.microsoft.com/office/drawing/2014/main" id="{9F4458F8-8CC6-CCD7-9F85-9B53761C4830}"/>
              </a:ext>
            </a:extLst>
          </p:cNvPr>
          <p:cNvSpPr>
            <a:spLocks noGrp="1"/>
          </p:cNvSpPr>
          <p:nvPr>
            <p:ph type="sldNum" sz="quarter" idx="19"/>
          </p:nvPr>
        </p:nvSpPr>
        <p:spPr/>
        <p:txBody>
          <a:bodyPr/>
          <a:lstStyle/>
          <a:p>
            <a:r>
              <a:rPr lang="en-GB" dirty="0">
                <a:latin typeface="Barlow" panose="00000500000000000000" pitchFamily="2" charset="0"/>
              </a:rPr>
              <a:t>  </a:t>
            </a:r>
          </a:p>
        </p:txBody>
      </p:sp>
      <p:sp>
        <p:nvSpPr>
          <p:cNvPr id="6" name="Title 5">
            <a:extLst>
              <a:ext uri="{FF2B5EF4-FFF2-40B4-BE49-F238E27FC236}">
                <a16:creationId xmlns:a16="http://schemas.microsoft.com/office/drawing/2014/main" id="{53306B9A-A508-77C9-D7AD-F1902919D002}"/>
              </a:ext>
            </a:extLst>
          </p:cNvPr>
          <p:cNvSpPr>
            <a:spLocks noGrp="1"/>
          </p:cNvSpPr>
          <p:nvPr>
            <p:ph type="title"/>
          </p:nvPr>
        </p:nvSpPr>
        <p:spPr>
          <a:xfrm>
            <a:off x="437230" y="345222"/>
            <a:ext cx="11387032" cy="969310"/>
          </a:xfrm>
        </p:spPr>
        <p:txBody>
          <a:bodyPr anchor="t"/>
          <a:lstStyle/>
          <a:p>
            <a:r>
              <a:rPr lang="en-GB" sz="2400" dirty="0">
                <a:latin typeface="Barlow" panose="00000500000000000000" pitchFamily="2" charset="0"/>
              </a:rPr>
              <a:t>8 in 10 (83%) 11-75 yrs old video game players </a:t>
            </a:r>
            <a:r>
              <a:rPr lang="en-GB" sz="2400" u="sng" dirty="0">
                <a:latin typeface="Barlow" panose="00000500000000000000" pitchFamily="2" charset="0"/>
              </a:rPr>
              <a:t>don’t engage with real money spending on IGC</a:t>
            </a:r>
            <a:r>
              <a:rPr lang="en-GB" sz="2400" dirty="0">
                <a:latin typeface="Barlow" panose="00000500000000000000" pitchFamily="2" charset="0"/>
              </a:rPr>
              <a:t>, and just 1 in 6 (17%) do purchase IGC with real money - 8% use earned IGC</a:t>
            </a:r>
          </a:p>
        </p:txBody>
      </p:sp>
      <p:sp>
        <p:nvSpPr>
          <p:cNvPr id="9" name="Text Placeholder 3">
            <a:extLst>
              <a:ext uri="{FF2B5EF4-FFF2-40B4-BE49-F238E27FC236}">
                <a16:creationId xmlns:a16="http://schemas.microsoft.com/office/drawing/2014/main" id="{7ACD2A55-5738-0475-6020-1E0FE3D07CEE}"/>
              </a:ext>
            </a:extLst>
          </p:cNvPr>
          <p:cNvSpPr txBox="1">
            <a:spLocks/>
          </p:cNvSpPr>
          <p:nvPr/>
        </p:nvSpPr>
        <p:spPr>
          <a:xfrm>
            <a:off x="367738" y="6032002"/>
            <a:ext cx="7661837" cy="257506"/>
          </a:xfrm>
          <a:prstGeom prst="rect">
            <a:avLst/>
          </a:prstGeom>
        </p:spPr>
        <p:txBody>
          <a:bodyPr vert="horz" wrap="square" lIns="0" tIns="0" rIns="0" bIns="0" rtlCol="0" anchor="b">
            <a:spAutoFit/>
          </a:bodyPr>
          <a:lstStyle>
            <a:lvl1pPr marL="0" indent="0" algn="r" defTabSz="914400" rtl="0" eaLnBrk="1" latinLnBrk="0" hangingPunct="1">
              <a:lnSpc>
                <a:spcPct val="110000"/>
              </a:lnSpc>
              <a:spcBef>
                <a:spcPts val="400"/>
              </a:spcBef>
              <a:spcAft>
                <a:spcPts val="400"/>
              </a:spcAft>
              <a:buSzPct val="50000"/>
              <a:buFont typeface="HelveticaNeueLT Std Lt Cn" panose="020B0406020202030204" pitchFamily="34" charset="0"/>
              <a:buNone/>
              <a:defRPr sz="800" b="0" i="1" kern="1200">
                <a:solidFill>
                  <a:schemeClr val="tx1">
                    <a:lumMod val="75000"/>
                    <a:lumOff val="25000"/>
                  </a:schemeClr>
                </a:solidFill>
                <a:latin typeface="+mn-lt"/>
                <a:ea typeface="+mn-ea"/>
                <a:cs typeface="+mn-cs"/>
              </a:defRPr>
            </a:lvl1pPr>
            <a:lvl2pPr marL="133350" indent="0" algn="l" defTabSz="914400" rtl="0" eaLnBrk="1" latinLnBrk="0" hangingPunct="1">
              <a:lnSpc>
                <a:spcPct val="110000"/>
              </a:lnSpc>
              <a:spcBef>
                <a:spcPts val="400"/>
              </a:spcBef>
              <a:spcAft>
                <a:spcPts val="400"/>
              </a:spcAft>
              <a:buSzPct val="80000"/>
              <a:buFont typeface="Segoe UI" panose="020B0502040204020203" pitchFamily="34" charset="0"/>
              <a:buNone/>
              <a:defRPr sz="1400" kern="1200">
                <a:solidFill>
                  <a:schemeClr val="tx1"/>
                </a:solidFill>
                <a:latin typeface="+mn-lt"/>
                <a:ea typeface="+mn-ea"/>
                <a:cs typeface="+mn-cs"/>
              </a:defRPr>
            </a:lvl2pPr>
            <a:lvl3pPr marL="542925" indent="0" algn="l" defTabSz="914400" rtl="0" eaLnBrk="1" latinLnBrk="0" hangingPunct="1">
              <a:lnSpc>
                <a:spcPct val="110000"/>
              </a:lnSpc>
              <a:spcBef>
                <a:spcPts val="400"/>
              </a:spcBef>
              <a:spcAft>
                <a:spcPts val="400"/>
              </a:spcAft>
              <a:buFont typeface="Arial" panose="020B0604020202020204" pitchFamily="34" charset="0"/>
              <a:buNone/>
              <a:defRPr sz="1400" kern="1200">
                <a:solidFill>
                  <a:schemeClr val="tx1"/>
                </a:solidFill>
                <a:latin typeface="+mn-lt"/>
                <a:ea typeface="+mn-ea"/>
                <a:cs typeface="+mn-cs"/>
              </a:defRPr>
            </a:lvl3pPr>
            <a:lvl4pPr marL="758825"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4pPr>
            <a:lvl5pPr marL="1033463" indent="0" algn="l" defTabSz="914400" rtl="0" eaLnBrk="1" latinLnBrk="0" hangingPunct="1">
              <a:lnSpc>
                <a:spcPct val="90000"/>
              </a:lnSpc>
              <a:spcBef>
                <a:spcPts val="500"/>
              </a:spcBef>
              <a:buFont typeface="HelveticaNeueLT Std Lt Cn" panose="020B040602020203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en-GB" dirty="0">
                <a:latin typeface="Barlow" panose="00000500000000000000" pitchFamily="2" charset="0"/>
              </a:rPr>
              <a:t>Q. Before today, were you aware of in-game currency in games?  / Q. Have you ever spent real money to purchase in-game currency?</a:t>
            </a:r>
            <a:br>
              <a:rPr lang="en-GB" dirty="0">
                <a:latin typeface="Barlow" panose="00000500000000000000" pitchFamily="2" charset="0"/>
              </a:rPr>
            </a:br>
            <a:r>
              <a:rPr lang="en-GB" dirty="0">
                <a:latin typeface="Barlow" panose="00000500000000000000" pitchFamily="2" charset="0"/>
              </a:rPr>
              <a:t>BASE: All 11–75-year-old video game players (2025 n=30,244) / All 11–64-year-old video game players (2025 n=27,380 / 2024 n=10,928 / 2023 n=10,998) </a:t>
            </a:r>
          </a:p>
        </p:txBody>
      </p:sp>
      <p:pic>
        <p:nvPicPr>
          <p:cNvPr id="17" name="Picture 16" descr="A blue and yellow text on a black background&#10;&#10;Description automatically generated with medium confidence">
            <a:extLst>
              <a:ext uri="{FF2B5EF4-FFF2-40B4-BE49-F238E27FC236}">
                <a16:creationId xmlns:a16="http://schemas.microsoft.com/office/drawing/2014/main" id="{7A2682E9-39A3-4E57-E94B-E935983A857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522712" y="6048363"/>
            <a:ext cx="693144" cy="615919"/>
          </a:xfrm>
          <a:prstGeom prst="rect">
            <a:avLst/>
          </a:prstGeom>
        </p:spPr>
      </p:pic>
      <p:cxnSp>
        <p:nvCxnSpPr>
          <p:cNvPr id="25" name="Straight Arrow Connector 24">
            <a:extLst>
              <a:ext uri="{FF2B5EF4-FFF2-40B4-BE49-F238E27FC236}">
                <a16:creationId xmlns:a16="http://schemas.microsoft.com/office/drawing/2014/main" id="{DC99240F-781C-5BDB-F9A8-EF1C49CE7A4B}"/>
              </a:ext>
            </a:extLst>
          </p:cNvPr>
          <p:cNvCxnSpPr>
            <a:cxnSpLocks/>
          </p:cNvCxnSpPr>
          <p:nvPr/>
        </p:nvCxnSpPr>
        <p:spPr>
          <a:xfrm>
            <a:off x="3009900" y="2506746"/>
            <a:ext cx="7943444" cy="0"/>
          </a:xfrm>
          <a:prstGeom prst="straightConnector1">
            <a:avLst/>
          </a:prstGeom>
          <a:ln w="19050">
            <a:solidFill>
              <a:schemeClr val="accent3"/>
            </a:solidFill>
            <a:headEnd type="diamond" w="med" len="med"/>
            <a:tailEnd type="diamond" w="med" len="med"/>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B0B1C1D5-8E37-4E3E-223F-B4D7832C985A}"/>
              </a:ext>
            </a:extLst>
          </p:cNvPr>
          <p:cNvSpPr txBox="1"/>
          <p:nvPr/>
        </p:nvSpPr>
        <p:spPr>
          <a:xfrm>
            <a:off x="7213600" y="2243671"/>
            <a:ext cx="3699199" cy="244169"/>
          </a:xfrm>
          <a:prstGeom prst="rect">
            <a:avLst/>
          </a:prstGeom>
          <a:solidFill>
            <a:schemeClr val="bg1"/>
          </a:solidFill>
        </p:spPr>
        <p:txBody>
          <a:bodyPr wrap="square" lIns="36000" tIns="0" rIns="36000" bIns="0" rtlCol="0">
            <a:spAutoFit/>
          </a:bodyPr>
          <a:lstStyle/>
          <a:p>
            <a:pPr algn="r">
              <a:lnSpc>
                <a:spcPct val="110000"/>
              </a:lnSpc>
              <a:spcBef>
                <a:spcPts val="400"/>
              </a:spcBef>
              <a:spcAft>
                <a:spcPts val="400"/>
              </a:spcAft>
            </a:pPr>
            <a:r>
              <a:rPr lang="en-GB" sz="1600" b="1" dirty="0">
                <a:solidFill>
                  <a:schemeClr val="accent3"/>
                </a:solidFill>
                <a:latin typeface="Barlow" panose="00000500000000000000" pitchFamily="2" charset="0"/>
              </a:rPr>
              <a:t>83% </a:t>
            </a:r>
            <a:r>
              <a:rPr lang="en-GB" sz="900" dirty="0">
                <a:solidFill>
                  <a:schemeClr val="accent3"/>
                </a:solidFill>
                <a:latin typeface="Barlow" panose="00000500000000000000" pitchFamily="2" charset="0"/>
              </a:rPr>
              <a:t>Have not spent real money to purchase IGC/Not aware/DK</a:t>
            </a:r>
          </a:p>
        </p:txBody>
      </p:sp>
      <p:sp>
        <p:nvSpPr>
          <p:cNvPr id="15" name="Text Placeholder 2">
            <a:extLst>
              <a:ext uri="{FF2B5EF4-FFF2-40B4-BE49-F238E27FC236}">
                <a16:creationId xmlns:a16="http://schemas.microsoft.com/office/drawing/2014/main" id="{0257685C-84DB-A5C0-AE75-DE98A3AFB3A4}"/>
              </a:ext>
            </a:extLst>
          </p:cNvPr>
          <p:cNvSpPr txBox="1">
            <a:spLocks/>
          </p:cNvSpPr>
          <p:nvPr/>
        </p:nvSpPr>
        <p:spPr>
          <a:xfrm>
            <a:off x="437230" y="1495001"/>
            <a:ext cx="11387032" cy="492443"/>
          </a:xfrm>
          <a:prstGeom prst="rect">
            <a:avLst/>
          </a:prstGeom>
          <a:noFill/>
        </p:spPr>
        <p:txBody>
          <a:bodyPr vert="horz" wrap="square" lIns="0" tIns="0" rIns="0" bIns="0" rtlCol="0">
            <a:spAutoFit/>
          </a:bodyPr>
          <a:lstStyle>
            <a:lvl1pPr marL="0" indent="0" algn="l" defTabSz="914400" rtl="0" eaLnBrk="1" latinLnBrk="0" hangingPunct="1">
              <a:lnSpc>
                <a:spcPct val="100000"/>
              </a:lnSpc>
              <a:spcBef>
                <a:spcPts val="400"/>
              </a:spcBef>
              <a:spcAft>
                <a:spcPts val="400"/>
              </a:spcAft>
              <a:buSzPct val="100000"/>
              <a:buFont typeface="Wingdings 2" panose="05020102010507070707" pitchFamily="18" charset="2"/>
              <a:buNone/>
              <a:defRPr lang="en-GB" sz="2000" b="1" kern="1200" dirty="0">
                <a:solidFill>
                  <a:schemeClr val="tx2"/>
                </a:solidFill>
                <a:latin typeface="+mn-lt"/>
                <a:ea typeface="+mn-ea"/>
                <a:cs typeface="+mn-cs"/>
              </a:defRPr>
            </a:lvl1pPr>
            <a:lvl2pPr marL="171450" indent="-171450" algn="l" defTabSz="914400" rtl="0" eaLnBrk="1" latinLnBrk="0" hangingPunct="1">
              <a:lnSpc>
                <a:spcPct val="115000"/>
              </a:lnSpc>
              <a:spcBef>
                <a:spcPts val="400"/>
              </a:spcBef>
              <a:spcAft>
                <a:spcPts val="400"/>
              </a:spcAft>
              <a:buSzPct val="100000"/>
              <a:buFont typeface="Arial" panose="020B0604020202020204" pitchFamily="34" charset="0"/>
              <a:buChar char="•"/>
              <a:defRPr lang="en-GB" sz="1200" kern="1200" dirty="0">
                <a:solidFill>
                  <a:schemeClr val="tx1"/>
                </a:solidFill>
                <a:latin typeface="+mn-lt"/>
                <a:ea typeface="+mn-ea"/>
                <a:cs typeface="+mn-cs"/>
              </a:defRPr>
            </a:lvl2pPr>
            <a:lvl3pPr marL="542925" indent="-173038" algn="l" defTabSz="914400" rtl="0" eaLnBrk="1" latinLnBrk="0" hangingPunct="1">
              <a:lnSpc>
                <a:spcPct val="115000"/>
              </a:lnSpc>
              <a:spcBef>
                <a:spcPts val="400"/>
              </a:spcBef>
              <a:spcAft>
                <a:spcPts val="400"/>
              </a:spcAft>
              <a:buFont typeface="Barlow" panose="020B0604020202020204" pitchFamily="34" charset="0"/>
              <a:buChar char="‒"/>
              <a:defRPr sz="1200" kern="1200">
                <a:solidFill>
                  <a:schemeClr val="tx1"/>
                </a:solidFill>
                <a:latin typeface="+mn-lt"/>
                <a:ea typeface="+mn-ea"/>
                <a:cs typeface="+mn-cs"/>
              </a:defRPr>
            </a:lvl3pPr>
            <a:lvl4pPr marL="987425" indent="-228600" algn="l" defTabSz="914400" rtl="0" eaLnBrk="1" latinLnBrk="0" hangingPunct="1">
              <a:lnSpc>
                <a:spcPct val="115000"/>
              </a:lnSpc>
              <a:spcBef>
                <a:spcPts val="400"/>
              </a:spcBef>
              <a:spcAft>
                <a:spcPts val="400"/>
              </a:spcAft>
              <a:buFont typeface="Barlow" panose="020B0604020202020204" pitchFamily="34" charset="0"/>
              <a:buChar char="•"/>
              <a:defRPr sz="1200" kern="1200">
                <a:solidFill>
                  <a:schemeClr val="tx1"/>
                </a:solidFill>
                <a:latin typeface="+mn-lt"/>
                <a:ea typeface="+mn-ea"/>
                <a:cs typeface="+mn-cs"/>
              </a:defRPr>
            </a:lvl4pPr>
            <a:lvl5pPr marL="1033463" indent="0" algn="l" defTabSz="914400" rtl="0" eaLnBrk="1" latinLnBrk="0" hangingPunct="1">
              <a:lnSpc>
                <a:spcPct val="115000"/>
              </a:lnSpc>
              <a:spcBef>
                <a:spcPts val="400"/>
              </a:spcBef>
              <a:spcAft>
                <a:spcPts val="400"/>
              </a:spcAft>
              <a:buFont typeface="Barlow" panose="020B0406020202030204" pitchFamily="34" charset="0"/>
              <a:buNone/>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9pPr>
          </a:lstStyle>
          <a:p>
            <a:r>
              <a:rPr lang="en-US" sz="1600" dirty="0">
                <a:latin typeface="Barlow" panose="00000500000000000000" pitchFamily="2" charset="0"/>
              </a:rPr>
              <a:t>Awareness and spend of real money on in-game currency (IGC) (%)  - 2025 and Trended Results</a:t>
            </a:r>
            <a:br>
              <a:rPr lang="en-US" sz="1600" dirty="0">
                <a:latin typeface="Barlow" panose="00000500000000000000" pitchFamily="2" charset="0"/>
              </a:rPr>
            </a:br>
            <a:r>
              <a:rPr lang="en-US" sz="1600" b="0" dirty="0">
                <a:latin typeface="Barlow" panose="00000500000000000000" pitchFamily="2" charset="0"/>
              </a:rPr>
              <a:t>(amongst all 11-75 / 11-64 video game players)</a:t>
            </a:r>
          </a:p>
        </p:txBody>
      </p:sp>
      <p:graphicFrame>
        <p:nvGraphicFramePr>
          <p:cNvPr id="8" name="Table 7">
            <a:extLst>
              <a:ext uri="{FF2B5EF4-FFF2-40B4-BE49-F238E27FC236}">
                <a16:creationId xmlns:a16="http://schemas.microsoft.com/office/drawing/2014/main" id="{E9C1DFC4-CCE3-C25F-6A8A-8FBED3A6449E}"/>
              </a:ext>
            </a:extLst>
          </p:cNvPr>
          <p:cNvGraphicFramePr>
            <a:graphicFrameLocks noGrp="1"/>
          </p:cNvGraphicFramePr>
          <p:nvPr>
            <p:extLst>
              <p:ext uri="{D42A27DB-BD31-4B8C-83A1-F6EECF244321}">
                <p14:modId xmlns:p14="http://schemas.microsoft.com/office/powerpoint/2010/main" val="1245537236"/>
              </p:ext>
            </p:extLst>
          </p:nvPr>
        </p:nvGraphicFramePr>
        <p:xfrm>
          <a:off x="10934295" y="2515069"/>
          <a:ext cx="559118" cy="2578974"/>
        </p:xfrm>
        <a:graphic>
          <a:graphicData uri="http://schemas.openxmlformats.org/drawingml/2006/table">
            <a:tbl>
              <a:tblPr firstRow="1" bandRow="1">
                <a:tableStyleId>{5940675A-B579-460E-94D1-54222C63F5DA}</a:tableStyleId>
              </a:tblPr>
              <a:tblGrid>
                <a:gridCol w="559118">
                  <a:extLst>
                    <a:ext uri="{9D8B030D-6E8A-4147-A177-3AD203B41FA5}">
                      <a16:colId xmlns:a16="http://schemas.microsoft.com/office/drawing/2014/main" val="2626051354"/>
                    </a:ext>
                  </a:extLst>
                </a:gridCol>
              </a:tblGrid>
              <a:tr h="429829">
                <a:tc>
                  <a:txBody>
                    <a:bodyPr/>
                    <a:lstStyle/>
                    <a:p>
                      <a:pPr algn="l"/>
                      <a:r>
                        <a:rPr lang="en-GB" sz="1400" dirty="0">
                          <a:solidFill>
                            <a:schemeClr val="accent3"/>
                          </a:solidFill>
                        </a:rPr>
                        <a:t>83%</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707946837"/>
                  </a:ext>
                </a:extLst>
              </a:tr>
              <a:tr h="429829">
                <a:tc>
                  <a:txBody>
                    <a:bodyPr/>
                    <a:lstStyle/>
                    <a:p>
                      <a:pPr algn="l"/>
                      <a:r>
                        <a:rPr lang="en-GB" sz="1400" dirty="0">
                          <a:solidFill>
                            <a:schemeClr val="accent3"/>
                          </a:solidFill>
                        </a:rPr>
                        <a:t>84%</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862823615"/>
                  </a:ext>
                </a:extLst>
              </a:tr>
              <a:tr h="429829">
                <a:tc>
                  <a:txBody>
                    <a:bodyPr/>
                    <a:lstStyle/>
                    <a:p>
                      <a:pPr algn="l"/>
                      <a:r>
                        <a:rPr lang="en-GB" sz="1400" dirty="0">
                          <a:solidFill>
                            <a:schemeClr val="accent3"/>
                          </a:solidFill>
                        </a:rPr>
                        <a:t>83%</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000643245"/>
                  </a:ext>
                </a:extLst>
              </a:tr>
              <a:tr h="429829">
                <a:tc>
                  <a:txBody>
                    <a:bodyPr/>
                    <a:lstStyle/>
                    <a:p>
                      <a:pPr algn="l"/>
                      <a:endParaRPr lang="en-GB" sz="1400" dirty="0">
                        <a:solidFill>
                          <a:schemeClr val="accent3"/>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651058955"/>
                  </a:ext>
                </a:extLst>
              </a:tr>
              <a:tr h="429829">
                <a:tc>
                  <a:txBody>
                    <a:bodyPr/>
                    <a:lstStyle/>
                    <a:p>
                      <a:pPr algn="l"/>
                      <a:r>
                        <a:rPr lang="en-GB" sz="1400" dirty="0">
                          <a:solidFill>
                            <a:schemeClr val="accent3"/>
                          </a:solidFill>
                        </a:rPr>
                        <a:t>89%</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262559402"/>
                  </a:ext>
                </a:extLst>
              </a:tr>
              <a:tr h="42982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dirty="0">
                          <a:solidFill>
                            <a:schemeClr val="accent3"/>
                          </a:solidFill>
                        </a:rPr>
                        <a:t>91%</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469155905"/>
                  </a:ext>
                </a:extLst>
              </a:tr>
            </a:tbl>
          </a:graphicData>
        </a:graphic>
      </p:graphicFrame>
    </p:spTree>
    <p:extLst>
      <p:ext uri="{BB962C8B-B14F-4D97-AF65-F5344CB8AC3E}">
        <p14:creationId xmlns:p14="http://schemas.microsoft.com/office/powerpoint/2010/main" val="6341991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graphicEl>
                                              <a:chart seriesIdx="-3" categoryIdx="-3" bldStep="gridLegend"/>
                                            </p:graphicEl>
                                          </p:spTgt>
                                        </p:tgtEl>
                                        <p:attrNameLst>
                                          <p:attrName>style.visibility</p:attrName>
                                        </p:attrNameLst>
                                      </p:cBhvr>
                                      <p:to>
                                        <p:strVal val="visible"/>
                                      </p:to>
                                    </p:set>
                                    <p:animEffect transition="in" filter="wipe(down)">
                                      <p:cBhvr>
                                        <p:cTn id="7" dur="500"/>
                                        <p:tgtEl>
                                          <p:spTgt spid="3">
                                            <p:graphicEl>
                                              <a:chart seriesIdx="-3" categoryIdx="-3" bldStep="gridLegen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graphicEl>
                                              <a:chart seriesIdx="-4" categoryIdx="0" bldStep="category"/>
                                            </p:graphicEl>
                                          </p:spTgt>
                                        </p:tgtEl>
                                        <p:attrNameLst>
                                          <p:attrName>style.visibility</p:attrName>
                                        </p:attrNameLst>
                                      </p:cBhvr>
                                      <p:to>
                                        <p:strVal val="visible"/>
                                      </p:to>
                                    </p:set>
                                    <p:animEffect transition="in" filter="wipe(down)">
                                      <p:cBhvr>
                                        <p:cTn id="12" dur="500"/>
                                        <p:tgtEl>
                                          <p:spTgt spid="3">
                                            <p:graphicEl>
                                              <a:chart seriesIdx="-4" categoryIdx="0" bldStep="category"/>
                                            </p:graphicEl>
                                          </p:spTgt>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3">
                                            <p:graphicEl>
                                              <a:chart seriesIdx="-4" categoryIdx="1" bldStep="category"/>
                                            </p:graphicEl>
                                          </p:spTgt>
                                        </p:tgtEl>
                                        <p:attrNameLst>
                                          <p:attrName>style.visibility</p:attrName>
                                        </p:attrNameLst>
                                      </p:cBhvr>
                                      <p:to>
                                        <p:strVal val="visible"/>
                                      </p:to>
                                    </p:set>
                                    <p:animEffect transition="in" filter="wipe(down)">
                                      <p:cBhvr>
                                        <p:cTn id="15" dur="500"/>
                                        <p:tgtEl>
                                          <p:spTgt spid="3">
                                            <p:graphicEl>
                                              <a:chart seriesIdx="-4" categoryIdx="1" bldStep="category"/>
                                            </p:graphic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3">
                                            <p:graphicEl>
                                              <a:chart seriesIdx="-4" categoryIdx="2" bldStep="category"/>
                                            </p:graphicEl>
                                          </p:spTgt>
                                        </p:tgtEl>
                                        <p:attrNameLst>
                                          <p:attrName>style.visibility</p:attrName>
                                        </p:attrNameLst>
                                      </p:cBhvr>
                                      <p:to>
                                        <p:strVal val="visible"/>
                                      </p:to>
                                    </p:set>
                                    <p:animEffect transition="in" filter="wipe(down)">
                                      <p:cBhvr>
                                        <p:cTn id="20" dur="500"/>
                                        <p:tgtEl>
                                          <p:spTgt spid="3">
                                            <p:graphicEl>
                                              <a:chart seriesIdx="-4" categoryIdx="2" bldStep="category"/>
                                            </p:graphic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grpId="0" nodeType="clickEffect">
                                  <p:stCondLst>
                                    <p:cond delay="0"/>
                                  </p:stCondLst>
                                  <p:childTnLst>
                                    <p:set>
                                      <p:cBhvr>
                                        <p:cTn id="24" dur="1" fill="hold">
                                          <p:stCondLst>
                                            <p:cond delay="0"/>
                                          </p:stCondLst>
                                        </p:cTn>
                                        <p:tgtEl>
                                          <p:spTgt spid="3">
                                            <p:graphicEl>
                                              <a:chart seriesIdx="-4" categoryIdx="3" bldStep="category"/>
                                            </p:graphicEl>
                                          </p:spTgt>
                                        </p:tgtEl>
                                        <p:attrNameLst>
                                          <p:attrName>style.visibility</p:attrName>
                                        </p:attrNameLst>
                                      </p:cBhvr>
                                      <p:to>
                                        <p:strVal val="visible"/>
                                      </p:to>
                                    </p:set>
                                    <p:animEffect transition="in" filter="wipe(down)">
                                      <p:cBhvr>
                                        <p:cTn id="25" dur="500"/>
                                        <p:tgtEl>
                                          <p:spTgt spid="3">
                                            <p:graphicEl>
                                              <a:chart seriesIdx="-4" categoryIdx="3" bldStep="category"/>
                                            </p:graphic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grpId="0" nodeType="clickEffect">
                                  <p:stCondLst>
                                    <p:cond delay="0"/>
                                  </p:stCondLst>
                                  <p:childTnLst>
                                    <p:set>
                                      <p:cBhvr>
                                        <p:cTn id="29" dur="1" fill="hold">
                                          <p:stCondLst>
                                            <p:cond delay="0"/>
                                          </p:stCondLst>
                                        </p:cTn>
                                        <p:tgtEl>
                                          <p:spTgt spid="3">
                                            <p:graphicEl>
                                              <a:chart seriesIdx="-4" categoryIdx="4" bldStep="category"/>
                                            </p:graphicEl>
                                          </p:spTgt>
                                        </p:tgtEl>
                                        <p:attrNameLst>
                                          <p:attrName>style.visibility</p:attrName>
                                        </p:attrNameLst>
                                      </p:cBhvr>
                                      <p:to>
                                        <p:strVal val="visible"/>
                                      </p:to>
                                    </p:set>
                                    <p:animEffect transition="in" filter="wipe(down)">
                                      <p:cBhvr>
                                        <p:cTn id="30" dur="500"/>
                                        <p:tgtEl>
                                          <p:spTgt spid="3">
                                            <p:graphicEl>
                                              <a:chart seriesIdx="-4" categoryIdx="4" bldStep="category"/>
                                            </p:graphicEl>
                                          </p:spTgt>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4" fill="hold" grpId="0" nodeType="clickEffect">
                                  <p:stCondLst>
                                    <p:cond delay="0"/>
                                  </p:stCondLst>
                                  <p:childTnLst>
                                    <p:set>
                                      <p:cBhvr>
                                        <p:cTn id="34" dur="1" fill="hold">
                                          <p:stCondLst>
                                            <p:cond delay="0"/>
                                          </p:stCondLst>
                                        </p:cTn>
                                        <p:tgtEl>
                                          <p:spTgt spid="3">
                                            <p:graphicEl>
                                              <a:chart seriesIdx="-4" categoryIdx="5" bldStep="category"/>
                                            </p:graphicEl>
                                          </p:spTgt>
                                        </p:tgtEl>
                                        <p:attrNameLst>
                                          <p:attrName>style.visibility</p:attrName>
                                        </p:attrNameLst>
                                      </p:cBhvr>
                                      <p:to>
                                        <p:strVal val="visible"/>
                                      </p:to>
                                    </p:set>
                                    <p:animEffect transition="in" filter="wipe(down)">
                                      <p:cBhvr>
                                        <p:cTn id="35" dur="500"/>
                                        <p:tgtEl>
                                          <p:spTgt spid="3">
                                            <p:graphicEl>
                                              <a:chart seriesIdx="-4" categoryIdx="5" bldStep="category"/>
                                            </p:graphicEl>
                                          </p:spTgt>
                                        </p:tgtEl>
                                      </p:cBhvr>
                                    </p:animEffect>
                                  </p:childTnLst>
                                </p:cTn>
                              </p:par>
                              <p:par>
                                <p:cTn id="36" presetID="1" presetClass="entr" presetSubtype="0" fill="hold" nodeType="withEffect">
                                  <p:stCondLst>
                                    <p:cond delay="0"/>
                                  </p:stCondLst>
                                  <p:childTnLst>
                                    <p:set>
                                      <p:cBhvr>
                                        <p:cTn id="37" dur="1" fill="hold">
                                          <p:stCondLst>
                                            <p:cond delay="0"/>
                                          </p:stCondLst>
                                        </p:cTn>
                                        <p:tgtEl>
                                          <p:spTgt spid="8"/>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nodeType="clickEffect">
                                  <p:stCondLst>
                                    <p:cond delay="0"/>
                                  </p:stCondLst>
                                  <p:childTnLst>
                                    <p:set>
                                      <p:cBhvr>
                                        <p:cTn id="41" dur="1" fill="hold">
                                          <p:stCondLst>
                                            <p:cond delay="0"/>
                                          </p:stCondLst>
                                        </p:cTn>
                                        <p:tgtEl>
                                          <p:spTgt spid="25"/>
                                        </p:tgtEl>
                                        <p:attrNameLst>
                                          <p:attrName>style.visibility</p:attrName>
                                        </p:attrNameLst>
                                      </p:cBhvr>
                                      <p:to>
                                        <p:strVal val="visible"/>
                                      </p:to>
                                    </p:set>
                                  </p:childTnLst>
                                </p:cTn>
                              </p:par>
                              <p:par>
                                <p:cTn id="42" presetID="1" presetClass="entr" presetSubtype="0" fill="hold" grpId="0" nodeType="withEffect">
                                  <p:stCondLst>
                                    <p:cond delay="0"/>
                                  </p:stCondLst>
                                  <p:childTnLst>
                                    <p:set>
                                      <p:cBhvr>
                                        <p:cTn id="43"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uiExpand="1">
        <p:bldSub>
          <a:bldChart bld="category"/>
        </p:bldSub>
      </p:bldGraphic>
      <p:bldP spid="2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FBED59-70B6-78AB-925D-71F439F43D23}"/>
            </a:ext>
          </a:extLst>
        </p:cNvPr>
        <p:cNvGrpSpPr/>
        <p:nvPr/>
      </p:nvGrpSpPr>
      <p:grpSpPr>
        <a:xfrm>
          <a:off x="0" y="0"/>
          <a:ext cx="0" cy="0"/>
          <a:chOff x="0" y="0"/>
          <a:chExt cx="0" cy="0"/>
        </a:xfrm>
      </p:grpSpPr>
      <p:graphicFrame>
        <p:nvGraphicFramePr>
          <p:cNvPr id="3" name="Chart 2">
            <a:extLst>
              <a:ext uri="{FF2B5EF4-FFF2-40B4-BE49-F238E27FC236}">
                <a16:creationId xmlns:a16="http://schemas.microsoft.com/office/drawing/2014/main" id="{2EDF3E35-AB2E-AA42-1C05-917774DDD0C5}"/>
              </a:ext>
            </a:extLst>
          </p:cNvPr>
          <p:cNvGraphicFramePr/>
          <p:nvPr>
            <p:extLst>
              <p:ext uri="{D42A27DB-BD31-4B8C-83A1-F6EECF244321}">
                <p14:modId xmlns:p14="http://schemas.microsoft.com/office/powerpoint/2010/main" val="4135918603"/>
              </p:ext>
            </p:extLst>
          </p:nvPr>
        </p:nvGraphicFramePr>
        <p:xfrm>
          <a:off x="437230" y="2372194"/>
          <a:ext cx="11316620" cy="3528141"/>
        </p:xfrm>
        <a:graphic>
          <a:graphicData uri="http://schemas.openxmlformats.org/drawingml/2006/chart">
            <c:chart xmlns:c="http://schemas.openxmlformats.org/drawingml/2006/chart" xmlns:r="http://schemas.openxmlformats.org/officeDocument/2006/relationships" r:id="rId3"/>
          </a:graphicData>
        </a:graphic>
      </p:graphicFrame>
      <p:sp>
        <p:nvSpPr>
          <p:cNvPr id="5" name="Slide Number Placeholder 4">
            <a:extLst>
              <a:ext uri="{FF2B5EF4-FFF2-40B4-BE49-F238E27FC236}">
                <a16:creationId xmlns:a16="http://schemas.microsoft.com/office/drawing/2014/main" id="{C6CBCA56-CEA4-A645-9323-79AE3E35EDB8}"/>
              </a:ext>
            </a:extLst>
          </p:cNvPr>
          <p:cNvSpPr>
            <a:spLocks noGrp="1"/>
          </p:cNvSpPr>
          <p:nvPr>
            <p:ph type="sldNum" sz="quarter" idx="19"/>
          </p:nvPr>
        </p:nvSpPr>
        <p:spPr/>
        <p:txBody>
          <a:bodyPr/>
          <a:lstStyle/>
          <a:p>
            <a:r>
              <a:rPr lang="en-GB" dirty="0">
                <a:latin typeface="Barlow" panose="00000500000000000000" pitchFamily="2" charset="0"/>
              </a:rPr>
              <a:t>  </a:t>
            </a:r>
          </a:p>
        </p:txBody>
      </p:sp>
      <p:sp>
        <p:nvSpPr>
          <p:cNvPr id="6" name="Title 5">
            <a:extLst>
              <a:ext uri="{FF2B5EF4-FFF2-40B4-BE49-F238E27FC236}">
                <a16:creationId xmlns:a16="http://schemas.microsoft.com/office/drawing/2014/main" id="{786FDB12-07FE-0BD8-3758-065C547D8B6E}"/>
              </a:ext>
            </a:extLst>
          </p:cNvPr>
          <p:cNvSpPr>
            <a:spLocks noGrp="1"/>
          </p:cNvSpPr>
          <p:nvPr>
            <p:ph type="title"/>
          </p:nvPr>
        </p:nvSpPr>
        <p:spPr>
          <a:xfrm>
            <a:off x="437229" y="345222"/>
            <a:ext cx="11551571" cy="969310"/>
          </a:xfrm>
        </p:spPr>
        <p:txBody>
          <a:bodyPr anchor="t"/>
          <a:lstStyle/>
          <a:p>
            <a:r>
              <a:rPr lang="en-GB" sz="2400" dirty="0">
                <a:latin typeface="Barlow" panose="00000500000000000000" pitchFamily="2" charset="0"/>
              </a:rPr>
              <a:t>92% of 11-75 yrs old video game players from EU16 claim not to have spent real money to purchase loot boxes. Only 8% spent real money purchasing these within games</a:t>
            </a:r>
          </a:p>
        </p:txBody>
      </p:sp>
      <p:sp>
        <p:nvSpPr>
          <p:cNvPr id="9" name="Text Placeholder 3">
            <a:extLst>
              <a:ext uri="{FF2B5EF4-FFF2-40B4-BE49-F238E27FC236}">
                <a16:creationId xmlns:a16="http://schemas.microsoft.com/office/drawing/2014/main" id="{7A41EBAF-6277-DB54-4BA5-B0192472EFF5}"/>
              </a:ext>
            </a:extLst>
          </p:cNvPr>
          <p:cNvSpPr txBox="1">
            <a:spLocks/>
          </p:cNvSpPr>
          <p:nvPr/>
        </p:nvSpPr>
        <p:spPr>
          <a:xfrm>
            <a:off x="367738" y="6032002"/>
            <a:ext cx="7661837" cy="257506"/>
          </a:xfrm>
          <a:prstGeom prst="rect">
            <a:avLst/>
          </a:prstGeom>
        </p:spPr>
        <p:txBody>
          <a:bodyPr vert="horz" wrap="square" lIns="0" tIns="0" rIns="0" bIns="0" rtlCol="0" anchor="b">
            <a:spAutoFit/>
          </a:bodyPr>
          <a:lstStyle>
            <a:lvl1pPr marL="0" indent="0" algn="r" defTabSz="914400" rtl="0" eaLnBrk="1" latinLnBrk="0" hangingPunct="1">
              <a:lnSpc>
                <a:spcPct val="110000"/>
              </a:lnSpc>
              <a:spcBef>
                <a:spcPts val="400"/>
              </a:spcBef>
              <a:spcAft>
                <a:spcPts val="400"/>
              </a:spcAft>
              <a:buSzPct val="50000"/>
              <a:buFont typeface="HelveticaNeueLT Std Lt Cn" panose="020B0406020202030204" pitchFamily="34" charset="0"/>
              <a:buNone/>
              <a:defRPr sz="800" b="0" i="1" kern="1200">
                <a:solidFill>
                  <a:schemeClr val="tx1">
                    <a:lumMod val="75000"/>
                    <a:lumOff val="25000"/>
                  </a:schemeClr>
                </a:solidFill>
                <a:latin typeface="+mn-lt"/>
                <a:ea typeface="+mn-ea"/>
                <a:cs typeface="+mn-cs"/>
              </a:defRPr>
            </a:lvl1pPr>
            <a:lvl2pPr marL="133350" indent="0" algn="l" defTabSz="914400" rtl="0" eaLnBrk="1" latinLnBrk="0" hangingPunct="1">
              <a:lnSpc>
                <a:spcPct val="110000"/>
              </a:lnSpc>
              <a:spcBef>
                <a:spcPts val="400"/>
              </a:spcBef>
              <a:spcAft>
                <a:spcPts val="400"/>
              </a:spcAft>
              <a:buSzPct val="80000"/>
              <a:buFont typeface="Segoe UI" panose="020B0502040204020203" pitchFamily="34" charset="0"/>
              <a:buNone/>
              <a:defRPr sz="1400" kern="1200">
                <a:solidFill>
                  <a:schemeClr val="tx1"/>
                </a:solidFill>
                <a:latin typeface="+mn-lt"/>
                <a:ea typeface="+mn-ea"/>
                <a:cs typeface="+mn-cs"/>
              </a:defRPr>
            </a:lvl2pPr>
            <a:lvl3pPr marL="542925" indent="0" algn="l" defTabSz="914400" rtl="0" eaLnBrk="1" latinLnBrk="0" hangingPunct="1">
              <a:lnSpc>
                <a:spcPct val="110000"/>
              </a:lnSpc>
              <a:spcBef>
                <a:spcPts val="400"/>
              </a:spcBef>
              <a:spcAft>
                <a:spcPts val="400"/>
              </a:spcAft>
              <a:buFont typeface="Arial" panose="020B0604020202020204" pitchFamily="34" charset="0"/>
              <a:buNone/>
              <a:defRPr sz="1400" kern="1200">
                <a:solidFill>
                  <a:schemeClr val="tx1"/>
                </a:solidFill>
                <a:latin typeface="+mn-lt"/>
                <a:ea typeface="+mn-ea"/>
                <a:cs typeface="+mn-cs"/>
              </a:defRPr>
            </a:lvl3pPr>
            <a:lvl4pPr marL="758825"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4pPr>
            <a:lvl5pPr marL="1033463" indent="0" algn="l" defTabSz="914400" rtl="0" eaLnBrk="1" latinLnBrk="0" hangingPunct="1">
              <a:lnSpc>
                <a:spcPct val="90000"/>
              </a:lnSpc>
              <a:spcBef>
                <a:spcPts val="500"/>
              </a:spcBef>
              <a:buFont typeface="HelveticaNeueLT Std Lt Cn" panose="020B040602020203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en-GB" dirty="0">
                <a:latin typeface="Barlow" panose="00000500000000000000" pitchFamily="2" charset="0"/>
              </a:rPr>
              <a:t>Q. Before today, were you aware of loot boxes in games? / Q. Have you ever spent real money to purchase a loot box in-game?</a:t>
            </a:r>
            <a:br>
              <a:rPr lang="en-GB" dirty="0">
                <a:latin typeface="Barlow" panose="00000500000000000000" pitchFamily="2" charset="0"/>
              </a:rPr>
            </a:br>
            <a:r>
              <a:rPr lang="en-GB" dirty="0">
                <a:latin typeface="Barlow" panose="00000500000000000000" pitchFamily="2" charset="0"/>
              </a:rPr>
              <a:t>BASE: All 11–75-year-old video game players (2025 n=30,244) / All 11–64-year-old video game players (2025 n=27,380 / 2024 n=10,928 / 2023 n=10,998) </a:t>
            </a:r>
          </a:p>
        </p:txBody>
      </p:sp>
      <p:pic>
        <p:nvPicPr>
          <p:cNvPr id="17" name="Picture 16" descr="A blue and yellow text on a black background&#10;&#10;Description automatically generated with medium confidence">
            <a:extLst>
              <a:ext uri="{FF2B5EF4-FFF2-40B4-BE49-F238E27FC236}">
                <a16:creationId xmlns:a16="http://schemas.microsoft.com/office/drawing/2014/main" id="{1AA6986B-ACD9-EE51-FB94-93CFFA7B28A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522712" y="6048363"/>
            <a:ext cx="693144" cy="615919"/>
          </a:xfrm>
          <a:prstGeom prst="rect">
            <a:avLst/>
          </a:prstGeom>
        </p:spPr>
      </p:pic>
      <p:sp>
        <p:nvSpPr>
          <p:cNvPr id="15" name="Text Placeholder 2">
            <a:extLst>
              <a:ext uri="{FF2B5EF4-FFF2-40B4-BE49-F238E27FC236}">
                <a16:creationId xmlns:a16="http://schemas.microsoft.com/office/drawing/2014/main" id="{6E097811-ADC4-FE49-55AC-26EDC6250360}"/>
              </a:ext>
            </a:extLst>
          </p:cNvPr>
          <p:cNvSpPr txBox="1">
            <a:spLocks/>
          </p:cNvSpPr>
          <p:nvPr/>
        </p:nvSpPr>
        <p:spPr>
          <a:xfrm>
            <a:off x="437230" y="1495001"/>
            <a:ext cx="11387032" cy="492443"/>
          </a:xfrm>
          <a:prstGeom prst="rect">
            <a:avLst/>
          </a:prstGeom>
          <a:noFill/>
        </p:spPr>
        <p:txBody>
          <a:bodyPr vert="horz" wrap="square" lIns="0" tIns="0" rIns="0" bIns="0" rtlCol="0">
            <a:spAutoFit/>
          </a:bodyPr>
          <a:lstStyle>
            <a:lvl1pPr marL="0" indent="0" algn="l" defTabSz="914400" rtl="0" eaLnBrk="1" latinLnBrk="0" hangingPunct="1">
              <a:lnSpc>
                <a:spcPct val="100000"/>
              </a:lnSpc>
              <a:spcBef>
                <a:spcPts val="400"/>
              </a:spcBef>
              <a:spcAft>
                <a:spcPts val="400"/>
              </a:spcAft>
              <a:buSzPct val="100000"/>
              <a:buFont typeface="Wingdings 2" panose="05020102010507070707" pitchFamily="18" charset="2"/>
              <a:buNone/>
              <a:defRPr lang="en-GB" sz="2000" b="1" kern="1200" dirty="0">
                <a:solidFill>
                  <a:schemeClr val="tx2"/>
                </a:solidFill>
                <a:latin typeface="+mn-lt"/>
                <a:ea typeface="+mn-ea"/>
                <a:cs typeface="+mn-cs"/>
              </a:defRPr>
            </a:lvl1pPr>
            <a:lvl2pPr marL="171450" indent="-171450" algn="l" defTabSz="914400" rtl="0" eaLnBrk="1" latinLnBrk="0" hangingPunct="1">
              <a:lnSpc>
                <a:spcPct val="115000"/>
              </a:lnSpc>
              <a:spcBef>
                <a:spcPts val="400"/>
              </a:spcBef>
              <a:spcAft>
                <a:spcPts val="400"/>
              </a:spcAft>
              <a:buSzPct val="100000"/>
              <a:buFont typeface="Arial" panose="020B0604020202020204" pitchFamily="34" charset="0"/>
              <a:buChar char="•"/>
              <a:defRPr lang="en-GB" sz="1200" kern="1200" dirty="0">
                <a:solidFill>
                  <a:schemeClr val="tx1"/>
                </a:solidFill>
                <a:latin typeface="+mn-lt"/>
                <a:ea typeface="+mn-ea"/>
                <a:cs typeface="+mn-cs"/>
              </a:defRPr>
            </a:lvl2pPr>
            <a:lvl3pPr marL="542925" indent="-173038" algn="l" defTabSz="914400" rtl="0" eaLnBrk="1" latinLnBrk="0" hangingPunct="1">
              <a:lnSpc>
                <a:spcPct val="115000"/>
              </a:lnSpc>
              <a:spcBef>
                <a:spcPts val="400"/>
              </a:spcBef>
              <a:spcAft>
                <a:spcPts val="400"/>
              </a:spcAft>
              <a:buFont typeface="Barlow" panose="020B0604020202020204" pitchFamily="34" charset="0"/>
              <a:buChar char="‒"/>
              <a:defRPr sz="1200" kern="1200">
                <a:solidFill>
                  <a:schemeClr val="tx1"/>
                </a:solidFill>
                <a:latin typeface="+mn-lt"/>
                <a:ea typeface="+mn-ea"/>
                <a:cs typeface="+mn-cs"/>
              </a:defRPr>
            </a:lvl3pPr>
            <a:lvl4pPr marL="987425" indent="-228600" algn="l" defTabSz="914400" rtl="0" eaLnBrk="1" latinLnBrk="0" hangingPunct="1">
              <a:lnSpc>
                <a:spcPct val="115000"/>
              </a:lnSpc>
              <a:spcBef>
                <a:spcPts val="400"/>
              </a:spcBef>
              <a:spcAft>
                <a:spcPts val="400"/>
              </a:spcAft>
              <a:buFont typeface="Barlow" panose="020B0604020202020204" pitchFamily="34" charset="0"/>
              <a:buChar char="•"/>
              <a:defRPr sz="1200" kern="1200">
                <a:solidFill>
                  <a:schemeClr val="tx1"/>
                </a:solidFill>
                <a:latin typeface="+mn-lt"/>
                <a:ea typeface="+mn-ea"/>
                <a:cs typeface="+mn-cs"/>
              </a:defRPr>
            </a:lvl4pPr>
            <a:lvl5pPr marL="1033463" indent="0" algn="l" defTabSz="914400" rtl="0" eaLnBrk="1" latinLnBrk="0" hangingPunct="1">
              <a:lnSpc>
                <a:spcPct val="115000"/>
              </a:lnSpc>
              <a:spcBef>
                <a:spcPts val="400"/>
              </a:spcBef>
              <a:spcAft>
                <a:spcPts val="400"/>
              </a:spcAft>
              <a:buFont typeface="Barlow" panose="020B0406020202030204" pitchFamily="34" charset="0"/>
              <a:buNone/>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Barlow" panose="020B0604020202020204" pitchFamily="34" charset="0"/>
              <a:buChar char="•"/>
              <a:defRPr sz="1800" kern="1200">
                <a:solidFill>
                  <a:schemeClr val="tx1"/>
                </a:solidFill>
                <a:latin typeface="+mn-lt"/>
                <a:ea typeface="+mn-ea"/>
                <a:cs typeface="+mn-cs"/>
              </a:defRPr>
            </a:lvl9pPr>
          </a:lstStyle>
          <a:p>
            <a:r>
              <a:rPr lang="en-GB" sz="1600" dirty="0">
                <a:latin typeface="Barlow" panose="00000500000000000000" pitchFamily="2" charset="0"/>
              </a:rPr>
              <a:t>Awareness and spend of real money on loot boxes (%) </a:t>
            </a:r>
            <a:r>
              <a:rPr lang="en-US" sz="1600" dirty="0">
                <a:latin typeface="Barlow" panose="00000500000000000000" pitchFamily="2" charset="0"/>
              </a:rPr>
              <a:t>- 2025 and Trended Results</a:t>
            </a:r>
            <a:br>
              <a:rPr lang="en-US" sz="1600" dirty="0">
                <a:latin typeface="Barlow" panose="00000500000000000000" pitchFamily="2" charset="0"/>
              </a:rPr>
            </a:br>
            <a:r>
              <a:rPr lang="en-US" sz="1600" b="0" dirty="0">
                <a:latin typeface="Barlow" panose="00000500000000000000" pitchFamily="2" charset="0"/>
              </a:rPr>
              <a:t>(amongst all 11-75 / 11-64 video game players)</a:t>
            </a:r>
          </a:p>
        </p:txBody>
      </p:sp>
      <p:graphicFrame>
        <p:nvGraphicFramePr>
          <p:cNvPr id="8" name="Table 7">
            <a:extLst>
              <a:ext uri="{FF2B5EF4-FFF2-40B4-BE49-F238E27FC236}">
                <a16:creationId xmlns:a16="http://schemas.microsoft.com/office/drawing/2014/main" id="{A0A85D7F-9002-55D8-668A-BDA50FCCB6DD}"/>
              </a:ext>
            </a:extLst>
          </p:cNvPr>
          <p:cNvGraphicFramePr>
            <a:graphicFrameLocks noGrp="1"/>
          </p:cNvGraphicFramePr>
          <p:nvPr>
            <p:extLst>
              <p:ext uri="{D42A27DB-BD31-4B8C-83A1-F6EECF244321}">
                <p14:modId xmlns:p14="http://schemas.microsoft.com/office/powerpoint/2010/main" val="1985515375"/>
              </p:ext>
            </p:extLst>
          </p:nvPr>
        </p:nvGraphicFramePr>
        <p:xfrm>
          <a:off x="10934295" y="2515069"/>
          <a:ext cx="720725" cy="2578974"/>
        </p:xfrm>
        <a:graphic>
          <a:graphicData uri="http://schemas.openxmlformats.org/drawingml/2006/table">
            <a:tbl>
              <a:tblPr firstRow="1" bandRow="1">
                <a:tableStyleId>{5940675A-B579-460E-94D1-54222C63F5DA}</a:tableStyleId>
              </a:tblPr>
              <a:tblGrid>
                <a:gridCol w="720725">
                  <a:extLst>
                    <a:ext uri="{9D8B030D-6E8A-4147-A177-3AD203B41FA5}">
                      <a16:colId xmlns:a16="http://schemas.microsoft.com/office/drawing/2014/main" val="2626051354"/>
                    </a:ext>
                  </a:extLst>
                </a:gridCol>
              </a:tblGrid>
              <a:tr h="429829">
                <a:tc>
                  <a:txBody>
                    <a:bodyPr/>
                    <a:lstStyle/>
                    <a:p>
                      <a:pPr algn="l"/>
                      <a:r>
                        <a:rPr lang="en-GB" dirty="0">
                          <a:solidFill>
                            <a:schemeClr val="accent3"/>
                          </a:solidFill>
                        </a:rPr>
                        <a:t>92%</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707946837"/>
                  </a:ext>
                </a:extLst>
              </a:tr>
              <a:tr h="429829">
                <a:tc>
                  <a:txBody>
                    <a:bodyPr/>
                    <a:lstStyle/>
                    <a:p>
                      <a:pPr algn="l"/>
                      <a:r>
                        <a:rPr lang="en-GB" dirty="0">
                          <a:solidFill>
                            <a:schemeClr val="accent3"/>
                          </a:solidFill>
                        </a:rPr>
                        <a:t>92%</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862823615"/>
                  </a:ext>
                </a:extLst>
              </a:tr>
              <a:tr h="429829">
                <a:tc>
                  <a:txBody>
                    <a:bodyPr/>
                    <a:lstStyle/>
                    <a:p>
                      <a:pPr algn="l"/>
                      <a:r>
                        <a:rPr lang="en-GB" dirty="0">
                          <a:solidFill>
                            <a:schemeClr val="accent3"/>
                          </a:solidFill>
                        </a:rPr>
                        <a:t>92%</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000643245"/>
                  </a:ext>
                </a:extLst>
              </a:tr>
              <a:tr h="429829">
                <a:tc>
                  <a:txBody>
                    <a:bodyPr/>
                    <a:lstStyle/>
                    <a:p>
                      <a:pPr algn="l"/>
                      <a:endParaRPr lang="en-GB" dirty="0">
                        <a:solidFill>
                          <a:schemeClr val="accent3"/>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651058955"/>
                  </a:ext>
                </a:extLst>
              </a:tr>
              <a:tr h="429829">
                <a:tc>
                  <a:txBody>
                    <a:bodyPr/>
                    <a:lstStyle/>
                    <a:p>
                      <a:pPr algn="l"/>
                      <a:r>
                        <a:rPr lang="en-GB" dirty="0">
                          <a:solidFill>
                            <a:schemeClr val="accent3"/>
                          </a:solidFill>
                        </a:rPr>
                        <a:t>96%</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262559402"/>
                  </a:ext>
                </a:extLst>
              </a:tr>
              <a:tr h="42982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solidFill>
                            <a:schemeClr val="accent3"/>
                          </a:solidFill>
                        </a:rPr>
                        <a:t>96%</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469155905"/>
                  </a:ext>
                </a:extLst>
              </a:tr>
            </a:tbl>
          </a:graphicData>
        </a:graphic>
      </p:graphicFrame>
      <p:cxnSp>
        <p:nvCxnSpPr>
          <p:cNvPr id="2" name="Straight Arrow Connector 1">
            <a:extLst>
              <a:ext uri="{FF2B5EF4-FFF2-40B4-BE49-F238E27FC236}">
                <a16:creationId xmlns:a16="http://schemas.microsoft.com/office/drawing/2014/main" id="{881688FD-BC87-5A31-A3C0-51823CB2E0F5}"/>
              </a:ext>
            </a:extLst>
          </p:cNvPr>
          <p:cNvCxnSpPr>
            <a:cxnSpLocks/>
          </p:cNvCxnSpPr>
          <p:nvPr/>
        </p:nvCxnSpPr>
        <p:spPr>
          <a:xfrm>
            <a:off x="2200275" y="2537226"/>
            <a:ext cx="8753069" cy="0"/>
          </a:xfrm>
          <a:prstGeom prst="straightConnector1">
            <a:avLst/>
          </a:prstGeom>
          <a:ln w="19050">
            <a:solidFill>
              <a:schemeClr val="accent3"/>
            </a:solidFill>
            <a:headEnd type="diamond" w="med" len="med"/>
            <a:tailEnd type="diamond" w="med" len="med"/>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9481A89A-1969-40EF-1314-8BF5544DDB17}"/>
              </a:ext>
            </a:extLst>
          </p:cNvPr>
          <p:cNvSpPr txBox="1"/>
          <p:nvPr/>
        </p:nvSpPr>
        <p:spPr>
          <a:xfrm>
            <a:off x="6756400" y="2274151"/>
            <a:ext cx="4156399" cy="244169"/>
          </a:xfrm>
          <a:prstGeom prst="rect">
            <a:avLst/>
          </a:prstGeom>
          <a:solidFill>
            <a:schemeClr val="bg1"/>
          </a:solidFill>
        </p:spPr>
        <p:txBody>
          <a:bodyPr wrap="square" lIns="36000" tIns="0" rIns="36000" bIns="0" rtlCol="0">
            <a:spAutoFit/>
          </a:bodyPr>
          <a:lstStyle/>
          <a:p>
            <a:pPr algn="r">
              <a:lnSpc>
                <a:spcPct val="110000"/>
              </a:lnSpc>
              <a:spcBef>
                <a:spcPts val="400"/>
              </a:spcBef>
              <a:spcAft>
                <a:spcPts val="400"/>
              </a:spcAft>
            </a:pPr>
            <a:r>
              <a:rPr lang="en-GB" sz="1600" b="1" dirty="0">
                <a:solidFill>
                  <a:schemeClr val="accent3"/>
                </a:solidFill>
                <a:latin typeface="Barlow" panose="00000500000000000000" pitchFamily="2" charset="0"/>
              </a:rPr>
              <a:t>92% </a:t>
            </a:r>
            <a:r>
              <a:rPr lang="en-GB" sz="900" dirty="0">
                <a:solidFill>
                  <a:schemeClr val="accent3"/>
                </a:solidFill>
                <a:latin typeface="Barlow" panose="00000500000000000000" pitchFamily="2" charset="0"/>
              </a:rPr>
              <a:t>Have not spent real money to purchase Loot Boxes/Not aware/DK</a:t>
            </a:r>
          </a:p>
        </p:txBody>
      </p:sp>
    </p:spTree>
    <p:extLst>
      <p:ext uri="{BB962C8B-B14F-4D97-AF65-F5344CB8AC3E}">
        <p14:creationId xmlns:p14="http://schemas.microsoft.com/office/powerpoint/2010/main" val="13139163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graphicEl>
                                              <a:chart seriesIdx="-3" categoryIdx="-3" bldStep="gridLegend"/>
                                            </p:graphicEl>
                                          </p:spTgt>
                                        </p:tgtEl>
                                        <p:attrNameLst>
                                          <p:attrName>style.visibility</p:attrName>
                                        </p:attrNameLst>
                                      </p:cBhvr>
                                      <p:to>
                                        <p:strVal val="visible"/>
                                      </p:to>
                                    </p:set>
                                    <p:animEffect transition="in" filter="wipe(down)">
                                      <p:cBhvr>
                                        <p:cTn id="7" dur="500"/>
                                        <p:tgtEl>
                                          <p:spTgt spid="3">
                                            <p:graphicEl>
                                              <a:chart seriesIdx="-3" categoryIdx="-3" bldStep="gridLegen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graphicEl>
                                              <a:chart seriesIdx="-4" categoryIdx="0" bldStep="category"/>
                                            </p:graphicEl>
                                          </p:spTgt>
                                        </p:tgtEl>
                                        <p:attrNameLst>
                                          <p:attrName>style.visibility</p:attrName>
                                        </p:attrNameLst>
                                      </p:cBhvr>
                                      <p:to>
                                        <p:strVal val="visible"/>
                                      </p:to>
                                    </p:set>
                                    <p:animEffect transition="in" filter="wipe(down)">
                                      <p:cBhvr>
                                        <p:cTn id="12" dur="500"/>
                                        <p:tgtEl>
                                          <p:spTgt spid="3">
                                            <p:graphicEl>
                                              <a:chart seriesIdx="-4" categoryIdx="0" bldStep="category"/>
                                            </p:graphicEl>
                                          </p:spTgt>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3">
                                            <p:graphicEl>
                                              <a:chart seriesIdx="-4" categoryIdx="1" bldStep="category"/>
                                            </p:graphicEl>
                                          </p:spTgt>
                                        </p:tgtEl>
                                        <p:attrNameLst>
                                          <p:attrName>style.visibility</p:attrName>
                                        </p:attrNameLst>
                                      </p:cBhvr>
                                      <p:to>
                                        <p:strVal val="visible"/>
                                      </p:to>
                                    </p:set>
                                    <p:animEffect transition="in" filter="wipe(down)">
                                      <p:cBhvr>
                                        <p:cTn id="15" dur="500"/>
                                        <p:tgtEl>
                                          <p:spTgt spid="3">
                                            <p:graphicEl>
                                              <a:chart seriesIdx="-4" categoryIdx="1" bldStep="category"/>
                                            </p:graphic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3">
                                            <p:graphicEl>
                                              <a:chart seriesIdx="-4" categoryIdx="2" bldStep="category"/>
                                            </p:graphicEl>
                                          </p:spTgt>
                                        </p:tgtEl>
                                        <p:attrNameLst>
                                          <p:attrName>style.visibility</p:attrName>
                                        </p:attrNameLst>
                                      </p:cBhvr>
                                      <p:to>
                                        <p:strVal val="visible"/>
                                      </p:to>
                                    </p:set>
                                    <p:animEffect transition="in" filter="wipe(down)">
                                      <p:cBhvr>
                                        <p:cTn id="20" dur="500"/>
                                        <p:tgtEl>
                                          <p:spTgt spid="3">
                                            <p:graphicEl>
                                              <a:chart seriesIdx="-4" categoryIdx="2" bldStep="category"/>
                                            </p:graphicEl>
                                          </p:spTgt>
                                        </p:tgtEl>
                                      </p:cBhvr>
                                    </p:animEffect>
                                  </p:childTnLst>
                                </p:cTn>
                              </p:par>
                              <p:par>
                                <p:cTn id="21" presetID="22" presetClass="entr" presetSubtype="4" fill="hold" grpId="0" nodeType="withEffect">
                                  <p:stCondLst>
                                    <p:cond delay="0"/>
                                  </p:stCondLst>
                                  <p:childTnLst>
                                    <p:set>
                                      <p:cBhvr>
                                        <p:cTn id="22" dur="1" fill="hold">
                                          <p:stCondLst>
                                            <p:cond delay="0"/>
                                          </p:stCondLst>
                                        </p:cTn>
                                        <p:tgtEl>
                                          <p:spTgt spid="3">
                                            <p:graphicEl>
                                              <a:chart seriesIdx="-4" categoryIdx="3" bldStep="category"/>
                                            </p:graphicEl>
                                          </p:spTgt>
                                        </p:tgtEl>
                                        <p:attrNameLst>
                                          <p:attrName>style.visibility</p:attrName>
                                        </p:attrNameLst>
                                      </p:cBhvr>
                                      <p:to>
                                        <p:strVal val="visible"/>
                                      </p:to>
                                    </p:set>
                                    <p:animEffect transition="in" filter="wipe(down)">
                                      <p:cBhvr>
                                        <p:cTn id="23" dur="500"/>
                                        <p:tgtEl>
                                          <p:spTgt spid="3">
                                            <p:graphicEl>
                                              <a:chart seriesIdx="-4" categoryIdx="3" bldStep="category"/>
                                            </p:graphicEl>
                                          </p:spTgt>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3">
                                            <p:graphicEl>
                                              <a:chart seriesIdx="-4" categoryIdx="4" bldStep="category"/>
                                            </p:graphicEl>
                                          </p:spTgt>
                                        </p:tgtEl>
                                        <p:attrNameLst>
                                          <p:attrName>style.visibility</p:attrName>
                                        </p:attrNameLst>
                                      </p:cBhvr>
                                      <p:to>
                                        <p:strVal val="visible"/>
                                      </p:to>
                                    </p:set>
                                    <p:animEffect transition="in" filter="wipe(down)">
                                      <p:cBhvr>
                                        <p:cTn id="26" dur="500"/>
                                        <p:tgtEl>
                                          <p:spTgt spid="3">
                                            <p:graphicEl>
                                              <a:chart seriesIdx="-4" categoryIdx="4" bldStep="category"/>
                                            </p:graphicEl>
                                          </p:spTgt>
                                        </p:tgtEl>
                                      </p:cBhvr>
                                    </p:animEffect>
                                  </p:childTnLst>
                                </p:cTn>
                              </p:par>
                              <p:par>
                                <p:cTn id="27" presetID="22" presetClass="entr" presetSubtype="4" fill="hold" grpId="0" nodeType="withEffect">
                                  <p:stCondLst>
                                    <p:cond delay="0"/>
                                  </p:stCondLst>
                                  <p:childTnLst>
                                    <p:set>
                                      <p:cBhvr>
                                        <p:cTn id="28" dur="1" fill="hold">
                                          <p:stCondLst>
                                            <p:cond delay="0"/>
                                          </p:stCondLst>
                                        </p:cTn>
                                        <p:tgtEl>
                                          <p:spTgt spid="3">
                                            <p:graphicEl>
                                              <a:chart seriesIdx="-4" categoryIdx="5" bldStep="category"/>
                                            </p:graphicEl>
                                          </p:spTgt>
                                        </p:tgtEl>
                                        <p:attrNameLst>
                                          <p:attrName>style.visibility</p:attrName>
                                        </p:attrNameLst>
                                      </p:cBhvr>
                                      <p:to>
                                        <p:strVal val="visible"/>
                                      </p:to>
                                    </p:set>
                                    <p:animEffect transition="in" filter="wipe(down)">
                                      <p:cBhvr>
                                        <p:cTn id="29" dur="500"/>
                                        <p:tgtEl>
                                          <p:spTgt spid="3">
                                            <p:graphicEl>
                                              <a:chart seriesIdx="-4" categoryIdx="5" bldStep="category"/>
                                            </p:graphicEl>
                                          </p:spTgt>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nodeType="click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wipe(left)">
                                      <p:cBhvr>
                                        <p:cTn id="34" dur="500"/>
                                        <p:tgtEl>
                                          <p:spTgt spid="8"/>
                                        </p:tgtEl>
                                      </p:cBhvr>
                                    </p:animEffect>
                                  </p:childTnLst>
                                </p:cTn>
                              </p:par>
                              <p:par>
                                <p:cTn id="35" presetID="22" presetClass="entr" presetSubtype="8" fill="hold" nodeType="withEffect">
                                  <p:stCondLst>
                                    <p:cond delay="0"/>
                                  </p:stCondLst>
                                  <p:childTnLst>
                                    <p:set>
                                      <p:cBhvr>
                                        <p:cTn id="36" dur="1" fill="hold">
                                          <p:stCondLst>
                                            <p:cond delay="0"/>
                                          </p:stCondLst>
                                        </p:cTn>
                                        <p:tgtEl>
                                          <p:spTgt spid="2"/>
                                        </p:tgtEl>
                                        <p:attrNameLst>
                                          <p:attrName>style.visibility</p:attrName>
                                        </p:attrNameLst>
                                      </p:cBhvr>
                                      <p:to>
                                        <p:strVal val="visible"/>
                                      </p:to>
                                    </p:set>
                                    <p:animEffect transition="in" filter="wipe(left)">
                                      <p:cBhvr>
                                        <p:cTn id="37" dur="500"/>
                                        <p:tgtEl>
                                          <p:spTgt spid="2"/>
                                        </p:tgtEl>
                                      </p:cBhvr>
                                    </p:animEffect>
                                  </p:childTnLst>
                                </p:cTn>
                              </p:par>
                              <p:par>
                                <p:cTn id="38" presetID="22" presetClass="entr" presetSubtype="8" fill="hold" grpId="0" nodeType="withEffect">
                                  <p:stCondLst>
                                    <p:cond delay="0"/>
                                  </p:stCondLst>
                                  <p:childTnLst>
                                    <p:set>
                                      <p:cBhvr>
                                        <p:cTn id="39" dur="1" fill="hold">
                                          <p:stCondLst>
                                            <p:cond delay="0"/>
                                          </p:stCondLst>
                                        </p:cTn>
                                        <p:tgtEl>
                                          <p:spTgt spid="4"/>
                                        </p:tgtEl>
                                        <p:attrNameLst>
                                          <p:attrName>style.visibility</p:attrName>
                                        </p:attrNameLst>
                                      </p:cBhvr>
                                      <p:to>
                                        <p:strVal val="visible"/>
                                      </p:to>
                                    </p:set>
                                    <p:animEffect transition="in" filter="wipe(left)">
                                      <p:cBhvr>
                                        <p:cTn id="4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uiExpand="1">
        <p:bldSub>
          <a:bldChart bld="category"/>
        </p:bldSub>
      </p:bldGraphic>
      <p:bldP spid="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565E22-7BDC-3AD6-0D87-FB4E7B6D43BD}"/>
            </a:ext>
          </a:extLst>
        </p:cNvPr>
        <p:cNvGrpSpPr/>
        <p:nvPr/>
      </p:nvGrpSpPr>
      <p:grpSpPr>
        <a:xfrm>
          <a:off x="0" y="0"/>
          <a:ext cx="0" cy="0"/>
          <a:chOff x="0" y="0"/>
          <a:chExt cx="0" cy="0"/>
        </a:xfrm>
      </p:grpSpPr>
      <p:sp>
        <p:nvSpPr>
          <p:cNvPr id="12" name="Title">
            <a:extLst>
              <a:ext uri="{FF2B5EF4-FFF2-40B4-BE49-F238E27FC236}">
                <a16:creationId xmlns:a16="http://schemas.microsoft.com/office/drawing/2014/main" id="{B45C6617-9C9C-6137-B576-96E5FE770342}"/>
              </a:ext>
            </a:extLst>
          </p:cNvPr>
          <p:cNvSpPr>
            <a:spLocks noGrp="1"/>
          </p:cNvSpPr>
          <p:nvPr>
            <p:ph type="title"/>
          </p:nvPr>
        </p:nvSpPr>
        <p:spPr>
          <a:xfrm>
            <a:off x="430001" y="1385794"/>
            <a:ext cx="5921375" cy="715963"/>
          </a:xfrm>
        </p:spPr>
        <p:txBody>
          <a:bodyPr>
            <a:noAutofit/>
          </a:bodyPr>
          <a:lstStyle/>
          <a:p>
            <a:r>
              <a:rPr lang="en-GB" sz="5400" dirty="0"/>
              <a:t>FOR MORE INFORMATION</a:t>
            </a:r>
          </a:p>
        </p:txBody>
      </p:sp>
      <p:sp>
        <p:nvSpPr>
          <p:cNvPr id="5" name="Text Placeholder 2">
            <a:extLst>
              <a:ext uri="{FF2B5EF4-FFF2-40B4-BE49-F238E27FC236}">
                <a16:creationId xmlns:a16="http://schemas.microsoft.com/office/drawing/2014/main" id="{517F6AAA-EA7E-32EC-2C81-B7DFA3831C8D}"/>
              </a:ext>
            </a:extLst>
          </p:cNvPr>
          <p:cNvSpPr>
            <a:spLocks noGrp="1"/>
          </p:cNvSpPr>
          <p:nvPr>
            <p:ph type="body" sz="quarter" idx="12"/>
          </p:nvPr>
        </p:nvSpPr>
        <p:spPr>
          <a:xfrm>
            <a:off x="404904" y="2994212"/>
            <a:ext cx="5386295" cy="2726359"/>
          </a:xfrm>
        </p:spPr>
        <p:txBody>
          <a:bodyPr>
            <a:normAutofit/>
          </a:bodyPr>
          <a:lstStyle/>
          <a:p>
            <a:r>
              <a:rPr lang="en-GB" b="1" dirty="0">
                <a:hlinkClick r:id="rId2">
                  <a:extLst>
                    <a:ext uri="{A12FA001-AC4F-418D-AE19-62706E023703}">
                      <ahyp:hlinkClr xmlns:ahyp="http://schemas.microsoft.com/office/drawing/2018/hyperlinkcolor" val="tx"/>
                    </a:ext>
                  </a:extLst>
                </a:hlinkClick>
              </a:rPr>
              <a:t>Simon.Little@videogameseurope.eu</a:t>
            </a:r>
          </a:p>
          <a:p>
            <a:r>
              <a:rPr lang="en-GB" dirty="0"/>
              <a:t>Video Games Europe - Managing Director</a:t>
            </a:r>
            <a:endParaRPr lang="en-GB" dirty="0">
              <a:hlinkClick r:id="rId2">
                <a:extLst>
                  <a:ext uri="{A12FA001-AC4F-418D-AE19-62706E023703}">
                    <ahyp:hlinkClr xmlns:ahyp="http://schemas.microsoft.com/office/drawing/2018/hyperlinkcolor" val="tx"/>
                  </a:ext>
                </a:extLst>
              </a:hlinkClick>
            </a:endParaRPr>
          </a:p>
          <a:p>
            <a:endParaRPr lang="en-GB" b="1" dirty="0">
              <a:hlinkClick r:id="" action="ppaction://noaction">
                <a:extLst>
                  <a:ext uri="{A12FA001-AC4F-418D-AE19-62706E023703}">
                    <ahyp:hlinkClr xmlns:ahyp="http://schemas.microsoft.com/office/drawing/2018/hyperlinkcolor" val="tx"/>
                  </a:ext>
                </a:extLst>
              </a:hlinkClick>
            </a:endParaRPr>
          </a:p>
          <a:p>
            <a:r>
              <a:rPr lang="en-GB" b="1" dirty="0">
                <a:hlinkClick r:id="" action="ppaction://noaction">
                  <a:extLst>
                    <a:ext uri="{A12FA001-AC4F-418D-AE19-62706E023703}">
                      <ahyp:hlinkClr xmlns:ahyp="http://schemas.microsoft.com/office/drawing/2018/hyperlinkcolor" val="tx"/>
                    </a:ext>
                  </a:extLst>
                </a:hlinkClick>
              </a:rPr>
              <a:t>Eduardo.Mena@ipsos.com</a:t>
            </a:r>
            <a:r>
              <a:rPr lang="en-GB" b="1" dirty="0"/>
              <a:t> </a:t>
            </a:r>
            <a:br>
              <a:rPr lang="en-GB" dirty="0"/>
            </a:br>
            <a:r>
              <a:rPr lang="en-GB" dirty="0"/>
              <a:t>Ipsos - Research Director</a:t>
            </a:r>
            <a:endParaRPr lang="en-GB" dirty="0">
              <a:hlinkClick r:id="rId3"/>
            </a:endParaRPr>
          </a:p>
          <a:p>
            <a:endParaRPr lang="en-GB" b="1" dirty="0">
              <a:hlinkClick r:id="" action="ppaction://noaction">
                <a:extLst>
                  <a:ext uri="{A12FA001-AC4F-418D-AE19-62706E023703}">
                    <ahyp:hlinkClr xmlns:ahyp="http://schemas.microsoft.com/office/drawing/2018/hyperlinkcolor" val="tx"/>
                  </a:ext>
                </a:extLst>
              </a:hlinkClick>
            </a:endParaRPr>
          </a:p>
          <a:p>
            <a:r>
              <a:rPr lang="en-GB" b="1" dirty="0">
                <a:hlinkClick r:id="" action="ppaction://noaction">
                  <a:extLst>
                    <a:ext uri="{A12FA001-AC4F-418D-AE19-62706E023703}">
                      <ahyp:hlinkClr xmlns:ahyp="http://schemas.microsoft.com/office/drawing/2018/hyperlinkcolor" val="tx"/>
                    </a:ext>
                  </a:extLst>
                </a:hlinkClick>
              </a:rPr>
              <a:t>GameTrack@ipsos.com</a:t>
            </a:r>
            <a:r>
              <a:rPr lang="en-GB" b="1" dirty="0"/>
              <a:t> </a:t>
            </a:r>
          </a:p>
        </p:txBody>
      </p:sp>
      <p:sp>
        <p:nvSpPr>
          <p:cNvPr id="3" name="Triangle">
            <a:extLst>
              <a:ext uri="{FF2B5EF4-FFF2-40B4-BE49-F238E27FC236}">
                <a16:creationId xmlns:a16="http://schemas.microsoft.com/office/drawing/2014/main" id="{21E29AF7-380C-0685-04CC-7FA2EBF82D46}"/>
              </a:ext>
              <a:ext uri="{C183D7F6-B498-43B3-948B-1728B52AA6E4}">
                <adec:decorative xmlns:adec="http://schemas.microsoft.com/office/drawing/2017/decorative" val="1"/>
              </a:ext>
            </a:extLst>
          </p:cNvPr>
          <p:cNvSpPr/>
          <p:nvPr/>
        </p:nvSpPr>
        <p:spPr>
          <a:xfrm rot="16200000">
            <a:off x="8763000" y="3429000"/>
            <a:ext cx="3429000" cy="3429000"/>
          </a:xfrm>
          <a:prstGeom prst="rtTriangl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endParaRPr kumimoji="0" lang="en-GB" sz="1400" b="0" i="0" u="none" strike="noStrike" kern="1200" cap="none" spc="0" normalizeH="0" baseline="0" noProof="0" dirty="0">
              <a:ln>
                <a:noFill/>
              </a:ln>
              <a:solidFill>
                <a:srgbClr val="000000"/>
              </a:solidFill>
              <a:effectLst/>
              <a:uLnTx/>
              <a:uFillTx/>
              <a:latin typeface="Barlow"/>
              <a:ea typeface="+mn-ea"/>
              <a:cs typeface="+mn-cs"/>
            </a:endParaRPr>
          </a:p>
        </p:txBody>
      </p:sp>
      <p:sp>
        <p:nvSpPr>
          <p:cNvPr id="16" name="Parallelogram 1">
            <a:extLst>
              <a:ext uri="{FF2B5EF4-FFF2-40B4-BE49-F238E27FC236}">
                <a16:creationId xmlns:a16="http://schemas.microsoft.com/office/drawing/2014/main" id="{854BF23E-81B3-B05C-17CC-E11C106E2AF4}"/>
              </a:ext>
              <a:ext uri="{C183D7F6-B498-43B3-948B-1728B52AA6E4}">
                <adec:decorative xmlns:adec="http://schemas.microsoft.com/office/drawing/2017/decorative" val="1"/>
              </a:ext>
            </a:extLst>
          </p:cNvPr>
          <p:cNvSpPr/>
          <p:nvPr/>
        </p:nvSpPr>
        <p:spPr>
          <a:xfrm rot="8100000">
            <a:off x="6193331" y="446791"/>
            <a:ext cx="3313714" cy="849494"/>
          </a:xfrm>
          <a:custGeom>
            <a:avLst/>
            <a:gdLst>
              <a:gd name="connsiteX0" fmla="*/ 2464220 w 3313714"/>
              <a:gd name="connsiteY0" fmla="*/ 0 h 849494"/>
              <a:gd name="connsiteX1" fmla="*/ 3313714 w 3313714"/>
              <a:gd name="connsiteY1" fmla="*/ 849494 h 849494"/>
              <a:gd name="connsiteX2" fmla="*/ 849494 w 3313714"/>
              <a:gd name="connsiteY2" fmla="*/ 849494 h 849494"/>
              <a:gd name="connsiteX3" fmla="*/ 0 w 3313714"/>
              <a:gd name="connsiteY3" fmla="*/ 0 h 849494"/>
            </a:gdLst>
            <a:ahLst/>
            <a:cxnLst>
              <a:cxn ang="0">
                <a:pos x="connsiteX0" y="connsiteY0"/>
              </a:cxn>
              <a:cxn ang="0">
                <a:pos x="connsiteX1" y="connsiteY1"/>
              </a:cxn>
              <a:cxn ang="0">
                <a:pos x="connsiteX2" y="connsiteY2"/>
              </a:cxn>
              <a:cxn ang="0">
                <a:pos x="connsiteX3" y="connsiteY3"/>
              </a:cxn>
            </a:cxnLst>
            <a:rect l="l" t="t" r="r" b="b"/>
            <a:pathLst>
              <a:path w="3313714" h="849494">
                <a:moveTo>
                  <a:pt x="2464220" y="0"/>
                </a:moveTo>
                <a:lnTo>
                  <a:pt x="3313714" y="849494"/>
                </a:lnTo>
                <a:lnTo>
                  <a:pt x="849494" y="849494"/>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endParaRPr kumimoji="0" lang="en-GB" sz="1400" b="0" i="0" u="none" strike="noStrike" kern="1200" cap="none" spc="0" normalizeH="0" baseline="0" noProof="0" dirty="0">
              <a:ln>
                <a:noFill/>
              </a:ln>
              <a:solidFill>
                <a:srgbClr val="000000"/>
              </a:solidFill>
              <a:effectLst/>
              <a:uLnTx/>
              <a:uFillTx/>
              <a:latin typeface="Barlow"/>
              <a:ea typeface="+mn-ea"/>
              <a:cs typeface="+mn-cs"/>
            </a:endParaRPr>
          </a:p>
        </p:txBody>
      </p:sp>
      <p:sp>
        <p:nvSpPr>
          <p:cNvPr id="15" name="Parallelogram 2">
            <a:extLst>
              <a:ext uri="{FF2B5EF4-FFF2-40B4-BE49-F238E27FC236}">
                <a16:creationId xmlns:a16="http://schemas.microsoft.com/office/drawing/2014/main" id="{2658128C-B56F-B831-125E-AED0750145C6}"/>
              </a:ext>
              <a:ext uri="{C183D7F6-B498-43B3-948B-1728B52AA6E4}">
                <adec:decorative xmlns:adec="http://schemas.microsoft.com/office/drawing/2017/decorative" val="1"/>
              </a:ext>
            </a:extLst>
          </p:cNvPr>
          <p:cNvSpPr/>
          <p:nvPr/>
        </p:nvSpPr>
        <p:spPr>
          <a:xfrm rot="8100000">
            <a:off x="8065079" y="5561714"/>
            <a:ext cx="3313714" cy="849494"/>
          </a:xfrm>
          <a:custGeom>
            <a:avLst/>
            <a:gdLst>
              <a:gd name="connsiteX0" fmla="*/ 2464220 w 3313714"/>
              <a:gd name="connsiteY0" fmla="*/ 0 h 849494"/>
              <a:gd name="connsiteX1" fmla="*/ 3313714 w 3313714"/>
              <a:gd name="connsiteY1" fmla="*/ 849494 h 849494"/>
              <a:gd name="connsiteX2" fmla="*/ 849494 w 3313714"/>
              <a:gd name="connsiteY2" fmla="*/ 849494 h 849494"/>
              <a:gd name="connsiteX3" fmla="*/ 0 w 3313714"/>
              <a:gd name="connsiteY3" fmla="*/ 0 h 849494"/>
            </a:gdLst>
            <a:ahLst/>
            <a:cxnLst>
              <a:cxn ang="0">
                <a:pos x="connsiteX0" y="connsiteY0"/>
              </a:cxn>
              <a:cxn ang="0">
                <a:pos x="connsiteX1" y="connsiteY1"/>
              </a:cxn>
              <a:cxn ang="0">
                <a:pos x="connsiteX2" y="connsiteY2"/>
              </a:cxn>
              <a:cxn ang="0">
                <a:pos x="connsiteX3" y="connsiteY3"/>
              </a:cxn>
            </a:cxnLst>
            <a:rect l="l" t="t" r="r" b="b"/>
            <a:pathLst>
              <a:path w="3313714" h="849494">
                <a:moveTo>
                  <a:pt x="2464220" y="0"/>
                </a:moveTo>
                <a:lnTo>
                  <a:pt x="3313714" y="849494"/>
                </a:lnTo>
                <a:lnTo>
                  <a:pt x="849494" y="849494"/>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endParaRPr kumimoji="0" lang="en-GB" sz="1400" b="0" i="0" u="none" strike="noStrike" kern="1200" cap="none" spc="0" normalizeH="0" baseline="0" noProof="0" dirty="0">
              <a:ln>
                <a:noFill/>
              </a:ln>
              <a:solidFill>
                <a:srgbClr val="000000"/>
              </a:solidFill>
              <a:effectLst/>
              <a:uLnTx/>
              <a:uFillTx/>
              <a:latin typeface="Barlow"/>
              <a:ea typeface="+mn-ea"/>
              <a:cs typeface="+mn-cs"/>
            </a:endParaRPr>
          </a:p>
        </p:txBody>
      </p:sp>
      <p:pic>
        <p:nvPicPr>
          <p:cNvPr id="2" name="Ipsos Logo">
            <a:extLst>
              <a:ext uri="{FF2B5EF4-FFF2-40B4-BE49-F238E27FC236}">
                <a16:creationId xmlns:a16="http://schemas.microsoft.com/office/drawing/2014/main" id="{A80738AE-0D53-7849-1AA3-A1AA5B4B24DA}"/>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1263361" y="6173519"/>
            <a:ext cx="492637" cy="446920"/>
          </a:xfrm>
          <a:prstGeom prst="rect">
            <a:avLst/>
          </a:prstGeom>
        </p:spPr>
      </p:pic>
    </p:spTree>
    <p:extLst>
      <p:ext uri="{BB962C8B-B14F-4D97-AF65-F5344CB8AC3E}">
        <p14:creationId xmlns:p14="http://schemas.microsoft.com/office/powerpoint/2010/main" val="28916258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30A8E7-4B2E-6EF6-6126-8A2827C1F5A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0ABDBA3-99D5-1D98-0960-288324366856}"/>
              </a:ext>
            </a:extLst>
          </p:cNvPr>
          <p:cNvSpPr>
            <a:spLocks noGrp="1"/>
          </p:cNvSpPr>
          <p:nvPr>
            <p:ph type="title"/>
          </p:nvPr>
        </p:nvSpPr>
        <p:spPr>
          <a:xfrm>
            <a:off x="434164" y="170240"/>
            <a:ext cx="11299088" cy="715669"/>
          </a:xfrm>
        </p:spPr>
        <p:txBody>
          <a:bodyPr/>
          <a:lstStyle/>
          <a:p>
            <a:r>
              <a:rPr lang="en-GB" dirty="0"/>
              <a:t>TECHNICAL NOTES</a:t>
            </a:r>
          </a:p>
        </p:txBody>
      </p:sp>
      <p:sp>
        <p:nvSpPr>
          <p:cNvPr id="4" name="Text Box">
            <a:extLst>
              <a:ext uri="{FF2B5EF4-FFF2-40B4-BE49-F238E27FC236}">
                <a16:creationId xmlns:a16="http://schemas.microsoft.com/office/drawing/2014/main" id="{DF02437A-3692-E184-E617-4FDD52F8E13C}"/>
              </a:ext>
            </a:extLst>
          </p:cNvPr>
          <p:cNvSpPr txBox="1"/>
          <p:nvPr/>
        </p:nvSpPr>
        <p:spPr>
          <a:xfrm>
            <a:off x="434164" y="566891"/>
            <a:ext cx="11472863" cy="5929601"/>
          </a:xfrm>
          <a:prstGeom prst="rect">
            <a:avLst/>
          </a:prstGeom>
        </p:spPr>
        <p:txBody>
          <a:bodyPr vert="horz" lIns="0" tIns="0" rIns="0" bIns="0" rtlCol="0">
            <a:noAutofit/>
          </a:bodyPr>
          <a:lstStyle>
            <a:lvl1pPr indent="0">
              <a:lnSpc>
                <a:spcPct val="110000"/>
              </a:lnSpc>
              <a:spcBef>
                <a:spcPts val="500"/>
              </a:spcBef>
              <a:spcAft>
                <a:spcPts val="500"/>
              </a:spcAft>
              <a:buSzPct val="50000"/>
              <a:buFont typeface="Barlow" panose="020B0406020202030204" pitchFamily="34" charset="0"/>
              <a:buNone/>
              <a:defRPr sz="3600" b="1">
                <a:solidFill>
                  <a:schemeClr val="bg1"/>
                </a:solidFill>
              </a:defRPr>
            </a:lvl1pPr>
            <a:lvl2pPr marL="266700" indent="-266700">
              <a:lnSpc>
                <a:spcPct val="110000"/>
              </a:lnSpc>
              <a:spcBef>
                <a:spcPts val="500"/>
              </a:spcBef>
              <a:spcAft>
                <a:spcPts val="500"/>
              </a:spcAft>
              <a:buSzPct val="80000"/>
              <a:buFont typeface="Barlow" panose="020B0502040204020203" pitchFamily="34" charset="0"/>
              <a:buChar char="●"/>
              <a:defRPr sz="2400" b="1">
                <a:solidFill>
                  <a:schemeClr val="bg1"/>
                </a:solidFill>
              </a:defRPr>
            </a:lvl2pPr>
            <a:lvl3pPr marL="630238" indent="-260350">
              <a:lnSpc>
                <a:spcPct val="110000"/>
              </a:lnSpc>
              <a:spcBef>
                <a:spcPts val="500"/>
              </a:spcBef>
              <a:spcAft>
                <a:spcPts val="500"/>
              </a:spcAft>
              <a:buFont typeface="Barlow" panose="020B0604020202020204" pitchFamily="34" charset="0"/>
              <a:buChar char="‒"/>
              <a:defRPr sz="2400" b="1">
                <a:solidFill>
                  <a:schemeClr val="bg1"/>
                </a:solidFill>
              </a:defRPr>
            </a:lvl3pPr>
            <a:lvl4pPr marL="987425" indent="-228600">
              <a:lnSpc>
                <a:spcPct val="110000"/>
              </a:lnSpc>
              <a:spcBef>
                <a:spcPts val="500"/>
              </a:spcBef>
              <a:spcAft>
                <a:spcPts val="500"/>
              </a:spcAft>
              <a:buFont typeface="Barlow" panose="020B0604020202020204" pitchFamily="34" charset="0"/>
              <a:buChar char="•"/>
              <a:defRPr sz="2400"/>
            </a:lvl4pPr>
            <a:lvl5pPr marL="1262063" indent="-228600">
              <a:lnSpc>
                <a:spcPct val="110000"/>
              </a:lnSpc>
              <a:spcBef>
                <a:spcPts val="500"/>
              </a:spcBef>
              <a:spcAft>
                <a:spcPts val="500"/>
              </a:spcAft>
              <a:buFont typeface="Barlow" panose="020B0406020202030204" pitchFamily="34" charset="0"/>
              <a:buChar char="−"/>
              <a:defRPr sz="2400"/>
            </a:lvl5pPr>
            <a:lvl6pPr marL="1701800" indent="406400">
              <a:lnSpc>
                <a:spcPct val="110000"/>
              </a:lnSpc>
              <a:spcBef>
                <a:spcPts val="500"/>
              </a:spcBef>
              <a:spcAft>
                <a:spcPts val="500"/>
              </a:spcAft>
              <a:buFont typeface="Barlow" panose="020B0604020202020204" pitchFamily="34" charset="0"/>
              <a:buChar char="•"/>
              <a:defRPr sz="2400"/>
            </a:lvl6pPr>
            <a:lvl7pPr marL="2971800" indent="-228600">
              <a:lnSpc>
                <a:spcPct val="90000"/>
              </a:lnSpc>
              <a:spcBef>
                <a:spcPts val="500"/>
              </a:spcBef>
              <a:buFont typeface="Barlow" panose="020B0604020202020204" pitchFamily="34" charset="0"/>
              <a:buChar char="•"/>
            </a:lvl7pPr>
            <a:lvl8pPr marL="3429000" indent="-228600">
              <a:lnSpc>
                <a:spcPct val="90000"/>
              </a:lnSpc>
              <a:spcBef>
                <a:spcPts val="500"/>
              </a:spcBef>
              <a:buFont typeface="Barlow" panose="020B0604020202020204" pitchFamily="34" charset="0"/>
              <a:buChar char="•"/>
            </a:lvl8pPr>
            <a:lvl9pPr marL="3886200" indent="-228600">
              <a:lnSpc>
                <a:spcPct val="90000"/>
              </a:lnSpc>
              <a:spcBef>
                <a:spcPts val="500"/>
              </a:spcBef>
              <a:buFont typeface="Barlow" panose="020B0604020202020204" pitchFamily="34" charset="0"/>
              <a:buChar char="•"/>
            </a:lvl9pPr>
          </a:lstStyle>
          <a:p>
            <a:pPr defTabSz="1101751" fontAlgn="base">
              <a:spcBef>
                <a:spcPct val="0"/>
              </a:spcBef>
              <a:spcAft>
                <a:spcPct val="0"/>
              </a:spcAft>
            </a:pPr>
            <a:r>
              <a:rPr lang="en-GB" sz="1200" u="sng" dirty="0">
                <a:ea typeface="Calibri" panose="020F0502020204030204" pitchFamily="34" charset="0"/>
                <a:cs typeface="Calibri" panose="020F0502020204030204" pitchFamily="34" charset="0"/>
              </a:rPr>
              <a:t>FIELDWORK</a:t>
            </a:r>
          </a:p>
          <a:p>
            <a:pPr defTabSz="1101751" fontAlgn="base">
              <a:spcBef>
                <a:spcPct val="0"/>
              </a:spcBef>
              <a:spcAft>
                <a:spcPct val="0"/>
              </a:spcAft>
            </a:pPr>
            <a:r>
              <a:rPr lang="en-GB" sz="1200" b="0" dirty="0">
                <a:ea typeface="Calibri" panose="020F0502020204030204" pitchFamily="34" charset="0"/>
                <a:cs typeface="Calibri" panose="020F0502020204030204" pitchFamily="34" charset="0"/>
              </a:rPr>
              <a:t>GameTrack fieldwork runs once a year between Jan – Feb 2026, asking respondents about their past 12 months video game playing and purchasing habits. Also, sample of 1,000 adults aged 18+ is interviewed via a short offline survey (including questions relating to the games played by their 6-17 years old children/teens), to provide data that is used to weight responses from a much more detailed online survey. This offline survey is progressed once every three years, to keep track of overall reach and profile of the video game population. </a:t>
            </a:r>
          </a:p>
          <a:p>
            <a:pPr defTabSz="1101751" fontAlgn="base">
              <a:spcBef>
                <a:spcPct val="0"/>
              </a:spcBef>
              <a:spcAft>
                <a:spcPct val="0"/>
              </a:spcAft>
            </a:pPr>
            <a:r>
              <a:rPr lang="en-GB" sz="1200" b="0" dirty="0">
                <a:ea typeface="Calibri" panose="020F0502020204030204" pitchFamily="34" charset="0"/>
                <a:cs typeface="Calibri" panose="020F0502020204030204" pitchFamily="34" charset="0"/>
              </a:rPr>
              <a:t>The online survey is conducted amongst a sample of 3,000 / 2,000 internet users aged 6-75 years old since 2025 (previously 6-64 years olds), who represent the vast majority of all video games players for each country and runs once a year. Survey respondents are asked about their video game habits and claimed spend on video games on average per month. The results are extrapolated up for the year and reported as a yearly total when reporting value estimates. Time spent gaming is asked at a ‘typical’ level, not specific to a particular week.</a:t>
            </a:r>
          </a:p>
          <a:p>
            <a:pPr defTabSz="1101751" fontAlgn="base">
              <a:spcBef>
                <a:spcPct val="0"/>
              </a:spcBef>
              <a:spcAft>
                <a:spcPct val="0"/>
              </a:spcAft>
            </a:pPr>
            <a:r>
              <a:rPr lang="en-GB" sz="1200" u="sng" dirty="0">
                <a:ea typeface="Calibri" panose="020F0502020204030204" pitchFamily="34" charset="0"/>
                <a:cs typeface="Calibri" panose="020F0502020204030204" pitchFamily="34" charset="0"/>
              </a:rPr>
              <a:t>WEIGHTING</a:t>
            </a:r>
            <a:r>
              <a:rPr lang="en-GB" sz="1200" b="0" u="sng" dirty="0">
                <a:ea typeface="Calibri" panose="020F0502020204030204" pitchFamily="34" charset="0"/>
                <a:cs typeface="Calibri" panose="020F0502020204030204" pitchFamily="34" charset="0"/>
              </a:rPr>
              <a:t> </a:t>
            </a:r>
          </a:p>
          <a:p>
            <a:pPr defTabSz="1101751" fontAlgn="base">
              <a:spcBef>
                <a:spcPct val="0"/>
              </a:spcBef>
              <a:spcAft>
                <a:spcPct val="0"/>
              </a:spcAft>
            </a:pPr>
            <a:r>
              <a:rPr lang="en-GB" sz="1200" b="0" dirty="0">
                <a:ea typeface="Calibri" panose="020F0502020204030204" pitchFamily="34" charset="0"/>
                <a:cs typeface="Calibri" panose="020F0502020204030204" pitchFamily="34" charset="0"/>
              </a:rPr>
              <a:t>Survey data is weighted to provide a nationally representative sample of a country specific 6-75 years old population from each country, with strong quotas in age, gender, region, education and working status, Whilst quotas are set to provide a ‘good’ representation of the population, the weighting provides a further refinement to ensure that it is completely representative. The specific GameTrack weighting is then designed to make the online sample of 6-75 years old representative of the </a:t>
            </a:r>
            <a:r>
              <a:rPr lang="en-GB" sz="1200" i="1" dirty="0">
                <a:ea typeface="Calibri" panose="020F0502020204030204" pitchFamily="34" charset="0"/>
                <a:cs typeface="Calibri" panose="020F0502020204030204" pitchFamily="34" charset="0"/>
              </a:rPr>
              <a:t>full population </a:t>
            </a:r>
            <a:r>
              <a:rPr lang="en-GB" sz="1200" b="0" dirty="0">
                <a:ea typeface="Calibri" panose="020F0502020204030204" pitchFamily="34" charset="0"/>
                <a:cs typeface="Calibri" panose="020F0502020204030204" pitchFamily="34" charset="0"/>
              </a:rPr>
              <a:t>of 6-75 years old – who play and don’t play video games.</a:t>
            </a:r>
            <a:endParaRPr lang="en-GB" sz="700" b="0" dirty="0">
              <a:cs typeface="Calibri" panose="020F0502020204030204" pitchFamily="34" charset="0"/>
            </a:endParaRPr>
          </a:p>
          <a:p>
            <a:pPr defTabSz="1101751" eaLnBrk="0" fontAlgn="base" hangingPunct="0">
              <a:spcBef>
                <a:spcPct val="0"/>
              </a:spcBef>
              <a:spcAft>
                <a:spcPct val="0"/>
              </a:spcAft>
            </a:pPr>
            <a:r>
              <a:rPr lang="en-GB" sz="1200" b="0" dirty="0">
                <a:ea typeface="Calibri" pitchFamily="34" charset="0"/>
                <a:cs typeface="Calibri" panose="020F0502020204030204" pitchFamily="34" charset="0"/>
              </a:rPr>
              <a:t>In terms of GameTrack, we have two key stages of weighting:</a:t>
            </a:r>
            <a:endParaRPr lang="en-GB" sz="700" b="0" dirty="0">
              <a:cs typeface="Calibri" panose="020F0502020204030204" pitchFamily="34" charset="0"/>
            </a:endParaRPr>
          </a:p>
          <a:p>
            <a:pPr marL="275437" indent="-275437" defTabSz="1101751" eaLnBrk="0" fontAlgn="base" hangingPunct="0">
              <a:spcBef>
                <a:spcPct val="0"/>
              </a:spcBef>
              <a:spcAft>
                <a:spcPct val="0"/>
              </a:spcAft>
              <a:buFont typeface="+mj-lt"/>
              <a:buAutoNum type="arabicPeriod"/>
            </a:pPr>
            <a:r>
              <a:rPr lang="en-GB" sz="1200" b="0" dirty="0">
                <a:ea typeface="Calibri" pitchFamily="34" charset="0"/>
                <a:cs typeface="Calibri" panose="020F0502020204030204" pitchFamily="34" charset="0"/>
              </a:rPr>
              <a:t>The offline omnibus data is weighted to provide a nationally representative sample of the population aged 18+.</a:t>
            </a:r>
            <a:endParaRPr lang="en-GB" sz="700" b="0" dirty="0">
              <a:cs typeface="Calibri" panose="020F0502020204030204" pitchFamily="34" charset="0"/>
            </a:endParaRPr>
          </a:p>
          <a:p>
            <a:pPr marL="275437" indent="-275437" defTabSz="1101751" eaLnBrk="0" fontAlgn="base" hangingPunct="0">
              <a:spcBef>
                <a:spcPct val="0"/>
              </a:spcBef>
              <a:spcAft>
                <a:spcPct val="0"/>
              </a:spcAft>
              <a:buFont typeface="+mj-lt"/>
              <a:buAutoNum type="arabicPeriod"/>
            </a:pPr>
            <a:r>
              <a:rPr lang="en-GB" sz="1200" b="0" dirty="0">
                <a:ea typeface="Calibri" pitchFamily="34" charset="0"/>
                <a:cs typeface="Calibri" panose="020F0502020204030204" pitchFamily="34" charset="0"/>
              </a:rPr>
              <a:t>The weighted omnibus data is used to provide the weighting scheme that we apply to the online sample. Key functions of this weighting are:</a:t>
            </a:r>
            <a:endParaRPr lang="en-GB" sz="700" b="0" dirty="0">
              <a:cs typeface="Calibri" panose="020F0502020204030204" pitchFamily="34" charset="0"/>
            </a:endParaRPr>
          </a:p>
          <a:p>
            <a:pPr marL="550875" lvl="1" defTabSz="1101751" eaLnBrk="0" fontAlgn="base" hangingPunct="0">
              <a:spcBef>
                <a:spcPct val="0"/>
              </a:spcBef>
              <a:spcAft>
                <a:spcPct val="0"/>
              </a:spcAft>
              <a:buFontTx/>
              <a:buChar char="-"/>
            </a:pPr>
            <a:r>
              <a:rPr lang="en-GB" sz="1200" b="0" dirty="0">
                <a:ea typeface="Calibri" pitchFamily="34" charset="0"/>
                <a:cs typeface="Calibri" panose="020F0502020204030204" pitchFamily="34" charset="0"/>
              </a:rPr>
              <a:t>To weight the profile of PLAYERS and non-PLAYERS to be representative of the profile of each of these groups (as found within the offline omnibus sample).</a:t>
            </a:r>
          </a:p>
          <a:p>
            <a:pPr marL="550875" lvl="1" defTabSz="1101751" eaLnBrk="0" fontAlgn="base" hangingPunct="0">
              <a:spcBef>
                <a:spcPct val="0"/>
              </a:spcBef>
              <a:spcAft>
                <a:spcPct val="0"/>
              </a:spcAft>
              <a:buFontTx/>
              <a:buChar char="-"/>
            </a:pPr>
            <a:r>
              <a:rPr lang="en-GB" sz="1200" b="0" dirty="0">
                <a:ea typeface="Calibri" pitchFamily="34" charset="0"/>
                <a:cs typeface="Calibri" panose="020F0502020204030204" pitchFamily="34" charset="0"/>
              </a:rPr>
              <a:t>To weight PLAYERS/non-PLAYERS to their correct incidences within the total population (as found within the offline omnibus sample).</a:t>
            </a:r>
          </a:p>
          <a:p>
            <a:pPr marL="550875" lvl="1" defTabSz="1101751" eaLnBrk="0" fontAlgn="base" hangingPunct="0">
              <a:spcBef>
                <a:spcPct val="0"/>
              </a:spcBef>
              <a:spcAft>
                <a:spcPct val="0"/>
              </a:spcAft>
              <a:buFontTx/>
              <a:buChar char="-"/>
            </a:pPr>
            <a:r>
              <a:rPr lang="en-GB" sz="1200" b="0" dirty="0">
                <a:ea typeface="Calibri" pitchFamily="34" charset="0"/>
                <a:cs typeface="Calibri" panose="020F0502020204030204" pitchFamily="34" charset="0"/>
              </a:rPr>
              <a:t>The evolution for the video game audience is then tracked based on changes from the representative online sample using calibration factors vs offline results.</a:t>
            </a:r>
          </a:p>
          <a:p>
            <a:pPr marL="0" lvl="1" indent="0" defTabSz="1101751" eaLnBrk="0" fontAlgn="base" hangingPunct="0">
              <a:spcBef>
                <a:spcPct val="0"/>
              </a:spcBef>
              <a:spcAft>
                <a:spcPct val="0"/>
              </a:spcAft>
              <a:buNone/>
            </a:pPr>
            <a:r>
              <a:rPr lang="en-GB" sz="1200" u="sng" dirty="0">
                <a:ea typeface="Calibri" pitchFamily="34" charset="0"/>
                <a:cs typeface="Calibri" panose="020F0502020204030204" pitchFamily="34" charset="0"/>
              </a:rPr>
              <a:t>EXTERNAL DATA - CALIBRATION</a:t>
            </a:r>
            <a:endParaRPr lang="en-GB" sz="1400" u="sng" dirty="0">
              <a:cs typeface="Calibri" panose="020F0502020204030204" pitchFamily="34" charset="0"/>
            </a:endParaRPr>
          </a:p>
          <a:p>
            <a:r>
              <a:rPr lang="en-GB" sz="1200" b="0" dirty="0">
                <a:cs typeface="Calibri" panose="020F0502020204030204" pitchFamily="34" charset="0"/>
              </a:rPr>
              <a:t>For the key headline figures from GameTrack revenue estimates a calibration has been applied to align with accepted market values from sales data. In the case of app revenue from Smartphones/Tablets, this is calibrated using data from SensorTower, based on analysis of this data. Also, for new packaged, paid full game download estimates and additional in-game content acquisitions (DLC), overall estimates are calibrated using sales data from Games Sales Data (GSD) by Video Games EU. Calibration of research data to industry market sources in this manner is an accepted method and is used widely.</a:t>
            </a:r>
          </a:p>
          <a:p>
            <a:r>
              <a:rPr lang="en-GB" sz="1200" u="sng" dirty="0">
                <a:ea typeface="Calibri" pitchFamily="34" charset="0"/>
                <a:cs typeface="Calibri" panose="020F0502020204030204" pitchFamily="34" charset="0"/>
              </a:rPr>
              <a:t>FOR MORE INFORMATION - CONTACT</a:t>
            </a:r>
            <a:br>
              <a:rPr lang="en-GB" sz="1050" b="0" dirty="0"/>
            </a:br>
            <a:endParaRPr lang="en-GB" sz="1050" b="0" dirty="0"/>
          </a:p>
          <a:p>
            <a:r>
              <a:rPr lang="en-GB" sz="1600" b="0" dirty="0"/>
              <a:t>         </a:t>
            </a:r>
            <a:endParaRPr lang="en-GB" sz="1050" b="0" dirty="0"/>
          </a:p>
          <a:p>
            <a:br>
              <a:rPr lang="en-GB" sz="1050" dirty="0"/>
            </a:br>
            <a:endParaRPr lang="en-GB" sz="1050" b="0" dirty="0"/>
          </a:p>
        </p:txBody>
      </p:sp>
      <p:pic>
        <p:nvPicPr>
          <p:cNvPr id="5" name="Picture 4" descr="A picture containing drawing, food, shirt&#10;&#10;Description automatically generated">
            <a:extLst>
              <a:ext uri="{FF2B5EF4-FFF2-40B4-BE49-F238E27FC236}">
                <a16:creationId xmlns:a16="http://schemas.microsoft.com/office/drawing/2014/main" id="{401495A6-D39D-7B89-6FC0-1838D194C942}"/>
              </a:ext>
            </a:extLst>
          </p:cNvPr>
          <p:cNvPicPr>
            <a:picLocks noChangeAspect="1"/>
          </p:cNvPicPr>
          <p:nvPr/>
        </p:nvPicPr>
        <p:blipFill rotWithShape="1">
          <a:blip r:embed="rId2" cstate="hqprint">
            <a:extLst>
              <a:ext uri="{28A0092B-C50C-407E-A947-70E740481C1C}">
                <a14:useLocalDpi xmlns:a14="http://schemas.microsoft.com/office/drawing/2010/main"/>
              </a:ext>
            </a:extLst>
          </a:blip>
          <a:srcRect/>
          <a:stretch/>
        </p:blipFill>
        <p:spPr>
          <a:xfrm>
            <a:off x="8357190" y="170240"/>
            <a:ext cx="3391897" cy="448146"/>
          </a:xfrm>
          <a:prstGeom prst="rect">
            <a:avLst/>
          </a:prstGeom>
        </p:spPr>
      </p:pic>
      <p:graphicFrame>
        <p:nvGraphicFramePr>
          <p:cNvPr id="3" name="Table 2">
            <a:extLst>
              <a:ext uri="{FF2B5EF4-FFF2-40B4-BE49-F238E27FC236}">
                <a16:creationId xmlns:a16="http://schemas.microsoft.com/office/drawing/2014/main" id="{AB38A45C-F514-40CD-C6D0-46E28CBD6120}"/>
              </a:ext>
            </a:extLst>
          </p:cNvPr>
          <p:cNvGraphicFramePr>
            <a:graphicFrameLocks noGrp="1"/>
          </p:cNvGraphicFramePr>
          <p:nvPr/>
        </p:nvGraphicFramePr>
        <p:xfrm>
          <a:off x="434164" y="6020375"/>
          <a:ext cx="10843436" cy="548640"/>
        </p:xfrm>
        <a:graphic>
          <a:graphicData uri="http://schemas.openxmlformats.org/drawingml/2006/table">
            <a:tbl>
              <a:tblPr firstRow="1" bandRow="1">
                <a:tableStyleId>{2D5ABB26-0587-4C30-8999-92F81FD0307C}</a:tableStyleId>
              </a:tblPr>
              <a:tblGrid>
                <a:gridCol w="2710859">
                  <a:extLst>
                    <a:ext uri="{9D8B030D-6E8A-4147-A177-3AD203B41FA5}">
                      <a16:colId xmlns:a16="http://schemas.microsoft.com/office/drawing/2014/main" val="2507299293"/>
                    </a:ext>
                  </a:extLst>
                </a:gridCol>
                <a:gridCol w="2710859">
                  <a:extLst>
                    <a:ext uri="{9D8B030D-6E8A-4147-A177-3AD203B41FA5}">
                      <a16:colId xmlns:a16="http://schemas.microsoft.com/office/drawing/2014/main" val="264361466"/>
                    </a:ext>
                  </a:extLst>
                </a:gridCol>
                <a:gridCol w="2710859">
                  <a:extLst>
                    <a:ext uri="{9D8B030D-6E8A-4147-A177-3AD203B41FA5}">
                      <a16:colId xmlns:a16="http://schemas.microsoft.com/office/drawing/2014/main" val="1138071185"/>
                    </a:ext>
                  </a:extLst>
                </a:gridCol>
                <a:gridCol w="2710859">
                  <a:extLst>
                    <a:ext uri="{9D8B030D-6E8A-4147-A177-3AD203B41FA5}">
                      <a16:colId xmlns:a16="http://schemas.microsoft.com/office/drawing/2014/main" val="3167278743"/>
                    </a:ext>
                  </a:extLst>
                </a:gridCol>
              </a:tblGrid>
              <a:tr h="135367">
                <a:tc>
                  <a:txBody>
                    <a:bodyPr/>
                    <a:lstStyle/>
                    <a:p>
                      <a:r>
                        <a:rPr lang="en-GB" sz="1200" b="0" dirty="0">
                          <a:solidFill>
                            <a:schemeClr val="bg1"/>
                          </a:solidFill>
                          <a:hlinkClick r:id="rId3">
                            <a:extLst>
                              <a:ext uri="{A12FA001-AC4F-418D-AE19-62706E023703}">
                                <ahyp:hlinkClr xmlns:ahyp="http://schemas.microsoft.com/office/drawing/2018/hyperlinkcolor" val="tx"/>
                              </a:ext>
                            </a:extLst>
                          </a:hlinkClick>
                        </a:rPr>
                        <a:t>Simon Little</a:t>
                      </a:r>
                      <a:endParaRPr lang="en-GB" sz="1200" dirty="0">
                        <a:solidFill>
                          <a:schemeClr val="bg1"/>
                        </a:solidFill>
                      </a:endParaRPr>
                    </a:p>
                  </a:txBody>
                  <a:tcPr/>
                </a:tc>
                <a:tc>
                  <a:txBody>
                    <a:bodyPr/>
                    <a:lstStyle/>
                    <a:p>
                      <a:r>
                        <a:rPr lang="en-GB" sz="1200" b="0" dirty="0">
                          <a:solidFill>
                            <a:schemeClr val="bg1"/>
                          </a:solidFill>
                          <a:hlinkClick r:id="rId4">
                            <a:extLst>
                              <a:ext uri="{A12FA001-AC4F-418D-AE19-62706E023703}">
                                <ahyp:hlinkClr xmlns:ahyp="http://schemas.microsoft.com/office/drawing/2018/hyperlinkcolor" val="tx"/>
                              </a:ext>
                            </a:extLst>
                          </a:hlinkClick>
                        </a:rPr>
                        <a:t>Eduardo Mena</a:t>
                      </a:r>
                      <a:endParaRPr lang="en-GB" sz="1200" dirty="0">
                        <a:solidFill>
                          <a:schemeClr val="bg1"/>
                        </a:solidFill>
                      </a:endParaRPr>
                    </a:p>
                  </a:txBody>
                  <a:tcPr/>
                </a:tc>
                <a:tc>
                  <a:txBody>
                    <a:bodyPr/>
                    <a:lstStyle/>
                    <a:p>
                      <a:r>
                        <a:rPr lang="en-GB" sz="1200" b="0" dirty="0">
                          <a:solidFill>
                            <a:schemeClr val="bg1"/>
                          </a:solidFill>
                          <a:hlinkClick r:id="rId5">
                            <a:extLst>
                              <a:ext uri="{A12FA001-AC4F-418D-AE19-62706E023703}">
                                <ahyp:hlinkClr xmlns:ahyp="http://schemas.microsoft.com/office/drawing/2018/hyperlinkcolor" val="tx"/>
                              </a:ext>
                            </a:extLst>
                          </a:hlinkClick>
                        </a:rPr>
                        <a:t>Paul Gray</a:t>
                      </a:r>
                      <a:endParaRPr lang="en-GB" sz="1200" dirty="0">
                        <a:solidFill>
                          <a:schemeClr val="bg1"/>
                        </a:solidFill>
                      </a:endParaRPr>
                    </a:p>
                  </a:txBody>
                  <a:tcPr/>
                </a:tc>
                <a:tc>
                  <a:txBody>
                    <a:bodyPr/>
                    <a:lstStyle/>
                    <a:p>
                      <a:r>
                        <a:rPr lang="en-GB" sz="1200" b="0" dirty="0">
                          <a:solidFill>
                            <a:schemeClr val="bg1"/>
                          </a:solidFill>
                          <a:hlinkClick r:id="rId6">
                            <a:extLst>
                              <a:ext uri="{A12FA001-AC4F-418D-AE19-62706E023703}">
                                <ahyp:hlinkClr xmlns:ahyp="http://schemas.microsoft.com/office/drawing/2018/hyperlinkcolor" val="tx"/>
                              </a:ext>
                            </a:extLst>
                          </a:hlinkClick>
                        </a:rPr>
                        <a:t>Jack Maloney</a:t>
                      </a:r>
                      <a:endParaRPr lang="en-GB" sz="1200" dirty="0">
                        <a:solidFill>
                          <a:schemeClr val="bg1"/>
                        </a:solidFill>
                      </a:endParaRPr>
                    </a:p>
                  </a:txBody>
                  <a:tcPr/>
                </a:tc>
                <a:extLst>
                  <a:ext uri="{0D108BD9-81ED-4DB2-BD59-A6C34878D82A}">
                    <a16:rowId xmlns:a16="http://schemas.microsoft.com/office/drawing/2014/main" val="262872887"/>
                  </a:ext>
                </a:extLst>
              </a:tr>
              <a:tr h="135367">
                <a:tc>
                  <a:txBody>
                    <a:bodyPr/>
                    <a:lstStyle/>
                    <a:p>
                      <a:r>
                        <a:rPr lang="en-GB" sz="1200" b="0" dirty="0">
                          <a:solidFill>
                            <a:schemeClr val="bg1"/>
                          </a:solidFill>
                        </a:rPr>
                        <a:t>Video Games EU - Managing Director</a:t>
                      </a:r>
                      <a:endParaRPr lang="en-GB" sz="1200" dirty="0">
                        <a:solidFill>
                          <a:schemeClr val="bg1"/>
                        </a:solidFill>
                      </a:endParaRPr>
                    </a:p>
                  </a:txBody>
                  <a:tcPr/>
                </a:tc>
                <a:tc>
                  <a:txBody>
                    <a:bodyPr/>
                    <a:lstStyle/>
                    <a:p>
                      <a:r>
                        <a:rPr lang="en-GB" sz="1200" dirty="0">
                          <a:solidFill>
                            <a:schemeClr val="bg1"/>
                          </a:solidFill>
                        </a:rPr>
                        <a:t>Ipsos – Research Director</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solidFill>
                            <a:schemeClr val="bg1"/>
                          </a:solidFill>
                        </a:rPr>
                        <a:t>Ipsos – Associate Director</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solidFill>
                            <a:schemeClr val="bg1"/>
                          </a:solidFill>
                        </a:rPr>
                        <a:t>Ipsos – Associate Director</a:t>
                      </a:r>
                    </a:p>
                  </a:txBody>
                  <a:tcPr/>
                </a:tc>
                <a:extLst>
                  <a:ext uri="{0D108BD9-81ED-4DB2-BD59-A6C34878D82A}">
                    <a16:rowId xmlns:a16="http://schemas.microsoft.com/office/drawing/2014/main" val="4242242958"/>
                  </a:ext>
                </a:extLst>
              </a:tr>
            </a:tbl>
          </a:graphicData>
        </a:graphic>
      </p:graphicFrame>
    </p:spTree>
    <p:extLst>
      <p:ext uri="{BB962C8B-B14F-4D97-AF65-F5344CB8AC3E}">
        <p14:creationId xmlns:p14="http://schemas.microsoft.com/office/powerpoint/2010/main" val="15644248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9">
            <a:extLst>
              <a:ext uri="{FF2B5EF4-FFF2-40B4-BE49-F238E27FC236}">
                <a16:creationId xmlns:a16="http://schemas.microsoft.com/office/drawing/2014/main" id="{2F1DF461-CE09-287E-B832-F092B7BF621C}"/>
              </a:ext>
            </a:extLst>
          </p:cNvPr>
          <p:cNvGraphicFramePr>
            <a:graphicFrameLocks noGrp="1"/>
          </p:cNvGraphicFramePr>
          <p:nvPr>
            <p:extLst>
              <p:ext uri="{D42A27DB-BD31-4B8C-83A1-F6EECF244321}">
                <p14:modId xmlns:p14="http://schemas.microsoft.com/office/powerpoint/2010/main" val="4252571916"/>
              </p:ext>
            </p:extLst>
          </p:nvPr>
        </p:nvGraphicFramePr>
        <p:xfrm>
          <a:off x="523875" y="270997"/>
          <a:ext cx="11249025" cy="5882640"/>
        </p:xfrm>
        <a:graphic>
          <a:graphicData uri="http://schemas.openxmlformats.org/drawingml/2006/table">
            <a:tbl>
              <a:tblPr firstRow="1" bandRow="1">
                <a:tableStyleId>{5C22544A-7EE6-4342-B048-85BDC9FD1C3A}</a:tableStyleId>
              </a:tblPr>
              <a:tblGrid>
                <a:gridCol w="2697486">
                  <a:extLst>
                    <a:ext uri="{9D8B030D-6E8A-4147-A177-3AD203B41FA5}">
                      <a16:colId xmlns:a16="http://schemas.microsoft.com/office/drawing/2014/main" val="3474921751"/>
                    </a:ext>
                  </a:extLst>
                </a:gridCol>
                <a:gridCol w="8551539">
                  <a:extLst>
                    <a:ext uri="{9D8B030D-6E8A-4147-A177-3AD203B41FA5}">
                      <a16:colId xmlns:a16="http://schemas.microsoft.com/office/drawing/2014/main" val="385578231"/>
                    </a:ext>
                  </a:extLst>
                </a:gridCol>
              </a:tblGrid>
              <a:tr h="348555">
                <a:tc gridSpan="2">
                  <a:txBody>
                    <a:bodyPr/>
                    <a:lstStyle/>
                    <a:p>
                      <a:pPr algn="ctr"/>
                      <a:r>
                        <a:rPr lang="en-GB" sz="1800" dirty="0"/>
                        <a:t>TECHNICAL NOTE: PURCHASES OF IN-GAME </a:t>
                      </a:r>
                      <a:r>
                        <a:rPr lang="en-US" sz="1800" dirty="0"/>
                        <a:t>CONTENT: SURVEY ON PARENTAL SUPERVISION</a:t>
                      </a:r>
                      <a:endParaRPr lang="en-GB" sz="1800" dirty="0"/>
                    </a:p>
                  </a:txBody>
                  <a:tcPr/>
                </a:tc>
                <a:tc hMerge="1">
                  <a:txBody>
                    <a:bodyPr/>
                    <a:lstStyle/>
                    <a:p>
                      <a:pPr algn="ctr"/>
                      <a:endParaRPr lang="en-GB" sz="1400" dirty="0"/>
                    </a:p>
                  </a:txBody>
                  <a:tcPr/>
                </a:tc>
                <a:extLst>
                  <a:ext uri="{0D108BD9-81ED-4DB2-BD59-A6C34878D82A}">
                    <a16:rowId xmlns:a16="http://schemas.microsoft.com/office/drawing/2014/main" val="1838424916"/>
                  </a:ext>
                </a:extLst>
              </a:tr>
              <a:tr h="275939">
                <a:tc>
                  <a:txBody>
                    <a:bodyPr/>
                    <a:lstStyle/>
                    <a:p>
                      <a:pPr algn="l"/>
                      <a:r>
                        <a:rPr lang="en-GB" sz="1300" dirty="0"/>
                        <a:t>Name of commissioning client</a:t>
                      </a:r>
                    </a:p>
                  </a:txBody>
                  <a:tcPr anchor="ctr"/>
                </a:tc>
                <a:tc>
                  <a:txBody>
                    <a:bodyPr/>
                    <a:lstStyle/>
                    <a:p>
                      <a:pPr algn="l"/>
                      <a:r>
                        <a:rPr lang="en-GB" sz="1300" dirty="0"/>
                        <a:t>Video Games Europe (VGE)</a:t>
                      </a:r>
                    </a:p>
                  </a:txBody>
                  <a:tcPr anchor="ctr"/>
                </a:tc>
                <a:extLst>
                  <a:ext uri="{0D108BD9-81ED-4DB2-BD59-A6C34878D82A}">
                    <a16:rowId xmlns:a16="http://schemas.microsoft.com/office/drawing/2014/main" val="1214847783"/>
                  </a:ext>
                </a:extLst>
              </a:tr>
              <a:tr h="842342">
                <a:tc>
                  <a:txBody>
                    <a:bodyPr/>
                    <a:lstStyle/>
                    <a:p>
                      <a:pPr algn="l"/>
                      <a:r>
                        <a:rPr lang="en-GB" sz="1300" dirty="0"/>
                        <a:t>Audience surveyed</a:t>
                      </a:r>
                    </a:p>
                  </a:txBody>
                  <a:tcPr anchor="ctr"/>
                </a:tc>
                <a:tc>
                  <a:txBody>
                    <a:bodyPr/>
                    <a:lstStyle/>
                    <a:p>
                      <a:pPr algn="l"/>
                      <a:r>
                        <a:rPr lang="en-GB" sz="1300" dirty="0"/>
                        <a:t>From 2025: All video game players aged 11-75 across EU16 markets (</a:t>
                      </a:r>
                      <a:r>
                        <a:rPr lang="en-US" sz="1300" dirty="0"/>
                        <a:t>AT, BE, HR, DK, FI, FR, DE, IE, IT, NL, PL, RO, ES, SE, CH, UK</a:t>
                      </a:r>
                      <a:r>
                        <a:rPr lang="en-GB" sz="1300" dirty="0"/>
                        <a:t>). All adults 18+ parents or guardians of children in household across EU16 markets.</a:t>
                      </a:r>
                    </a:p>
                    <a:p>
                      <a:pPr algn="l"/>
                      <a:r>
                        <a:rPr lang="en-GB" sz="1300" dirty="0"/>
                        <a:t>Up to 2024: All video game players aged 11-64 across UK, FR, DE, ES, IT. All adults 18+ with children aged 0-16 in household across UK, FR, DE, ES, IT</a:t>
                      </a:r>
                    </a:p>
                  </a:txBody>
                  <a:tcPr anchor="ctr"/>
                </a:tc>
                <a:extLst>
                  <a:ext uri="{0D108BD9-81ED-4DB2-BD59-A6C34878D82A}">
                    <a16:rowId xmlns:a16="http://schemas.microsoft.com/office/drawing/2014/main" val="2551435893"/>
                  </a:ext>
                </a:extLst>
              </a:tr>
              <a:tr h="3296750">
                <a:tc>
                  <a:txBody>
                    <a:bodyPr/>
                    <a:lstStyle/>
                    <a:p>
                      <a:pPr algn="l"/>
                      <a:r>
                        <a:rPr lang="en-GB" sz="1300" dirty="0"/>
                        <a:t>Sample and weighting information</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300" dirty="0"/>
                        <a:t>A quota sampling methodology was used with data collected in an online survey following the main GameTrack sampling and weighting method. </a:t>
                      </a:r>
                      <a:r>
                        <a:rPr lang="en-GB" sz="1300" b="0" dirty="0">
                          <a:ea typeface="Calibri" panose="020F0502020204030204" pitchFamily="34" charset="0"/>
                          <a:cs typeface="Calibri" panose="020F0502020204030204" pitchFamily="34" charset="0"/>
                        </a:rPr>
                        <a:t>Survey data is weighted to provide a nationally representative sample of a country specific 6-64 (up to 2024) / 6-75 (from 2025) years old population from each country, with strong quotas in age, gender, region, education and working status. Whilst quotas are set to provide a ‘good’ representation of the population, the weighting provides a further refinement to ensure that it is completely representative. The specific GameTrack weighting is then designed to make the online sample of 6-75 years old representative of the </a:t>
                      </a:r>
                      <a:r>
                        <a:rPr lang="en-GB" sz="1300" i="1" dirty="0">
                          <a:ea typeface="Calibri" panose="020F0502020204030204" pitchFamily="34" charset="0"/>
                          <a:cs typeface="Calibri" panose="020F0502020204030204" pitchFamily="34" charset="0"/>
                        </a:rPr>
                        <a:t>full population </a:t>
                      </a:r>
                      <a:r>
                        <a:rPr lang="en-GB" sz="1300" b="0" dirty="0">
                          <a:ea typeface="Calibri" panose="020F0502020204030204" pitchFamily="34" charset="0"/>
                          <a:cs typeface="Calibri" panose="020F0502020204030204" pitchFamily="34" charset="0"/>
                        </a:rPr>
                        <a:t>of 6-75 years old – who play and don’t play video games.</a:t>
                      </a:r>
                      <a:endParaRPr lang="en-GB" sz="13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300" dirty="0"/>
                        <a:t>All video game players aged 11-64 (GB, FR, DE, SP, IT)</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300" dirty="0"/>
                        <a:t>2025: 30,244 (</a:t>
                      </a:r>
                      <a:r>
                        <a:rPr lang="en-US" sz="1300" dirty="0"/>
                        <a:t>AT, BE, HR, DK, FI, FR, DE, IE, IT, NL, PL, RO, ES, SE, CH, UK</a:t>
                      </a:r>
                      <a:r>
                        <a:rPr lang="en-GB" sz="1300"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300" dirty="0"/>
                        <a:t>2024: 10,998 (UK, FR, DE, ES, IT)</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300" dirty="0"/>
                        <a:t>2023: 10,928 (UK, FR, DE, ES, IT)</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300" dirty="0"/>
                        <a:t>2020: n/a</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300" dirty="0"/>
                        <a:t>All adults 18+ parents or guardians of children in household  (UK, FR, DE, ES, IT)</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300" dirty="0"/>
                        <a:t>2025: 7,355 (</a:t>
                      </a:r>
                      <a:r>
                        <a:rPr lang="en-US" sz="1300" dirty="0"/>
                        <a:t>AT, BE, HR, DK, FI, FR, DE, IE, IT, NL, PL, RO, ES, SE, CH, UK</a:t>
                      </a:r>
                      <a:r>
                        <a:rPr lang="en-GB" sz="1300"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300" dirty="0"/>
                        <a:t>2024: 4,032 (UK, FR, DE, ES, IT)</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300" dirty="0"/>
                        <a:t>2023: 3,963 (UK, FR, DE, ES, IT)</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300" dirty="0"/>
                        <a:t>2020: 2,965 (UK, FR, DE, ES, IT)</a:t>
                      </a:r>
                    </a:p>
                  </a:txBody>
                  <a:tcPr anchor="ctr"/>
                </a:tc>
                <a:extLst>
                  <a:ext uri="{0D108BD9-81ED-4DB2-BD59-A6C34878D82A}">
                    <a16:rowId xmlns:a16="http://schemas.microsoft.com/office/drawing/2014/main" val="1431014903"/>
                  </a:ext>
                </a:extLst>
              </a:tr>
              <a:tr h="842342">
                <a:tc>
                  <a:txBody>
                    <a:bodyPr/>
                    <a:lstStyle/>
                    <a:p>
                      <a:pPr algn="l"/>
                      <a:r>
                        <a:rPr lang="en-GB" sz="1300" dirty="0"/>
                        <a:t>Survey fieldwork dates</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300" dirty="0"/>
                        <a:t>2025: Jan – Feb 2026</a:t>
                      </a:r>
                    </a:p>
                    <a:p>
                      <a:pPr algn="l"/>
                      <a:r>
                        <a:rPr lang="en-GB" sz="1300" dirty="0"/>
                        <a:t>2024: 9</a:t>
                      </a:r>
                      <a:r>
                        <a:rPr lang="en-GB" sz="1300" baseline="30000" dirty="0"/>
                        <a:t>th</a:t>
                      </a:r>
                      <a:r>
                        <a:rPr lang="en-GB" sz="1300" dirty="0"/>
                        <a:t> Feb – 30</a:t>
                      </a:r>
                      <a:r>
                        <a:rPr lang="en-GB" sz="1300" baseline="30000" dirty="0"/>
                        <a:t>th</a:t>
                      </a:r>
                      <a:r>
                        <a:rPr lang="en-GB" sz="1300" dirty="0"/>
                        <a:t> April 2024</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300" dirty="0"/>
                        <a:t>2023: 17</a:t>
                      </a:r>
                      <a:r>
                        <a:rPr lang="en-GB" sz="1300" baseline="30000" dirty="0"/>
                        <a:t>th </a:t>
                      </a:r>
                      <a:r>
                        <a:rPr lang="en-GB" sz="1300" dirty="0"/>
                        <a:t>Feb – 30</a:t>
                      </a:r>
                      <a:r>
                        <a:rPr lang="en-GB" sz="1300" baseline="30000" dirty="0"/>
                        <a:t>th </a:t>
                      </a:r>
                      <a:r>
                        <a:rPr lang="en-GB" sz="1300" dirty="0"/>
                        <a:t>April 2023</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300" dirty="0"/>
                        <a:t>2020: 1</a:t>
                      </a:r>
                      <a:r>
                        <a:rPr lang="en-GB" sz="1300" baseline="30000" dirty="0"/>
                        <a:t>st</a:t>
                      </a:r>
                      <a:r>
                        <a:rPr lang="en-GB" sz="1300" dirty="0"/>
                        <a:t> Feb – 21</a:t>
                      </a:r>
                      <a:r>
                        <a:rPr lang="en-GB" sz="1300" baseline="30000" dirty="0"/>
                        <a:t>st</a:t>
                      </a:r>
                      <a:r>
                        <a:rPr lang="en-GB" sz="1300" dirty="0"/>
                        <a:t> April 2020</a:t>
                      </a:r>
                    </a:p>
                  </a:txBody>
                  <a:tcPr anchor="ctr"/>
                </a:tc>
                <a:extLst>
                  <a:ext uri="{0D108BD9-81ED-4DB2-BD59-A6C34878D82A}">
                    <a16:rowId xmlns:a16="http://schemas.microsoft.com/office/drawing/2014/main" val="2362376720"/>
                  </a:ext>
                </a:extLst>
              </a:tr>
            </a:tbl>
          </a:graphicData>
        </a:graphic>
      </p:graphicFrame>
    </p:spTree>
    <p:extLst>
      <p:ext uri="{BB962C8B-B14F-4D97-AF65-F5344CB8AC3E}">
        <p14:creationId xmlns:p14="http://schemas.microsoft.com/office/powerpoint/2010/main" val="8487999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GB" altLang="en-US" dirty="0"/>
              <a:t>Ipsos Standards &amp; Accreditations</a:t>
            </a:r>
            <a:endParaRPr lang="en-GB" b="0" dirty="0"/>
          </a:p>
        </p:txBody>
      </p:sp>
      <p:sp>
        <p:nvSpPr>
          <p:cNvPr id="13" name="Rectangle 12"/>
          <p:cNvSpPr/>
          <p:nvPr/>
        </p:nvSpPr>
        <p:spPr>
          <a:xfrm>
            <a:off x="7136144" y="2263689"/>
            <a:ext cx="4576705" cy="2492414"/>
          </a:xfrm>
          <a:prstGeom prst="rect">
            <a:avLst/>
          </a:prstGeom>
        </p:spPr>
        <p:txBody>
          <a:bodyPr wrap="square" lIns="0" tIns="0" rIns="0" bIns="0">
            <a:spAutoFit/>
          </a:bodyPr>
          <a:lstStyle/>
          <a:p>
            <a:pPr marL="0" marR="0" lvl="0" indent="0" algn="l" defTabSz="914400" rtl="0" eaLnBrk="0" fontAlgn="base" latinLnBrk="0" hangingPunct="0">
              <a:lnSpc>
                <a:spcPct val="110000"/>
              </a:lnSpc>
              <a:spcBef>
                <a:spcPct val="0"/>
              </a:spcBef>
              <a:spcAft>
                <a:spcPct val="0"/>
              </a:spcAft>
              <a:buClrTx/>
              <a:buSzTx/>
              <a:buFontTx/>
              <a:buNone/>
              <a:tabLst/>
              <a:defRPr/>
            </a:pPr>
            <a:r>
              <a:rPr kumimoji="0" lang="en-US" altLang="en-US" sz="1000" b="1" i="0" u="none" strike="noStrike" kern="1200" cap="none" spc="0" normalizeH="0" baseline="0" noProof="0" dirty="0">
                <a:ln>
                  <a:noFill/>
                </a:ln>
                <a:solidFill>
                  <a:srgbClr val="000000"/>
                </a:solidFill>
                <a:effectLst/>
                <a:uLnTx/>
                <a:uFillTx/>
                <a:latin typeface="Barlow"/>
                <a:ea typeface="Times New Roman" panose="02020603050405020304" pitchFamily="18" charset="0"/>
                <a:cs typeface="Arial" panose="020B0604020202020204" pitchFamily="34" charset="0"/>
              </a:rPr>
              <a:t>The UK General Data Protection Regulation (UK GDPR) </a:t>
            </a:r>
            <a:r>
              <a:rPr kumimoji="0" lang="en-GB" altLang="en-US" sz="1000" b="1" i="0" u="none" strike="noStrike" kern="1200" cap="none" spc="0" normalizeH="0" baseline="0" noProof="0" dirty="0">
                <a:ln>
                  <a:noFill/>
                </a:ln>
                <a:solidFill>
                  <a:srgbClr val="000000"/>
                </a:solidFill>
                <a:effectLst/>
                <a:uLnTx/>
                <a:uFillTx/>
                <a:latin typeface="Barlow"/>
                <a:ea typeface="Times New Roman" panose="02020603050405020304" pitchFamily="18" charset="0"/>
                <a:cs typeface="Arial" panose="020B0604020202020204" pitchFamily="34" charset="0"/>
              </a:rPr>
              <a:t>&amp; the UK Data Protection Act 2018 (DPA) </a:t>
            </a:r>
            <a:r>
              <a:rPr kumimoji="0" lang="en-GB" altLang="en-US" sz="1000" b="0" i="0" u="none" strike="noStrike" kern="1200" cap="none" spc="0" normalizeH="0" baseline="0" noProof="0" dirty="0">
                <a:ln>
                  <a:noFill/>
                </a:ln>
                <a:solidFill>
                  <a:srgbClr val="000000"/>
                </a:solidFill>
                <a:effectLst/>
                <a:uLnTx/>
                <a:uFillTx/>
                <a:latin typeface="Barlow"/>
                <a:ea typeface="Times New Roman" panose="02020603050405020304" pitchFamily="18" charset="0"/>
                <a:cs typeface="Arial" panose="020B0604020202020204" pitchFamily="34" charset="0"/>
              </a:rPr>
              <a:t>– Ipsos UK is required to comply with the UK General  Data Protection Regulation and the UK Data Protection Act; it covers the processing of personal data and the protection of privacy.</a:t>
            </a:r>
          </a:p>
          <a:p>
            <a:pPr marL="0" marR="0" lvl="0" indent="0" algn="l" defTabSz="829361" rtl="0" eaLnBrk="0" fontAlgn="base" latinLnBrk="0" hangingPunct="0">
              <a:lnSpc>
                <a:spcPct val="110000"/>
              </a:lnSpc>
              <a:spcBef>
                <a:spcPct val="0"/>
              </a:spcBef>
              <a:spcAft>
                <a:spcPct val="0"/>
              </a:spcAft>
              <a:buClrTx/>
              <a:buSzTx/>
              <a:buFontTx/>
              <a:buNone/>
              <a:tabLst/>
              <a:defRPr/>
            </a:pPr>
            <a:endParaRPr kumimoji="0" lang="en-US" altLang="en-US" sz="998" b="0" i="0" u="none" strike="noStrike" kern="1200" cap="none" spc="0" normalizeH="0" baseline="0" noProof="0" dirty="0">
              <a:ln>
                <a:noFill/>
              </a:ln>
              <a:solidFill>
                <a:srgbClr val="000000"/>
              </a:solidFill>
              <a:effectLst/>
              <a:uLnTx/>
              <a:uFillTx/>
              <a:latin typeface="Barlow"/>
              <a:ea typeface="Times New Roman" panose="02020603050405020304" pitchFamily="18" charset="0"/>
              <a:cs typeface="Arial" panose="020B0604020202020204" pitchFamily="34" charset="0"/>
            </a:endParaRPr>
          </a:p>
          <a:p>
            <a:pPr marL="0" marR="0" lvl="0" indent="0" algn="l" defTabSz="829361" rtl="0" eaLnBrk="0" fontAlgn="base" latinLnBrk="0" hangingPunct="0">
              <a:lnSpc>
                <a:spcPct val="110000"/>
              </a:lnSpc>
              <a:spcBef>
                <a:spcPts val="800"/>
              </a:spcBef>
              <a:spcAft>
                <a:spcPts val="800"/>
              </a:spcAft>
              <a:buClrTx/>
              <a:buSzTx/>
              <a:buFontTx/>
              <a:buNone/>
              <a:tabLst/>
              <a:defRPr/>
            </a:pPr>
            <a:r>
              <a:rPr kumimoji="0" lang="en-GB" altLang="en-US" sz="998" b="1" i="0" u="none" strike="noStrike" kern="1200" cap="none" spc="0" normalizeH="0" baseline="0" noProof="0" dirty="0">
                <a:ln>
                  <a:noFill/>
                </a:ln>
                <a:solidFill>
                  <a:srgbClr val="000000"/>
                </a:solidFill>
                <a:effectLst/>
                <a:uLnTx/>
                <a:uFillTx/>
                <a:latin typeface="Barlow"/>
                <a:ea typeface="Times New Roman" panose="02020603050405020304" pitchFamily="18" charset="0"/>
                <a:cs typeface="Arial" panose="020B0604020202020204" pitchFamily="34" charset="0"/>
              </a:rPr>
              <a:t>HMG Cyber Essentials </a:t>
            </a:r>
            <a:r>
              <a:rPr kumimoji="0" lang="en-GB" altLang="en-US" sz="998" b="0" i="0" u="none" strike="noStrike" kern="1200" cap="none" spc="0" normalizeH="0" baseline="0" noProof="0" dirty="0">
                <a:ln>
                  <a:noFill/>
                </a:ln>
                <a:solidFill>
                  <a:srgbClr val="000000"/>
                </a:solidFill>
                <a:effectLst/>
                <a:uLnTx/>
                <a:uFillTx/>
                <a:latin typeface="Barlow"/>
                <a:ea typeface="Times New Roman" panose="02020603050405020304" pitchFamily="18" charset="0"/>
                <a:cs typeface="Arial" panose="020B0604020202020204" pitchFamily="34" charset="0"/>
              </a:rPr>
              <a:t>– </a:t>
            </a:r>
            <a:r>
              <a:rPr kumimoji="0" lang="en-US" altLang="en-US" sz="998" b="0" i="0" u="none" strike="noStrike" kern="1200" cap="none" spc="0" normalizeH="0" baseline="0" noProof="0" dirty="0">
                <a:ln>
                  <a:noFill/>
                </a:ln>
                <a:solidFill>
                  <a:srgbClr val="000000"/>
                </a:solidFill>
                <a:effectLst/>
                <a:uLnTx/>
                <a:uFillTx/>
                <a:latin typeface="Barlow"/>
                <a:ea typeface="Times New Roman" panose="02020603050405020304" pitchFamily="18" charset="0"/>
                <a:cs typeface="Arial" panose="020B0604020202020204" pitchFamily="34" charset="0"/>
              </a:rPr>
              <a:t>A government backed </a:t>
            </a:r>
            <a:r>
              <a:rPr kumimoji="0" lang="en-GB" altLang="en-US" sz="998" b="0" i="0" u="none" strike="noStrike" kern="1200" cap="none" spc="0" normalizeH="0" baseline="0" noProof="0" dirty="0">
                <a:ln>
                  <a:noFill/>
                </a:ln>
                <a:solidFill>
                  <a:srgbClr val="1A1A1A"/>
                </a:solidFill>
                <a:effectLst/>
                <a:uLnTx/>
                <a:uFillTx/>
                <a:latin typeface="Barlow"/>
                <a:ea typeface="Times New Roman" panose="02020603050405020304" pitchFamily="18" charset="0"/>
                <a:cs typeface="Arial" panose="020B0604020202020204" pitchFamily="34" charset="0"/>
              </a:rPr>
              <a:t>and key deliverable of the UK’s National Cyber Security Programme. Ipsos UK was assessment validated for certification in 2016.</a:t>
            </a:r>
            <a:r>
              <a:rPr kumimoji="0" lang="en-GB" altLang="en-US" sz="998" b="0" i="0" u="none" strike="noStrike" kern="1200" cap="none" spc="0" normalizeH="0" baseline="0" noProof="0" dirty="0">
                <a:ln>
                  <a:noFill/>
                </a:ln>
                <a:solidFill>
                  <a:srgbClr val="000000"/>
                </a:solidFill>
                <a:effectLst/>
                <a:uLnTx/>
                <a:uFillTx/>
                <a:latin typeface="Barlow"/>
                <a:ea typeface="Times New Roman" panose="02020603050405020304" pitchFamily="18" charset="0"/>
                <a:cs typeface="Arial" panose="020B0604020202020204" pitchFamily="34" charset="0"/>
              </a:rPr>
              <a:t> Cyber Essentials defines a set of controls which, when properly implemented, provide organisations with basic protection from the most prevalent forms of threat coming from the internet.</a:t>
            </a:r>
            <a:r>
              <a:rPr kumimoji="0" lang="en-GB" altLang="en-US" sz="998" b="0" i="0" u="none" strike="noStrike" kern="1200" cap="none" spc="0" normalizeH="0" baseline="0" noProof="0" dirty="0">
                <a:ln>
                  <a:noFill/>
                </a:ln>
                <a:solidFill>
                  <a:srgbClr val="1A1A1A"/>
                </a:solidFill>
                <a:effectLst/>
                <a:uLnTx/>
                <a:uFillTx/>
                <a:latin typeface="Barlow"/>
                <a:ea typeface="Times New Roman" panose="02020603050405020304" pitchFamily="18" charset="0"/>
                <a:cs typeface="Arial" panose="020B0604020202020204" pitchFamily="34" charset="0"/>
              </a:rPr>
              <a:t> </a:t>
            </a:r>
            <a:endParaRPr kumimoji="0" lang="en-GB" altLang="en-US" sz="998" b="0" i="0" u="none" strike="noStrike" kern="1200" cap="none" spc="0" normalizeH="0" baseline="0" noProof="0" dirty="0">
              <a:ln>
                <a:noFill/>
              </a:ln>
              <a:solidFill>
                <a:srgbClr val="000000"/>
              </a:solidFill>
              <a:effectLst/>
              <a:uLnTx/>
              <a:uFillTx/>
              <a:latin typeface="Barlow"/>
              <a:ea typeface="Times New Roman" panose="02020603050405020304" pitchFamily="18" charset="0"/>
              <a:cs typeface="Arial" panose="020B0604020202020204" pitchFamily="34" charset="0"/>
            </a:endParaRPr>
          </a:p>
          <a:p>
            <a:pPr marL="0" marR="0" lvl="0" indent="0" algn="l" defTabSz="829361" rtl="0" eaLnBrk="0" fontAlgn="base" latinLnBrk="0" hangingPunct="0">
              <a:lnSpc>
                <a:spcPct val="110000"/>
              </a:lnSpc>
              <a:spcBef>
                <a:spcPts val="800"/>
              </a:spcBef>
              <a:spcAft>
                <a:spcPts val="800"/>
              </a:spcAft>
              <a:buClrTx/>
              <a:buSzTx/>
              <a:buFontTx/>
              <a:buNone/>
              <a:tabLst/>
              <a:defRPr/>
            </a:pPr>
            <a:r>
              <a:rPr kumimoji="0" lang="en-GB" altLang="en-US" sz="998" b="1" i="0" u="none" strike="noStrike" kern="1200" cap="none" spc="0" normalizeH="0" baseline="0" noProof="0" dirty="0">
                <a:ln>
                  <a:noFill/>
                </a:ln>
                <a:solidFill>
                  <a:srgbClr val="000000"/>
                </a:solidFill>
                <a:effectLst/>
                <a:uLnTx/>
                <a:uFillTx/>
                <a:latin typeface="Barlow"/>
                <a:ea typeface="Times New Roman" panose="02020603050405020304" pitchFamily="18" charset="0"/>
                <a:cs typeface="Arial" panose="020B0604020202020204" pitchFamily="34" charset="0"/>
              </a:rPr>
              <a:t>Fair Data </a:t>
            </a:r>
            <a:r>
              <a:rPr kumimoji="0" lang="en-GB" altLang="en-US" sz="998" b="0" i="0" u="none" strike="noStrike" kern="1200" cap="none" spc="0" normalizeH="0" baseline="0" noProof="0" dirty="0">
                <a:ln>
                  <a:noFill/>
                </a:ln>
                <a:solidFill>
                  <a:srgbClr val="000000"/>
                </a:solidFill>
                <a:effectLst/>
                <a:uLnTx/>
                <a:uFillTx/>
                <a:latin typeface="Barlow"/>
                <a:ea typeface="Times New Roman" panose="02020603050405020304" pitchFamily="18" charset="0"/>
                <a:cs typeface="Arial" panose="020B0604020202020204" pitchFamily="34" charset="0"/>
              </a:rPr>
              <a:t>–</a:t>
            </a:r>
            <a:r>
              <a:rPr kumimoji="0" lang="en-GB" altLang="en-US" sz="998" b="1" i="0" u="none" strike="noStrike" kern="1200" cap="none" spc="0" normalizeH="0" baseline="0" noProof="0" dirty="0">
                <a:ln>
                  <a:noFill/>
                </a:ln>
                <a:solidFill>
                  <a:srgbClr val="000000"/>
                </a:solidFill>
                <a:effectLst/>
                <a:uLnTx/>
                <a:uFillTx/>
                <a:latin typeface="Barlow"/>
                <a:ea typeface="Times New Roman" panose="02020603050405020304" pitchFamily="18" charset="0"/>
                <a:cs typeface="Arial" panose="020B0604020202020204" pitchFamily="34" charset="0"/>
              </a:rPr>
              <a:t> </a:t>
            </a:r>
            <a:r>
              <a:rPr kumimoji="0" lang="en-GB" altLang="en-US" sz="998" b="0" i="0" u="none" strike="noStrike" kern="1200" cap="none" spc="0" normalizeH="0" baseline="0" noProof="0" dirty="0">
                <a:ln>
                  <a:noFill/>
                </a:ln>
                <a:solidFill>
                  <a:srgbClr val="000000"/>
                </a:solidFill>
                <a:effectLst/>
                <a:uLnTx/>
                <a:uFillTx/>
                <a:latin typeface="Barlow"/>
                <a:ea typeface="Times New Roman" panose="02020603050405020304" pitchFamily="18" charset="0"/>
                <a:cs typeface="Arial" panose="020B0604020202020204" pitchFamily="34" charset="0"/>
              </a:rPr>
              <a:t>Ipsos UK is signed up as a ‘Fair Data’ Company</a:t>
            </a:r>
            <a:r>
              <a:rPr kumimoji="0" lang="en-GB" altLang="en-US" sz="998" b="1" i="0" u="none" strike="noStrike" kern="1200" cap="none" spc="0" normalizeH="0" baseline="0" noProof="0" dirty="0">
                <a:ln>
                  <a:noFill/>
                </a:ln>
                <a:solidFill>
                  <a:srgbClr val="000000"/>
                </a:solidFill>
                <a:effectLst/>
                <a:uLnTx/>
                <a:uFillTx/>
                <a:latin typeface="Barlow"/>
                <a:ea typeface="Times New Roman" panose="02020603050405020304" pitchFamily="18" charset="0"/>
                <a:cs typeface="Arial" panose="020B0604020202020204" pitchFamily="34" charset="0"/>
              </a:rPr>
              <a:t> </a:t>
            </a:r>
            <a:r>
              <a:rPr kumimoji="0" lang="en-GB" altLang="en-US" sz="998" b="0" i="0" u="none" strike="noStrike" kern="1200" cap="none" spc="0" normalizeH="0" baseline="0" noProof="0" dirty="0">
                <a:ln>
                  <a:noFill/>
                </a:ln>
                <a:solidFill>
                  <a:srgbClr val="000000"/>
                </a:solidFill>
                <a:effectLst/>
                <a:uLnTx/>
                <a:uFillTx/>
                <a:latin typeface="Barlow"/>
                <a:ea typeface="Times New Roman" panose="02020603050405020304" pitchFamily="18" charset="0"/>
                <a:cs typeface="Arial" panose="020B0604020202020204" pitchFamily="34" charset="0"/>
              </a:rPr>
              <a:t>by </a:t>
            </a:r>
            <a:r>
              <a:rPr kumimoji="0" lang="en-US" altLang="en-US" sz="998" b="0" i="0" u="none" strike="noStrike" kern="1200" cap="none" spc="0" normalizeH="0" baseline="0" noProof="0" dirty="0">
                <a:ln>
                  <a:noFill/>
                </a:ln>
                <a:solidFill>
                  <a:srgbClr val="333333"/>
                </a:solidFill>
                <a:effectLst/>
                <a:uLnTx/>
                <a:uFillTx/>
                <a:latin typeface="Barlow"/>
                <a:ea typeface="Times New Roman" panose="02020603050405020304" pitchFamily="18" charset="0"/>
                <a:cs typeface="Arial" panose="020B0604020202020204" pitchFamily="34" charset="0"/>
              </a:rPr>
              <a:t>agreeing to adhere to twelve core principles. </a:t>
            </a:r>
            <a:r>
              <a:rPr kumimoji="0" lang="en-US" altLang="en-US" sz="998" b="0" i="0" u="none" strike="noStrike" kern="1200" cap="none" spc="0" normalizeH="0" baseline="0" noProof="0" dirty="0">
                <a:ln>
                  <a:noFill/>
                </a:ln>
                <a:solidFill>
                  <a:srgbClr val="000000"/>
                </a:solidFill>
                <a:effectLst/>
                <a:uLnTx/>
                <a:uFillTx/>
                <a:latin typeface="Barlow"/>
                <a:ea typeface="Times New Roman" panose="02020603050405020304" pitchFamily="18" charset="0"/>
                <a:cs typeface="Arial" panose="020B0604020202020204" pitchFamily="34" charset="0"/>
              </a:rPr>
              <a:t>The principles support and</a:t>
            </a:r>
            <a:r>
              <a:rPr kumimoji="0" lang="en-US" altLang="en-US" sz="998" b="0" i="0" u="none" strike="noStrike" kern="1200" cap="none" spc="0" normalizeH="0" baseline="0" noProof="0" dirty="0">
                <a:ln>
                  <a:noFill/>
                </a:ln>
                <a:solidFill>
                  <a:srgbClr val="000000"/>
                </a:solidFill>
                <a:effectLst/>
                <a:uLnTx/>
                <a:uFillTx/>
                <a:latin typeface="Barlow"/>
                <a:ea typeface="Times New Roman" panose="02020603050405020304" pitchFamily="18" charset="0"/>
                <a:cs typeface="Helvetica" panose="020B0604020202020204" pitchFamily="34" charset="0"/>
              </a:rPr>
              <a:t> </a:t>
            </a:r>
            <a:r>
              <a:rPr kumimoji="0" lang="en-US" altLang="en-US" sz="998" b="0" i="0" u="none" strike="noStrike" kern="1200" cap="none" spc="0" normalizeH="0" baseline="0" noProof="0" dirty="0">
                <a:ln>
                  <a:noFill/>
                </a:ln>
                <a:solidFill>
                  <a:srgbClr val="000000"/>
                </a:solidFill>
                <a:effectLst/>
                <a:uLnTx/>
                <a:uFillTx/>
                <a:latin typeface="Barlow"/>
                <a:ea typeface="Times New Roman" panose="02020603050405020304" pitchFamily="18" charset="0"/>
                <a:cs typeface="Arial" panose="020B0604020202020204" pitchFamily="34" charset="0"/>
              </a:rPr>
              <a:t>complement other standards such as ISOs, and the requirements of Data Protection legislation.  </a:t>
            </a:r>
            <a:endParaRPr kumimoji="0" lang="en-GB" altLang="en-US" sz="998" b="0" i="0" u="none" strike="noStrike" kern="1200" cap="none" spc="0" normalizeH="0" baseline="0" noProof="0" dirty="0">
              <a:ln>
                <a:noFill/>
              </a:ln>
              <a:solidFill>
                <a:srgbClr val="000000"/>
              </a:solidFill>
              <a:effectLst/>
              <a:uLnTx/>
              <a:uFillTx/>
              <a:latin typeface="Barlow"/>
              <a:ea typeface="+mn-ea"/>
              <a:cs typeface="+mn-cs"/>
            </a:endParaRPr>
          </a:p>
        </p:txBody>
      </p:sp>
      <p:pic>
        <p:nvPicPr>
          <p:cNvPr id="14" name="Picture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96276" y="4244524"/>
            <a:ext cx="695539" cy="396653"/>
          </a:xfrm>
          <a:prstGeom prst="rect">
            <a:avLst/>
          </a:prstGeom>
        </p:spPr>
      </p:pic>
      <p:sp>
        <p:nvSpPr>
          <p:cNvPr id="29" name="TextBox 28"/>
          <p:cNvSpPr txBox="1"/>
          <p:nvPr/>
        </p:nvSpPr>
        <p:spPr bwMode="gray">
          <a:xfrm>
            <a:off x="6242188" y="5332813"/>
            <a:ext cx="5470663" cy="390445"/>
          </a:xfrm>
          <a:prstGeom prst="rect">
            <a:avLst/>
          </a:prstGeom>
          <a:ln>
            <a:noFill/>
          </a:ln>
        </p:spPr>
        <p:txBody>
          <a:bodyPr vert="horz" wrap="square" lIns="51959" tIns="25980" rIns="51959" bIns="25980" rtlCol="0" anchor="b">
            <a:spAutoFit/>
          </a:bodyPr>
          <a:lstStyle>
            <a:lvl1pPr indent="0">
              <a:lnSpc>
                <a:spcPct val="120000"/>
              </a:lnSpc>
              <a:spcBef>
                <a:spcPts val="1800"/>
              </a:spcBef>
              <a:buClr>
                <a:schemeClr val="bg2"/>
              </a:buClr>
              <a:buFont typeface="Wingdings" panose="05000000000000000000" pitchFamily="2" charset="2"/>
              <a:buNone/>
              <a:defRPr sz="1200">
                <a:latin typeface="Segoe UI Light" panose="020B0502040204020203" pitchFamily="34" charset="0"/>
              </a:defRPr>
            </a:lvl1pPr>
            <a:lvl2pPr marL="447675" indent="-174625">
              <a:lnSpc>
                <a:spcPct val="120000"/>
              </a:lnSpc>
              <a:spcBef>
                <a:spcPts val="1800"/>
              </a:spcBef>
              <a:buClr>
                <a:schemeClr val="bg2"/>
              </a:buClr>
              <a:buFont typeface="Wingdings" panose="05000000000000000000" pitchFamily="2" charset="2"/>
              <a:buChar char="§"/>
              <a:defRPr sz="1100">
                <a:latin typeface="Segoe UI Light" panose="020B0502040204020203" pitchFamily="34" charset="0"/>
              </a:defRPr>
            </a:lvl2pPr>
            <a:lvl3pPr marL="720725" indent="-184150">
              <a:lnSpc>
                <a:spcPct val="120000"/>
              </a:lnSpc>
              <a:spcBef>
                <a:spcPts val="1800"/>
              </a:spcBef>
              <a:buClr>
                <a:schemeClr val="bg2"/>
              </a:buClr>
              <a:buFont typeface="Geomanist Light" pitchFamily="50" charset="0"/>
              <a:buChar char="–"/>
              <a:defRPr sz="1100">
                <a:latin typeface="Segoe UI Light" panose="020B0502040204020203" pitchFamily="34" charset="0"/>
              </a:defRPr>
            </a:lvl3pPr>
            <a:lvl4pPr marL="984250" indent="-174625">
              <a:lnSpc>
                <a:spcPct val="120000"/>
              </a:lnSpc>
              <a:spcBef>
                <a:spcPts val="1800"/>
              </a:spcBef>
              <a:buClr>
                <a:schemeClr val="bg2"/>
              </a:buClr>
              <a:buFont typeface="Geomanist Light" pitchFamily="50" charset="0"/>
              <a:buChar char="–"/>
              <a:defRPr sz="1100">
                <a:latin typeface="Segoe UI Light" panose="020B0502040204020203" pitchFamily="34" charset="0"/>
              </a:defRPr>
            </a:lvl4pPr>
            <a:lvl5pPr marL="1257300" indent="-184150">
              <a:lnSpc>
                <a:spcPct val="120000"/>
              </a:lnSpc>
              <a:spcBef>
                <a:spcPts val="1800"/>
              </a:spcBef>
              <a:buClr>
                <a:schemeClr val="bg2"/>
              </a:buClr>
              <a:buFont typeface="Geomanist Light" pitchFamily="50" charset="0"/>
              <a:buChar char="–"/>
              <a:defRPr sz="1100">
                <a:latin typeface="Segoe UI Light" panose="020B0502040204020203" pitchFamily="34" charset="0"/>
              </a:defRPr>
            </a:lvl5pPr>
            <a:lvl6pPr marL="2514600" indent="-228600">
              <a:spcBef>
                <a:spcPct val="20000"/>
              </a:spcBef>
              <a:buFont typeface="Arial" panose="020B0604020202020204" pitchFamily="34" charset="0"/>
              <a:buChar char="•"/>
              <a:defRPr sz="2000"/>
            </a:lvl6pPr>
            <a:lvl7pPr marL="2971800" indent="-228600">
              <a:spcBef>
                <a:spcPct val="20000"/>
              </a:spcBef>
              <a:buFont typeface="Arial" panose="020B0604020202020204" pitchFamily="34" charset="0"/>
              <a:buChar char="•"/>
              <a:defRPr sz="2000"/>
            </a:lvl7pPr>
            <a:lvl8pPr marL="3429000" indent="-228600">
              <a:spcBef>
                <a:spcPct val="20000"/>
              </a:spcBef>
              <a:buFont typeface="Arial" panose="020B0604020202020204" pitchFamily="34" charset="0"/>
              <a:buChar char="•"/>
              <a:defRPr sz="2000"/>
            </a:lvl8pPr>
            <a:lvl9pPr marL="3886200" indent="-228600">
              <a:spcBef>
                <a:spcPct val="20000"/>
              </a:spcBef>
              <a:buFont typeface="Arial" panose="020B0604020202020204" pitchFamily="34" charset="0"/>
              <a:buChar char="•"/>
              <a:defRPr sz="2000"/>
            </a:lvl9pPr>
          </a:lstStyle>
          <a:p>
            <a:pPr marL="0" marR="0" lvl="0" indent="0" algn="l" defTabSz="914400" rtl="0" eaLnBrk="1" fontAlgn="auto" latinLnBrk="0" hangingPunct="1">
              <a:lnSpc>
                <a:spcPct val="110000"/>
              </a:lnSpc>
              <a:spcBef>
                <a:spcPts val="1800"/>
              </a:spcBef>
              <a:spcAft>
                <a:spcPts val="0"/>
              </a:spcAft>
              <a:buClr>
                <a:srgbClr val="103C50"/>
              </a:buClr>
              <a:buSzTx/>
              <a:buFont typeface="Wingdings" panose="05000000000000000000" pitchFamily="2" charset="2"/>
              <a:buNone/>
              <a:tabLst/>
              <a:defRPr/>
            </a:pPr>
            <a:r>
              <a:rPr kumimoji="0" lang="en-GB" sz="1050" b="1" i="0" u="none" strike="noStrike" kern="1200" cap="none" spc="0" normalizeH="0" baseline="0" noProof="0" dirty="0">
                <a:ln>
                  <a:noFill/>
                </a:ln>
                <a:solidFill>
                  <a:srgbClr val="000000"/>
                </a:solidFill>
                <a:effectLst/>
                <a:uLnTx/>
                <a:uFillTx/>
                <a:latin typeface="Barlow"/>
                <a:ea typeface="Segoe UI" panose="020B0502040204020203" pitchFamily="34" charset="0"/>
                <a:cs typeface="Arial" panose="020B0604020202020204" pitchFamily="34" charset="0"/>
              </a:rPr>
              <a:t>This work was carried out in accordance with the requirements of the international quality standard for market research, ISO 20252.</a:t>
            </a:r>
          </a:p>
        </p:txBody>
      </p:sp>
      <p:pic>
        <p:nvPicPr>
          <p:cNvPr id="3074" name="Picture 2" descr="Image result for data protection act logo vecto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a:stretch/>
        </p:blipFill>
        <p:spPr bwMode="auto">
          <a:xfrm>
            <a:off x="6102972" y="2270478"/>
            <a:ext cx="710423" cy="352298"/>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1" descr="Cyber Essentials Badge (High Res)">
            <a:extLst>
              <a:ext uri="{FF2B5EF4-FFF2-40B4-BE49-F238E27FC236}">
                <a16:creationId xmlns:a16="http://schemas.microsoft.com/office/drawing/2014/main" id="{80A4450B-9E88-414C-BCC6-BE1EAD0DE9B2}"/>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291932" y="3205259"/>
            <a:ext cx="445900" cy="375099"/>
          </a:xfrm>
          <a:prstGeom prst="rect">
            <a:avLst/>
          </a:prstGeom>
          <a:noFill/>
          <a:extLst>
            <a:ext uri="{909E8E84-426E-40DD-AFC4-6F175D3DCCD1}">
              <a14:hiddenFill xmlns:a14="http://schemas.microsoft.com/office/drawing/2010/main">
                <a:solidFill>
                  <a:srgbClr val="FFFFFF"/>
                </a:solidFill>
              </a14:hiddenFill>
            </a:ext>
          </a:extLst>
        </p:spPr>
      </p:pic>
      <p:sp>
        <p:nvSpPr>
          <p:cNvPr id="36" name="Rectangle 35">
            <a:extLst>
              <a:ext uri="{FF2B5EF4-FFF2-40B4-BE49-F238E27FC236}">
                <a16:creationId xmlns:a16="http://schemas.microsoft.com/office/drawing/2014/main" id="{94A4CC40-E04C-4D91-B06B-2D225107BC0D}"/>
              </a:ext>
            </a:extLst>
          </p:cNvPr>
          <p:cNvSpPr/>
          <p:nvPr/>
        </p:nvSpPr>
        <p:spPr>
          <a:xfrm>
            <a:off x="1692000" y="2278800"/>
            <a:ext cx="4248000" cy="493790"/>
          </a:xfrm>
          <a:prstGeom prst="rect">
            <a:avLst/>
          </a:prstGeom>
        </p:spPr>
        <p:txBody>
          <a:bodyPr wrap="square" lIns="0" tIns="0" rIns="0" bIns="0">
            <a:sp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n-GB" altLang="en-US" sz="998" b="1" i="0" u="none" strike="noStrike" kern="1200" cap="none" spc="0" normalizeH="0" baseline="0" noProof="0" dirty="0">
                <a:ln>
                  <a:noFill/>
                </a:ln>
                <a:solidFill>
                  <a:srgbClr val="000000"/>
                </a:solidFill>
                <a:effectLst/>
                <a:uLnTx/>
                <a:uFillTx/>
                <a:latin typeface="Barlow"/>
                <a:ea typeface="Times New Roman" panose="02020603050405020304" pitchFamily="18" charset="0"/>
                <a:cs typeface="Arial" panose="020B0604020202020204" pitchFamily="34" charset="0"/>
              </a:rPr>
              <a:t>ISO 20252</a:t>
            </a:r>
            <a:r>
              <a:rPr kumimoji="0" lang="en-GB" altLang="en-US" sz="998" b="0" i="0" u="none" strike="noStrike" kern="1200" cap="none" spc="0" normalizeH="0" baseline="0" noProof="0" dirty="0">
                <a:ln>
                  <a:noFill/>
                </a:ln>
                <a:solidFill>
                  <a:srgbClr val="000000"/>
                </a:solidFill>
                <a:effectLst/>
                <a:uLnTx/>
                <a:uFillTx/>
                <a:latin typeface="Barlow"/>
                <a:ea typeface="Times New Roman" panose="02020603050405020304" pitchFamily="18" charset="0"/>
                <a:cs typeface="Arial" panose="020B0604020202020204" pitchFamily="34" charset="0"/>
              </a:rPr>
              <a:t> – is the international specific standard for market, opinion and social research, including insights and data analytics. Ipsos  in the UK was the first company in the world to gain this accreditation.</a:t>
            </a:r>
            <a:endParaRPr kumimoji="0" lang="en-GB" sz="998" b="0" i="0" u="none" strike="noStrike" kern="1200" cap="none" spc="0" normalizeH="0" baseline="0" noProof="0" dirty="0">
              <a:ln>
                <a:noFill/>
              </a:ln>
              <a:solidFill>
                <a:srgbClr val="000000"/>
              </a:solidFill>
              <a:effectLst/>
              <a:uLnTx/>
              <a:uFillTx/>
              <a:latin typeface="Barlow"/>
              <a:ea typeface="+mn-ea"/>
              <a:cs typeface="+mn-cs"/>
            </a:endParaRPr>
          </a:p>
        </p:txBody>
      </p:sp>
      <p:sp>
        <p:nvSpPr>
          <p:cNvPr id="37" name="Rectangle 36">
            <a:extLst>
              <a:ext uri="{FF2B5EF4-FFF2-40B4-BE49-F238E27FC236}">
                <a16:creationId xmlns:a16="http://schemas.microsoft.com/office/drawing/2014/main" id="{C2BEA40B-9DE8-47E3-962A-A272930FAFF2}"/>
              </a:ext>
            </a:extLst>
          </p:cNvPr>
          <p:cNvSpPr/>
          <p:nvPr/>
        </p:nvSpPr>
        <p:spPr>
          <a:xfrm>
            <a:off x="1692000" y="3132000"/>
            <a:ext cx="4248000" cy="1000659"/>
          </a:xfrm>
          <a:prstGeom prst="rect">
            <a:avLst/>
          </a:prstGeom>
        </p:spPr>
        <p:txBody>
          <a:bodyPr wrap="square" lIns="0" tIns="0" rIns="0" bIns="0">
            <a:spAutoFit/>
          </a:bodyPr>
          <a:lstStyle/>
          <a:p>
            <a:pPr marL="0" marR="0" lvl="0" indent="0" algn="l" defTabSz="829361" rtl="0" eaLnBrk="0" fontAlgn="base" latinLnBrk="0" hangingPunct="0">
              <a:lnSpc>
                <a:spcPct val="110000"/>
              </a:lnSpc>
              <a:spcBef>
                <a:spcPct val="0"/>
              </a:spcBef>
              <a:spcAft>
                <a:spcPct val="0"/>
              </a:spcAft>
              <a:buClrTx/>
              <a:buSzTx/>
              <a:buFontTx/>
              <a:buNone/>
              <a:tabLst/>
              <a:defRPr/>
            </a:pPr>
            <a:r>
              <a:rPr kumimoji="0" lang="en-GB" altLang="en-US" sz="998" b="1" i="0" u="none" strike="noStrike" kern="1200" cap="none" spc="0" normalizeH="0" baseline="0" noProof="0" dirty="0">
                <a:ln>
                  <a:noFill/>
                </a:ln>
                <a:solidFill>
                  <a:srgbClr val="000000"/>
                </a:solidFill>
                <a:effectLst/>
                <a:uLnTx/>
                <a:uFillTx/>
                <a:latin typeface="Barlow"/>
                <a:ea typeface="Times New Roman" panose="02020603050405020304" pitchFamily="18" charset="0"/>
                <a:cs typeface="Arial" panose="020B0604020202020204" pitchFamily="34" charset="0"/>
              </a:rPr>
              <a:t>MRS Company Partnership </a:t>
            </a:r>
            <a:r>
              <a:rPr kumimoji="0" lang="en-GB" altLang="en-US" sz="998" b="0" i="0" u="none" strike="noStrike" kern="1200" cap="none" spc="0" normalizeH="0" baseline="0" noProof="0" dirty="0">
                <a:ln>
                  <a:noFill/>
                </a:ln>
                <a:solidFill>
                  <a:srgbClr val="000000"/>
                </a:solidFill>
                <a:effectLst/>
                <a:uLnTx/>
                <a:uFillTx/>
                <a:latin typeface="Barlow"/>
                <a:ea typeface="Times New Roman" panose="02020603050405020304" pitchFamily="18" charset="0"/>
                <a:cs typeface="Arial" panose="020B0604020202020204" pitchFamily="34" charset="0"/>
              </a:rPr>
              <a:t>– By being an MRS Company Partner, Ipsos UK endorse and support the core MRS brand values of professionalism, research excellence and business effectiveness, and commit to comply with the MRS Code of Conduct throughout the organisation &amp; we were the first company to sign our organisation up to the requirements &amp; self-regulation of the MRS Code; more than 350 companies have followed our lead. </a:t>
            </a:r>
          </a:p>
        </p:txBody>
      </p:sp>
      <p:sp>
        <p:nvSpPr>
          <p:cNvPr id="38" name="Rectangle 37">
            <a:extLst>
              <a:ext uri="{FF2B5EF4-FFF2-40B4-BE49-F238E27FC236}">
                <a16:creationId xmlns:a16="http://schemas.microsoft.com/office/drawing/2014/main" id="{181305FC-5C67-49DF-A198-ECED560FAAD6}"/>
              </a:ext>
            </a:extLst>
          </p:cNvPr>
          <p:cNvSpPr/>
          <p:nvPr/>
        </p:nvSpPr>
        <p:spPr>
          <a:xfrm>
            <a:off x="1692000" y="4384800"/>
            <a:ext cx="4248000" cy="493790"/>
          </a:xfrm>
          <a:prstGeom prst="rect">
            <a:avLst/>
          </a:prstGeom>
        </p:spPr>
        <p:txBody>
          <a:bodyPr wrap="square" lIns="0" tIns="0" rIns="0" bIns="0">
            <a:spAutoFit/>
          </a:bodyPr>
          <a:lstStyle/>
          <a:p>
            <a:pPr marL="0" marR="0" lvl="0" indent="0" algn="l" defTabSz="829361" rtl="0" eaLnBrk="0" fontAlgn="base" latinLnBrk="0" hangingPunct="0">
              <a:lnSpc>
                <a:spcPct val="110000"/>
              </a:lnSpc>
              <a:spcBef>
                <a:spcPct val="0"/>
              </a:spcBef>
              <a:spcAft>
                <a:spcPct val="0"/>
              </a:spcAft>
              <a:buClrTx/>
              <a:buSzTx/>
              <a:buFontTx/>
              <a:buNone/>
              <a:tabLst/>
              <a:defRPr/>
            </a:pPr>
            <a:r>
              <a:rPr kumimoji="0" lang="en-GB" altLang="en-US" sz="998" b="1" i="0" u="none" strike="noStrike" kern="1200" cap="none" spc="0" normalizeH="0" baseline="0" noProof="0" dirty="0">
                <a:ln>
                  <a:noFill/>
                </a:ln>
                <a:solidFill>
                  <a:srgbClr val="000000"/>
                </a:solidFill>
                <a:effectLst/>
                <a:uLnTx/>
                <a:uFillTx/>
                <a:latin typeface="Barlow"/>
                <a:ea typeface="Times New Roman" panose="02020603050405020304" pitchFamily="18" charset="0"/>
                <a:cs typeface="Arial" panose="020B0604020202020204" pitchFamily="34" charset="0"/>
              </a:rPr>
              <a:t>ISO 9001 </a:t>
            </a:r>
            <a:r>
              <a:rPr kumimoji="0" lang="en-GB" altLang="en-US" sz="998" b="0" i="0" u="none" strike="noStrike" kern="1200" cap="none" spc="0" normalizeH="0" baseline="0" noProof="0" dirty="0">
                <a:ln>
                  <a:noFill/>
                </a:ln>
                <a:solidFill>
                  <a:srgbClr val="000000"/>
                </a:solidFill>
                <a:effectLst/>
                <a:uLnTx/>
                <a:uFillTx/>
                <a:latin typeface="Barlow"/>
                <a:ea typeface="Times New Roman" panose="02020603050405020304" pitchFamily="18" charset="0"/>
                <a:cs typeface="Arial" panose="020B0604020202020204" pitchFamily="34" charset="0"/>
              </a:rPr>
              <a:t>– International general company standard with a focus on continual improvement through quality management systems. In 1994 we became one of the early adopters of the ISO 9001 business standard.</a:t>
            </a:r>
          </a:p>
        </p:txBody>
      </p:sp>
      <p:sp>
        <p:nvSpPr>
          <p:cNvPr id="39" name="Rectangle 38">
            <a:extLst>
              <a:ext uri="{FF2B5EF4-FFF2-40B4-BE49-F238E27FC236}">
                <a16:creationId xmlns:a16="http://schemas.microsoft.com/office/drawing/2014/main" id="{71616F2D-C659-422C-AABB-19309D53E123}"/>
              </a:ext>
            </a:extLst>
          </p:cNvPr>
          <p:cNvSpPr/>
          <p:nvPr/>
        </p:nvSpPr>
        <p:spPr>
          <a:xfrm>
            <a:off x="1692000" y="5180400"/>
            <a:ext cx="4248000" cy="662746"/>
          </a:xfrm>
          <a:prstGeom prst="rect">
            <a:avLst/>
          </a:prstGeom>
        </p:spPr>
        <p:txBody>
          <a:bodyPr wrap="square" lIns="0" tIns="0" rIns="0" bIns="0">
            <a:spAutoFit/>
          </a:bodyPr>
          <a:lstStyle/>
          <a:p>
            <a:pPr marL="0" marR="0" lvl="0" indent="0" algn="l" defTabSz="829361" rtl="0" eaLnBrk="0" fontAlgn="base" latinLnBrk="0" hangingPunct="0">
              <a:lnSpc>
                <a:spcPct val="110000"/>
              </a:lnSpc>
              <a:spcBef>
                <a:spcPct val="0"/>
              </a:spcBef>
              <a:spcAft>
                <a:spcPct val="0"/>
              </a:spcAft>
              <a:buClrTx/>
              <a:buSzTx/>
              <a:buFontTx/>
              <a:buNone/>
              <a:tabLst/>
              <a:defRPr/>
            </a:pPr>
            <a:r>
              <a:rPr kumimoji="0" lang="en-GB" altLang="en-US" sz="998" b="1" i="0" u="none" strike="noStrike" kern="1200" cap="none" spc="0" normalizeH="0" baseline="0" noProof="0" dirty="0">
                <a:ln>
                  <a:noFill/>
                </a:ln>
                <a:solidFill>
                  <a:srgbClr val="000000"/>
                </a:solidFill>
                <a:effectLst/>
                <a:uLnTx/>
                <a:uFillTx/>
                <a:latin typeface="Barlow"/>
                <a:ea typeface="Times New Roman" panose="02020603050405020304" pitchFamily="18" charset="0"/>
                <a:cs typeface="Arial" panose="020B0604020202020204" pitchFamily="34" charset="0"/>
              </a:rPr>
              <a:t>ISO 27001 </a:t>
            </a:r>
            <a:r>
              <a:rPr kumimoji="0" lang="en-GB" altLang="en-US" sz="998" b="0" i="0" u="none" strike="noStrike" kern="1200" cap="none" spc="0" normalizeH="0" baseline="0" noProof="0" dirty="0">
                <a:ln>
                  <a:noFill/>
                </a:ln>
                <a:solidFill>
                  <a:srgbClr val="000000"/>
                </a:solidFill>
                <a:effectLst/>
                <a:uLnTx/>
                <a:uFillTx/>
                <a:latin typeface="Barlow"/>
                <a:ea typeface="Times New Roman" panose="02020603050405020304" pitchFamily="18" charset="0"/>
                <a:cs typeface="Arial" panose="020B0604020202020204" pitchFamily="34" charset="0"/>
              </a:rPr>
              <a:t>– International standard for information security designed to ensure the selection of adequate and proportionate security controls. Ipsos UK was the first research company in the UK to be awarded this in August 2008.</a:t>
            </a:r>
            <a:br>
              <a:rPr kumimoji="0" lang="en-GB" altLang="en-US" sz="998" b="0" i="0" u="none" strike="noStrike" kern="1200" cap="none" spc="0" normalizeH="0" baseline="0" noProof="0" dirty="0">
                <a:ln>
                  <a:noFill/>
                </a:ln>
                <a:solidFill>
                  <a:srgbClr val="000000"/>
                </a:solidFill>
                <a:effectLst/>
                <a:uLnTx/>
                <a:uFillTx/>
                <a:latin typeface="Barlow"/>
                <a:ea typeface="Times New Roman" panose="02020603050405020304" pitchFamily="18" charset="0"/>
                <a:cs typeface="Arial" panose="020B0604020202020204" pitchFamily="34" charset="0"/>
              </a:rPr>
            </a:br>
            <a:endParaRPr kumimoji="0" lang="en-GB" altLang="en-US" sz="998" b="0" i="0" u="none" strike="noStrike" kern="1200" cap="none" spc="0" normalizeH="0" baseline="0" noProof="0" dirty="0">
              <a:ln>
                <a:noFill/>
              </a:ln>
              <a:solidFill>
                <a:srgbClr val="000000"/>
              </a:solidFill>
              <a:effectLst/>
              <a:uLnTx/>
              <a:uFillTx/>
              <a:latin typeface="Barlow"/>
              <a:ea typeface="Times New Roman" panose="02020603050405020304" pitchFamily="18" charset="0"/>
              <a:cs typeface="Arial" panose="020B0604020202020204" pitchFamily="34" charset="0"/>
            </a:endParaRPr>
          </a:p>
        </p:txBody>
      </p:sp>
      <p:pic>
        <p:nvPicPr>
          <p:cNvPr id="3" name="Picture 2" descr="A close-up of a logo&#10;&#10;Description automatically generated">
            <a:extLst>
              <a:ext uri="{FF2B5EF4-FFF2-40B4-BE49-F238E27FC236}">
                <a16:creationId xmlns:a16="http://schemas.microsoft.com/office/drawing/2014/main" id="{B7F3E033-60DB-3197-B89D-92053CBEFF8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58326" y="2277396"/>
            <a:ext cx="984979" cy="571474"/>
          </a:xfrm>
          <a:prstGeom prst="rect">
            <a:avLst/>
          </a:prstGeom>
        </p:spPr>
      </p:pic>
      <p:pic>
        <p:nvPicPr>
          <p:cNvPr id="4" name="Picture 3" descr="A close-up of a logo&#10;&#10;Description automatically generated">
            <a:extLst>
              <a:ext uri="{FF2B5EF4-FFF2-40B4-BE49-F238E27FC236}">
                <a16:creationId xmlns:a16="http://schemas.microsoft.com/office/drawing/2014/main" id="{92AC1714-BF8A-8A40-F470-96F597B2AD4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58326" y="4379788"/>
            <a:ext cx="984979" cy="571474"/>
          </a:xfrm>
          <a:prstGeom prst="rect">
            <a:avLst/>
          </a:prstGeom>
        </p:spPr>
      </p:pic>
      <p:pic>
        <p:nvPicPr>
          <p:cNvPr id="5" name="Picture 4" descr="A close-up of a label&#10;&#10;Description automatically generated">
            <a:extLst>
              <a:ext uri="{FF2B5EF4-FFF2-40B4-BE49-F238E27FC236}">
                <a16:creationId xmlns:a16="http://schemas.microsoft.com/office/drawing/2014/main" id="{B04244D9-792B-7E5C-9210-41CCCD3EE1B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58326" y="5178522"/>
            <a:ext cx="984979" cy="571474"/>
          </a:xfrm>
          <a:prstGeom prst="rect">
            <a:avLst/>
          </a:prstGeom>
        </p:spPr>
      </p:pic>
      <p:sp>
        <p:nvSpPr>
          <p:cNvPr id="8" name="Rectangle 7">
            <a:extLst>
              <a:ext uri="{FF2B5EF4-FFF2-40B4-BE49-F238E27FC236}">
                <a16:creationId xmlns:a16="http://schemas.microsoft.com/office/drawing/2014/main" id="{43B747A3-65A4-9560-74F9-0E0A28768CB4}"/>
              </a:ext>
            </a:extLst>
          </p:cNvPr>
          <p:cNvSpPr/>
          <p:nvPr/>
        </p:nvSpPr>
        <p:spPr>
          <a:xfrm>
            <a:off x="450000" y="1640057"/>
            <a:ext cx="11299088" cy="350160"/>
          </a:xfrm>
          <a:prstGeom prst="rect">
            <a:avLst/>
          </a:prstGeom>
        </p:spPr>
        <p:txBody>
          <a:bodyPr wrap="square" lIns="0" tIns="0" rIns="0" bIns="0">
            <a:spAutoFit/>
          </a:bodyPr>
          <a:lstStyle/>
          <a:p>
            <a:pPr marL="0" marR="0" lvl="0" indent="0" algn="l" defTabSz="829361" rtl="0" eaLnBrk="0" fontAlgn="base" latinLnBrk="0" hangingPunct="0">
              <a:lnSpc>
                <a:spcPct val="110000"/>
              </a:lnSpc>
              <a:spcBef>
                <a:spcPct val="0"/>
              </a:spcBef>
              <a:spcAft>
                <a:spcPct val="0"/>
              </a:spcAft>
              <a:buClrTx/>
              <a:buSzTx/>
              <a:buFontTx/>
              <a:buNone/>
              <a:tabLst/>
              <a:defRPr/>
            </a:pPr>
            <a:r>
              <a:rPr kumimoji="0" lang="en-GB" altLang="en-US" sz="1088" b="1" i="0" u="none" strike="noStrike" kern="1200" cap="none" spc="0" normalizeH="0" baseline="0" noProof="0" dirty="0">
                <a:ln>
                  <a:noFill/>
                </a:ln>
                <a:solidFill>
                  <a:srgbClr val="000000"/>
                </a:solidFill>
                <a:effectLst/>
                <a:uLnTx/>
                <a:uFillTx/>
                <a:latin typeface="Barlow"/>
                <a:ea typeface="Times New Roman" panose="02020603050405020304" pitchFamily="18" charset="0"/>
                <a:cs typeface="Arial" panose="020B0604020202020204" pitchFamily="34" charset="0"/>
              </a:rPr>
              <a:t>Ipsos's standards &amp; accreditations provide our clients with the peace of mind that they can always depend on us to deliver reliable, sustainable findings. Moreover, our focus on quality and continuous improvement means we have embedded a 'right first time' approach throughout our organisation.</a:t>
            </a:r>
            <a:endParaRPr kumimoji="0" lang="en-GB" altLang="en-US" sz="1088" b="0" i="0" u="none" strike="noStrike" kern="1200" cap="none" spc="0" normalizeH="0" baseline="0" noProof="0" dirty="0">
              <a:ln>
                <a:noFill/>
              </a:ln>
              <a:solidFill>
                <a:srgbClr val="000000"/>
              </a:solidFill>
              <a:effectLst/>
              <a:uLnTx/>
              <a:uFillTx/>
              <a:latin typeface="Barlow"/>
              <a:ea typeface="+mn-ea"/>
              <a:cs typeface="+mn-cs"/>
            </a:endParaRPr>
          </a:p>
        </p:txBody>
      </p:sp>
      <p:pic>
        <p:nvPicPr>
          <p:cNvPr id="9" name="Picture 2" descr="Quality and Compliance Logos 2012 colour">
            <a:extLst>
              <a:ext uri="{FF2B5EF4-FFF2-40B4-BE49-F238E27FC236}">
                <a16:creationId xmlns:a16="http://schemas.microsoft.com/office/drawing/2014/main" id="{17EDB448-9DEA-E46A-19AD-37A5A9C9BAA3}"/>
              </a:ext>
            </a:extLst>
          </p:cNvPr>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a:stretch/>
        </p:blipFill>
        <p:spPr bwMode="auto">
          <a:xfrm>
            <a:off x="496046" y="3110715"/>
            <a:ext cx="898159" cy="510501"/>
          </a:xfrm>
          <a:prstGeom prst="rect">
            <a:avLst/>
          </a:prstGeom>
          <a:noFill/>
          <a:extLst>
            <a:ext uri="{909E8E84-426E-40DD-AFC4-6F175D3DCCD1}">
              <a14:hiddenFill xmlns:a14="http://schemas.microsoft.com/office/drawing/2010/main">
                <a:solidFill>
                  <a:srgbClr val="FFFFFF"/>
                </a:solidFill>
              </a14:hiddenFill>
            </a:ext>
          </a:extLst>
        </p:spPr>
      </p:pic>
      <p:cxnSp>
        <p:nvCxnSpPr>
          <p:cNvPr id="10" name="Straight Connector 9">
            <a:extLst>
              <a:ext uri="{FF2B5EF4-FFF2-40B4-BE49-F238E27FC236}">
                <a16:creationId xmlns:a16="http://schemas.microsoft.com/office/drawing/2014/main" id="{C903C562-B193-329B-F2FD-14FCADF878D0}"/>
              </a:ext>
            </a:extLst>
          </p:cNvPr>
          <p:cNvCxnSpPr/>
          <p:nvPr/>
        </p:nvCxnSpPr>
        <p:spPr bwMode="gray">
          <a:xfrm>
            <a:off x="6296275" y="4967429"/>
            <a:ext cx="5416576" cy="0"/>
          </a:xfrm>
          <a:prstGeom prst="line">
            <a:avLst/>
          </a:prstGeom>
          <a:ln w="6350" cap="rnd">
            <a:solidFill>
              <a:schemeClr val="tx1">
                <a:lumMod val="50000"/>
                <a:lumOff val="50000"/>
              </a:schemeClr>
            </a:solidFill>
            <a:prstDash val="sysDot"/>
            <a:roun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3967209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heme/theme1.xml><?xml version="1.0" encoding="utf-8"?>
<a:theme xmlns:a="http://schemas.openxmlformats.org/drawingml/2006/main" name="Theme1">
  <a:themeElements>
    <a:clrScheme name="IpsosOfficial2024">
      <a:dk1>
        <a:srgbClr val="000000"/>
      </a:dk1>
      <a:lt1>
        <a:sysClr val="window" lastClr="FFFFFF"/>
      </a:lt1>
      <a:dk2>
        <a:srgbClr val="1DAFAD"/>
      </a:dk2>
      <a:lt2>
        <a:srgbClr val="103C50"/>
      </a:lt2>
      <a:accent1>
        <a:srgbClr val="121B5A"/>
      </a:accent1>
      <a:accent2>
        <a:srgbClr val="E2DA51"/>
      </a:accent2>
      <a:accent3>
        <a:srgbClr val="FF740F"/>
      </a:accent3>
      <a:accent4>
        <a:srgbClr val="452567"/>
      </a:accent4>
      <a:accent5>
        <a:srgbClr val="E50158"/>
      </a:accent5>
      <a:accent6>
        <a:srgbClr val="9FE5D8"/>
      </a:accent6>
      <a:hlink>
        <a:srgbClr val="2F469C"/>
      </a:hlink>
      <a:folHlink>
        <a:srgbClr val="84329B"/>
      </a:folHlink>
    </a:clrScheme>
    <a:fontScheme name="Ipsos General">
      <a:majorFont>
        <a:latin typeface="Barlow Semi Condensed ExtraBold"/>
        <a:ea typeface=""/>
        <a:cs typeface=""/>
      </a:majorFont>
      <a:minorFont>
        <a:latin typeface="Barlow"/>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E7EBF0"/>
        </a:solidFill>
        <a:ln>
          <a:noFill/>
        </a:ln>
      </a:spPr>
      <a:bodyPr rtlCol="0" anchor="t"/>
      <a:lstStyle>
        <a:defPPr algn="l">
          <a:lnSpc>
            <a:spcPct val="115000"/>
          </a:lnSpc>
          <a:spcBef>
            <a:spcPts val="400"/>
          </a:spcBef>
          <a:spcAft>
            <a:spcPts val="400"/>
          </a:spcAft>
          <a:defRPr sz="1200" dirty="0" smtClean="0">
            <a:solidFill>
              <a:schemeClr val="tx1"/>
            </a:solidFill>
          </a:defRPr>
        </a:defPPr>
      </a:lstStyle>
      <a:style>
        <a:lnRef idx="2">
          <a:schemeClr val="accent1">
            <a:shade val="15000"/>
          </a:schemeClr>
        </a:lnRef>
        <a:fillRef idx="1">
          <a:schemeClr val="accent1"/>
        </a:fillRef>
        <a:effectRef idx="0">
          <a:schemeClr val="accent1"/>
        </a:effectRef>
        <a:fontRef idx="minor">
          <a:schemeClr val="lt1"/>
        </a:fontRef>
      </a:style>
    </a:spDef>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lnSpc>
            <a:spcPct val="115000"/>
          </a:lnSpc>
          <a:spcBef>
            <a:spcPts val="400"/>
          </a:spcBef>
          <a:spcAft>
            <a:spcPts val="400"/>
          </a:spcAft>
          <a:buSzPct val="100000"/>
          <a:defRPr sz="1200" dirty="0" smtClean="0"/>
        </a:defPPr>
      </a:lstStyle>
    </a:txDef>
  </a:objectDefaults>
  <a:extraClrSchemeLst/>
  <a:custClrLst>
    <a:custClr name="Green">
      <a:srgbClr val="2DB574"/>
    </a:custClr>
    <a:custClr name="Sky Blue">
      <a:srgbClr val="A5CEE3"/>
    </a:custClr>
    <a:custClr name="Lilac">
      <a:srgbClr val="E3D8F0"/>
    </a:custClr>
    <a:custClr name="Pastel Pink">
      <a:srgbClr val="FFE1EC"/>
    </a:custClr>
    <a:custClr name="Yellow Meringue">
      <a:srgbClr val="F3F0B9"/>
    </a:custClr>
    <a:custClr name="Delicate Turquoise">
      <a:srgbClr val="9FE5D8"/>
    </a:custClr>
    <a:custClr name=" -- ">
      <a:srgbClr val="FFFFFF"/>
    </a:custClr>
    <a:custClr name="Light Grey">
      <a:srgbClr val="E7EBF0"/>
    </a:custClr>
    <a:custClr name="Mid Grey">
      <a:srgbClr val="585858"/>
    </a:custClr>
  </a:custClrLst>
  <a:extLst>
    <a:ext uri="{05A4C25C-085E-4340-85A3-A5531E510DB2}">
      <thm15:themeFamily xmlns:thm15="http://schemas.microsoft.com/office/thememl/2012/main" name="Presentation3" id="{77E50D84-26D0-473C-81B1-D7247C6AE3B3}" vid="{32C829F5-EFE2-49F5-97B4-897D6695A553}"/>
    </a:ext>
  </a:extLst>
</a:theme>
</file>

<file path=ppt/theme/theme2.xml><?xml version="1.0" encoding="utf-8"?>
<a:theme xmlns:a="http://schemas.openxmlformats.org/drawingml/2006/main" name="1_Theme1">
  <a:themeElements>
    <a:clrScheme name="IpsosOfficial2024">
      <a:dk1>
        <a:srgbClr val="000000"/>
      </a:dk1>
      <a:lt1>
        <a:sysClr val="window" lastClr="FFFFFF"/>
      </a:lt1>
      <a:dk2>
        <a:srgbClr val="1DAFAD"/>
      </a:dk2>
      <a:lt2>
        <a:srgbClr val="103C50"/>
      </a:lt2>
      <a:accent1>
        <a:srgbClr val="121B5A"/>
      </a:accent1>
      <a:accent2>
        <a:srgbClr val="E2DA51"/>
      </a:accent2>
      <a:accent3>
        <a:srgbClr val="FF740F"/>
      </a:accent3>
      <a:accent4>
        <a:srgbClr val="452567"/>
      </a:accent4>
      <a:accent5>
        <a:srgbClr val="E50158"/>
      </a:accent5>
      <a:accent6>
        <a:srgbClr val="9FE5D8"/>
      </a:accent6>
      <a:hlink>
        <a:srgbClr val="2F469C"/>
      </a:hlink>
      <a:folHlink>
        <a:srgbClr val="84329B"/>
      </a:folHlink>
    </a:clrScheme>
    <a:fontScheme name="Ipsos General">
      <a:majorFont>
        <a:latin typeface="Barlow Semi Condensed ExtraBold"/>
        <a:ea typeface=""/>
        <a:cs typeface=""/>
      </a:majorFont>
      <a:minorFont>
        <a:latin typeface="Barlow"/>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E7EBF0"/>
        </a:solidFill>
        <a:ln>
          <a:noFill/>
        </a:ln>
      </a:spPr>
      <a:bodyPr rtlCol="0" anchor="t"/>
      <a:lstStyle>
        <a:defPPr algn="l">
          <a:lnSpc>
            <a:spcPct val="115000"/>
          </a:lnSpc>
          <a:spcBef>
            <a:spcPts val="400"/>
          </a:spcBef>
          <a:spcAft>
            <a:spcPts val="400"/>
          </a:spcAft>
          <a:defRPr sz="1200" dirty="0" smtClean="0">
            <a:solidFill>
              <a:schemeClr val="tx1"/>
            </a:solidFill>
          </a:defRPr>
        </a:defPPr>
      </a:lstStyle>
      <a:style>
        <a:lnRef idx="2">
          <a:schemeClr val="accent1">
            <a:shade val="15000"/>
          </a:schemeClr>
        </a:lnRef>
        <a:fillRef idx="1">
          <a:schemeClr val="accent1"/>
        </a:fillRef>
        <a:effectRef idx="0">
          <a:schemeClr val="accent1"/>
        </a:effectRef>
        <a:fontRef idx="minor">
          <a:schemeClr val="lt1"/>
        </a:fontRef>
      </a:style>
    </a:spDef>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lnSpc>
            <a:spcPct val="115000"/>
          </a:lnSpc>
          <a:spcBef>
            <a:spcPts val="400"/>
          </a:spcBef>
          <a:spcAft>
            <a:spcPts val="400"/>
          </a:spcAft>
          <a:buSzPct val="100000"/>
          <a:defRPr sz="1200" dirty="0" smtClean="0"/>
        </a:defPPr>
      </a:lstStyle>
    </a:txDef>
  </a:objectDefaults>
  <a:extraClrSchemeLst/>
  <a:custClrLst>
    <a:custClr name="Green">
      <a:srgbClr val="2DB574"/>
    </a:custClr>
    <a:custClr name="Sky Blue">
      <a:srgbClr val="A5CEE3"/>
    </a:custClr>
    <a:custClr name="Lilac">
      <a:srgbClr val="E3D8F0"/>
    </a:custClr>
    <a:custClr name="Pastel Pink">
      <a:srgbClr val="FFE1EC"/>
    </a:custClr>
    <a:custClr name="Yellow Meringue">
      <a:srgbClr val="F3F0B9"/>
    </a:custClr>
    <a:custClr name="Delicate Turquoise">
      <a:srgbClr val="9FE5D8"/>
    </a:custClr>
    <a:custClr name=" -- ">
      <a:srgbClr val="FFFFFF"/>
    </a:custClr>
    <a:custClr name="Light Grey">
      <a:srgbClr val="E7EBF0"/>
    </a:custClr>
    <a:custClr name="Mid Grey">
      <a:srgbClr val="585858"/>
    </a:custClr>
  </a:custClrLst>
  <a:extLst>
    <a:ext uri="{05A4C25C-085E-4340-85A3-A5531E510DB2}">
      <thm15:themeFamily xmlns:thm15="http://schemas.microsoft.com/office/thememl/2012/main" name="Presentation3" id="{77E50D84-26D0-473C-81B1-D7247C6AE3B3}" vid="{AD722308-C7FD-48E8-9A69-EBCB64D04D44}"/>
    </a:ext>
  </a:extLst>
</a:theme>
</file>

<file path=ppt/theme/theme3.xml><?xml version="1.0" encoding="utf-8"?>
<a:theme xmlns:a="http://schemas.openxmlformats.org/drawingml/2006/main" name="2_Theme1">
  <a:themeElements>
    <a:clrScheme name="IpsosOfficial2024">
      <a:dk1>
        <a:srgbClr val="000000"/>
      </a:dk1>
      <a:lt1>
        <a:sysClr val="window" lastClr="FFFFFF"/>
      </a:lt1>
      <a:dk2>
        <a:srgbClr val="1DAFAD"/>
      </a:dk2>
      <a:lt2>
        <a:srgbClr val="103C50"/>
      </a:lt2>
      <a:accent1>
        <a:srgbClr val="121B5A"/>
      </a:accent1>
      <a:accent2>
        <a:srgbClr val="E2DA51"/>
      </a:accent2>
      <a:accent3>
        <a:srgbClr val="FF740F"/>
      </a:accent3>
      <a:accent4>
        <a:srgbClr val="452567"/>
      </a:accent4>
      <a:accent5>
        <a:srgbClr val="E50158"/>
      </a:accent5>
      <a:accent6>
        <a:srgbClr val="9FE5D8"/>
      </a:accent6>
      <a:hlink>
        <a:srgbClr val="2F469C"/>
      </a:hlink>
      <a:folHlink>
        <a:srgbClr val="84329B"/>
      </a:folHlink>
    </a:clrScheme>
    <a:fontScheme name="Ipsos General">
      <a:majorFont>
        <a:latin typeface="Barlow Semi Condensed ExtraBold"/>
        <a:ea typeface=""/>
        <a:cs typeface=""/>
      </a:majorFont>
      <a:minorFont>
        <a:latin typeface="Barlow"/>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E7EBF0"/>
        </a:solidFill>
        <a:ln>
          <a:noFill/>
        </a:ln>
      </a:spPr>
      <a:bodyPr rtlCol="0" anchor="t"/>
      <a:lstStyle>
        <a:defPPr algn="l">
          <a:lnSpc>
            <a:spcPct val="115000"/>
          </a:lnSpc>
          <a:spcBef>
            <a:spcPts val="400"/>
          </a:spcBef>
          <a:spcAft>
            <a:spcPts val="400"/>
          </a:spcAft>
          <a:defRPr sz="1200" dirty="0" smtClean="0">
            <a:solidFill>
              <a:schemeClr val="tx1"/>
            </a:solidFill>
          </a:defRPr>
        </a:defPPr>
      </a:lstStyle>
      <a:style>
        <a:lnRef idx="2">
          <a:schemeClr val="accent1">
            <a:shade val="15000"/>
          </a:schemeClr>
        </a:lnRef>
        <a:fillRef idx="1">
          <a:schemeClr val="accent1"/>
        </a:fillRef>
        <a:effectRef idx="0">
          <a:schemeClr val="accent1"/>
        </a:effectRef>
        <a:fontRef idx="minor">
          <a:schemeClr val="lt1"/>
        </a:fontRef>
      </a:style>
    </a:spDef>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lnSpc>
            <a:spcPct val="115000"/>
          </a:lnSpc>
          <a:spcBef>
            <a:spcPts val="400"/>
          </a:spcBef>
          <a:spcAft>
            <a:spcPts val="400"/>
          </a:spcAft>
          <a:buSzPct val="100000"/>
          <a:defRPr sz="1200" dirty="0" smtClean="0"/>
        </a:defPPr>
      </a:lstStyle>
    </a:txDef>
  </a:objectDefaults>
  <a:extraClrSchemeLst/>
  <a:custClrLst>
    <a:custClr name="Green">
      <a:srgbClr val="2DB574"/>
    </a:custClr>
    <a:custClr name="Sky Blue">
      <a:srgbClr val="A5CEE3"/>
    </a:custClr>
    <a:custClr name="Lilac">
      <a:srgbClr val="E3D8F0"/>
    </a:custClr>
    <a:custClr name="Pastel Pink">
      <a:srgbClr val="FFE1EC"/>
    </a:custClr>
    <a:custClr name="Yellow Meringue">
      <a:srgbClr val="F3F0B9"/>
    </a:custClr>
    <a:custClr name="Delicate Turquoise">
      <a:srgbClr val="9FE5D8"/>
    </a:custClr>
    <a:custClr name=" -- ">
      <a:srgbClr val="FFFFFF"/>
    </a:custClr>
    <a:custClr name="Light Grey">
      <a:srgbClr val="E7EBF0"/>
    </a:custClr>
    <a:custClr name="Mid Grey">
      <a:srgbClr val="585858"/>
    </a:custClr>
  </a:custClrLst>
  <a:extLst>
    <a:ext uri="{05A4C25C-085E-4340-85A3-A5531E510DB2}">
      <thm15:themeFamily xmlns:thm15="http://schemas.microsoft.com/office/thememl/2012/main" name="Presentation3" id="{77E50D84-26D0-473C-81B1-D7247C6AE3B3}" vid="{058B4D34-E77E-470D-8CF2-F4333F969CEA}"/>
    </a:ext>
  </a:extLst>
</a:theme>
</file>

<file path=ppt/theme/theme4.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Barlow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Barlow"/>
        <a:font script="Bugi" typeface="Leelawadee UI"/>
        <a:font script="Bopo" typeface="Microsoft JhengHei"/>
        <a:font script="Java" typeface="Javanese Text"/>
        <a:font script="Lisu" typeface="Barlow"/>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Barlow" panose="020F0502020204030204"/>
        <a:ea typeface=""/>
        <a:cs typeface=""/>
        <a:font script="Jpan" typeface="游ゴシック"/>
        <a:font script="Hang" typeface="맑은 고딕"/>
        <a:font script="Hans" typeface="等线"/>
        <a:font script="Hant" typeface="新細明體"/>
        <a:font script="Arab" typeface="Barlow"/>
        <a:font script="Hebr" typeface="Barlow"/>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Barlow"/>
        <a:font script="Uigh" typeface="Microsoft Uighur"/>
        <a:font script="Geor" typeface="Sylfaen"/>
        <a:font script="Armn" typeface="Barlow"/>
        <a:font script="Bugi" typeface="Leelawadee UI"/>
        <a:font script="Bopo" typeface="Microsoft JhengHei"/>
        <a:font script="Java" typeface="Javanese Text"/>
        <a:font script="Lisu" typeface="Barlow"/>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Barlow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Barlow"/>
        <a:font script="Bugi" typeface="Leelawadee UI"/>
        <a:font script="Bopo" typeface="Microsoft JhengHei"/>
        <a:font script="Java" typeface="Javanese Text"/>
        <a:font script="Lisu" typeface="Barlow"/>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Barlow" panose="020F0502020204030204"/>
        <a:ea typeface=""/>
        <a:cs typeface=""/>
        <a:font script="Jpan" typeface="游ゴシック"/>
        <a:font script="Hang" typeface="맑은 고딕"/>
        <a:font script="Hans" typeface="等线"/>
        <a:font script="Hant" typeface="新細明體"/>
        <a:font script="Arab" typeface="Barlow"/>
        <a:font script="Hebr" typeface="Barlow"/>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Barlow"/>
        <a:font script="Uigh" typeface="Microsoft Uighur"/>
        <a:font script="Geor" typeface="Sylfaen"/>
        <a:font script="Armn" typeface="Barlow"/>
        <a:font script="Bugi" typeface="Leelawadee UI"/>
        <a:font script="Bopo" typeface="Microsoft JhengHei"/>
        <a:font script="Java" typeface="Javanese Text"/>
        <a:font script="Lisu" typeface="Barlow"/>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Date xmlns="4d63d2cf-107c-45f5-96fe-5382da0e1eeb" xsi:nil="true"/>
    <Category xmlns="4d63d2cf-107c-45f5-96fe-5382da0e1eeb" xsi:nil="true"/>
    <PEGI xmlns="4d63d2cf-107c-45f5-96fe-5382da0e1eeb" xsi:nil="true"/>
    <ISFE0 xmlns="4d63d2cf-107c-45f5-96fe-5382da0e1eeb" xsi:nil="true"/>
    <ISFE xmlns="4d63d2cf-107c-45f5-96fe-5382da0e1eeb" xsi:nil="true"/>
    <lcf76f155ced4ddcb4097134ff3c332f xmlns="4d63d2cf-107c-45f5-96fe-5382da0e1eeb">
      <Terms xmlns="http://schemas.microsoft.com/office/infopath/2007/PartnerControls"/>
    </lcf76f155ced4ddcb4097134ff3c332f>
    <TaxCatchAll xmlns="42c15327-f966-41fe-9e1f-17b967860bd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53B4CD6D1BE516439237BB1B5289B711" ma:contentTypeVersion="25" ma:contentTypeDescription="Create a new document." ma:contentTypeScope="" ma:versionID="d4025255da611e260d14ea51a4cce888">
  <xsd:schema xmlns:xsd="http://www.w3.org/2001/XMLSchema" xmlns:xs="http://www.w3.org/2001/XMLSchema" xmlns:p="http://schemas.microsoft.com/office/2006/metadata/properties" xmlns:ns2="4d63d2cf-107c-45f5-96fe-5382da0e1eeb" xmlns:ns3="42c15327-f966-41fe-9e1f-17b967860bd5" targetNamespace="http://schemas.microsoft.com/office/2006/metadata/properties" ma:root="true" ma:fieldsID="6c0f17b99a0abdd93373397ac3a63c67" ns2:_="" ns3:_="">
    <xsd:import namespace="4d63d2cf-107c-45f5-96fe-5382da0e1eeb"/>
    <xsd:import namespace="42c15327-f966-41fe-9e1f-17b967860bd5"/>
    <xsd:element name="properties">
      <xsd:complexType>
        <xsd:sequence>
          <xsd:element name="documentManagement">
            <xsd:complexType>
              <xsd:all>
                <xsd:element ref="ns2:MediaServiceMetadata" minOccurs="0"/>
                <xsd:element ref="ns2:MediaServiceFastMetadata" minOccurs="0"/>
                <xsd:element ref="ns2:PEGI" minOccurs="0"/>
                <xsd:element ref="ns2:ISFE" minOccurs="0"/>
                <xsd:element ref="ns2:ISFE0" minOccurs="0"/>
                <xsd:element ref="ns2:MediaServiceDateTaken" minOccurs="0"/>
                <xsd:element ref="ns2:MediaServiceAutoTags" minOccurs="0"/>
                <xsd:element ref="ns2:MediaServiceOCR" minOccurs="0"/>
                <xsd:element ref="ns3:SharedWithUsers" minOccurs="0"/>
                <xsd:element ref="ns3:SharedWithDetails" minOccurs="0"/>
                <xsd:element ref="ns2:MediaServiceEventHashCode" minOccurs="0"/>
                <xsd:element ref="ns2:MediaServiceGenerationTime" minOccurs="0"/>
                <xsd:element ref="ns2:MediaServiceLocation"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Date" minOccurs="0"/>
                <xsd:element ref="ns2:Category"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d63d2cf-107c-45f5-96fe-5382da0e1ee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PEGI" ma:index="10" nillable="true" ma:displayName="PEGI" ma:internalName="PEGI">
      <xsd:simpleType>
        <xsd:restriction base="dms:Text">
          <xsd:maxLength value="255"/>
        </xsd:restriction>
      </xsd:simpleType>
    </xsd:element>
    <xsd:element name="ISFE" ma:index="11" nillable="true" ma:displayName="ISFE" ma:internalName="ISFE">
      <xsd:simpleType>
        <xsd:restriction base="dms:Choice">
          <xsd:enumeration value="Copyright"/>
          <xsd:enumeration value="Eprivacy"/>
          <xsd:enumeration value="Lootbox"/>
        </xsd:restriction>
      </xsd:simpleType>
    </xsd:element>
    <xsd:element name="ISFE0" ma:index="12" nillable="true" ma:displayName="ISFE" ma:description="Christmas Party&#10;" ma:internalName="ISFE0">
      <xsd:simpleType>
        <xsd:restriction base="dms:Choice">
          <xsd:enumeration value="Copyright"/>
          <xsd:enumeration value="eprivacy"/>
          <xsd:enumeration value="lootboxes"/>
        </xsd:restriction>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Tags" ma:index="14" nillable="true" ma:displayName="MediaServiceAutoTags" ma:internalName="MediaServiceAutoTags"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Location" ma:index="20" nillable="true" ma:displayName="MediaServiceLocation" ma:internalName="MediaServiceLocation" ma:readOnly="true">
      <xsd:simpleType>
        <xsd:restriction base="dms:Text"/>
      </xsd:simpleType>
    </xsd:element>
    <xsd:element name="MediaServiceAutoKeyPoints" ma:index="21" nillable="true" ma:displayName="MediaServiceAutoKeyPoints" ma:hidden="true" ma:internalName="MediaServiceAutoKeyPoints" ma:readOnly="true">
      <xsd:simpleType>
        <xsd:restriction base="dms:Note"/>
      </xsd:simpleType>
    </xsd:element>
    <xsd:element name="MediaServiceKeyPoints" ma:index="22" nillable="true" ma:displayName="KeyPoints" ma:internalName="MediaServiceKeyPoints" ma:readOnly="true">
      <xsd:simpleType>
        <xsd:restriction base="dms:Note">
          <xsd:maxLength value="255"/>
        </xsd:restriction>
      </xsd:simpleType>
    </xsd:element>
    <xsd:element name="MediaLengthInSeconds" ma:index="23" nillable="true" ma:displayName="Length (seconds)" ma:internalName="MediaLengthInSeconds" ma:readOnly="true">
      <xsd:simpleType>
        <xsd:restriction base="dms:Unknown"/>
      </xsd:simpleType>
    </xsd:element>
    <xsd:element name="lcf76f155ced4ddcb4097134ff3c332f" ma:index="25" nillable="true" ma:taxonomy="true" ma:internalName="lcf76f155ced4ddcb4097134ff3c332f" ma:taxonomyFieldName="MediaServiceImageTags" ma:displayName="Image Tags" ma:readOnly="false" ma:fieldId="{5cf76f15-5ced-4ddc-b409-7134ff3c332f}" ma:taxonomyMulti="true" ma:sspId="2285380d-e061-44d8-b227-a77a24027982"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7" nillable="true" ma:displayName="MediaServiceObjectDetectorVersions" ma:hidden="true" ma:indexed="true" ma:internalName="MediaServiceObjectDetectorVersions" ma:readOnly="true">
      <xsd:simpleType>
        <xsd:restriction base="dms:Text"/>
      </xsd:simpleType>
    </xsd:element>
    <xsd:element name="MediaServiceSearchProperties" ma:index="28" nillable="true" ma:displayName="MediaServiceSearchProperties" ma:hidden="true" ma:internalName="MediaServiceSearchProperties" ma:readOnly="true">
      <xsd:simpleType>
        <xsd:restriction base="dms:Note"/>
      </xsd:simpleType>
    </xsd:element>
    <xsd:element name="Date" ma:index="29" nillable="true" ma:displayName="Date" ma:format="DateOnly" ma:internalName="Date">
      <xsd:simpleType>
        <xsd:restriction base="dms:DateTime"/>
      </xsd:simpleType>
    </xsd:element>
    <xsd:element name="Category" ma:index="30" nillable="true" ma:displayName="Category" ma:format="Dropdown" ma:internalName="Category">
      <xsd:simpleType>
        <xsd:restriction base="dms:Choice">
          <xsd:enumeration value="Announcement"/>
          <xsd:enumeration value="Meeting doc"/>
          <xsd:enumeration value="Draft"/>
          <xsd:enumeration value="VGE internal"/>
        </xsd:restriction>
      </xsd:simpleType>
    </xsd:element>
    <xsd:element name="MediaServiceBillingMetadata" ma:index="31"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2c15327-f966-41fe-9e1f-17b967860bd5"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6" nillable="true" ma:displayName="Taxonomy Catch All Column" ma:hidden="true" ma:list="{a7692eab-d2f0-446e-95ba-4f1423ad49e6}" ma:internalName="TaxCatchAll" ma:showField="CatchAllData" ma:web="42c15327-f966-41fe-9e1f-17b967860bd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76A31D0-D410-459F-8B3A-5041DA332E84}">
  <ds:schemaRefs>
    <ds:schemaRef ds:uri="http://schemas.microsoft.com/sharepoint/v3/contenttype/forms"/>
  </ds:schemaRefs>
</ds:datastoreItem>
</file>

<file path=customXml/itemProps2.xml><?xml version="1.0" encoding="utf-8"?>
<ds:datastoreItem xmlns:ds="http://schemas.openxmlformats.org/officeDocument/2006/customXml" ds:itemID="{C7752AC9-3141-4DBE-9E93-91151A710F39}">
  <ds:schemaRefs>
    <ds:schemaRef ds:uri="http://schemas.microsoft.com/office/2006/documentManagement/types"/>
    <ds:schemaRef ds:uri="http://purl.org/dc/dcmitype/"/>
    <ds:schemaRef ds:uri="http://purl.org/dc/elements/1.1/"/>
    <ds:schemaRef ds:uri="http://schemas.openxmlformats.org/package/2006/metadata/core-properties"/>
    <ds:schemaRef ds:uri="http://www.w3.org/XML/1998/namespace"/>
    <ds:schemaRef ds:uri="http://purl.org/dc/terms/"/>
    <ds:schemaRef ds:uri="http://schemas.microsoft.com/office/infopath/2007/PartnerControls"/>
    <ds:schemaRef ds:uri="60861093-5bc1-434d-be1d-653573d3ecd2"/>
    <ds:schemaRef ds:uri="a173839c-9bf9-414b-98d1-1b320218a199"/>
    <ds:schemaRef ds:uri="http://schemas.microsoft.com/office/2006/metadata/properties"/>
    <ds:schemaRef ds:uri="4d63d2cf-107c-45f5-96fe-5382da0e1eeb"/>
    <ds:schemaRef ds:uri="42c15327-f966-41fe-9e1f-17b967860bd5"/>
  </ds:schemaRefs>
</ds:datastoreItem>
</file>

<file path=customXml/itemProps3.xml><?xml version="1.0" encoding="utf-8"?>
<ds:datastoreItem xmlns:ds="http://schemas.openxmlformats.org/officeDocument/2006/customXml" ds:itemID="{1FD75A49-C654-4280-9F61-1BBFEAAC040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d63d2cf-107c-45f5-96fe-5382da0e1eeb"/>
    <ds:schemaRef ds:uri="42c15327-f966-41fe-9e1f-17b967860bd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Ipsos PPT template_EN_proposal</Template>
  <TotalTime>3925</TotalTime>
  <Words>3441</Words>
  <Application>Microsoft Office PowerPoint</Application>
  <PresentationFormat>Widescreen</PresentationFormat>
  <Paragraphs>237</Paragraphs>
  <Slides>17</Slides>
  <Notes>13</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17</vt:i4>
      </vt:variant>
    </vt:vector>
  </HeadingPairs>
  <TitlesOfParts>
    <vt:vector size="26" baseType="lpstr">
      <vt:lpstr>Wingdings</vt:lpstr>
      <vt:lpstr>Barlow</vt:lpstr>
      <vt:lpstr>Barlow Semi Condensed ExtraBold</vt:lpstr>
      <vt:lpstr>Calibri</vt:lpstr>
      <vt:lpstr>Arial</vt:lpstr>
      <vt:lpstr>Wingdings 2</vt:lpstr>
      <vt:lpstr>Theme1</vt:lpstr>
      <vt:lpstr>1_Theme1</vt:lpstr>
      <vt:lpstr>2_Theme1</vt:lpstr>
      <vt:lpstr>purchases of  IN-GAME content: survey on parental supervision</vt:lpstr>
      <vt:lpstr>PowerPoint Presentation</vt:lpstr>
      <vt:lpstr>METHODOLOGY:  PURCHASES OF IN-GAME CONTENT: SURVEY ON PARENTAL SUPERVISION</vt:lpstr>
      <vt:lpstr>PowerPoint Presentation</vt:lpstr>
      <vt:lpstr>views on PURCHASES OF IN-GAME content AND controls  asked to PARENTS OR GUARDIANS OF video game players aged  6-17 yrs old</vt:lpstr>
      <vt:lpstr>PowerPoint Presentation</vt:lpstr>
      <vt:lpstr>PowerPoint Presentation</vt:lpstr>
      <vt:lpstr>PowerPoint Presentation</vt:lpstr>
      <vt:lpstr>PowerPoint Presentation</vt:lpstr>
      <vt:lpstr>93% of parents monitor children’s purchases on in-game content, with parent-child agreements and two factor authentication showing YoY growth</vt:lpstr>
      <vt:lpstr>Awareness of, and engagement with, In-game currency  AND Loot Boxes  asked to video game players aged 11-75 yrs old (from 2025) or  aged 11-64 yrs old (up to 2024) </vt:lpstr>
      <vt:lpstr>8 in 10 (83%) 11-75 yrs old video game players don’t engage with real money spending on IGC, and just 1 in 6 (17%) do purchase IGC with real money - 8% use earned IGC</vt:lpstr>
      <vt:lpstr>92% of 11-75 yrs old video game players from EU16 claim not to have spent real money to purchase loot boxes. Only 8% spent real money purchasing these within games</vt:lpstr>
      <vt:lpstr>FOR MORE INFORMATION</vt:lpstr>
      <vt:lpstr>TECHNICAL NOTES</vt:lpstr>
      <vt:lpstr>PowerPoint Presentation</vt:lpstr>
      <vt:lpstr>Ipsos Standards &amp; Accreditations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Ipsos Report</dc:subject>
  <dc:creator>Eduardo Mena</dc:creator>
  <cp:lastModifiedBy>Nicholas Elles</cp:lastModifiedBy>
  <cp:revision>52</cp:revision>
  <dcterms:created xsi:type="dcterms:W3CDTF">2026-03-28T14:45:56Z</dcterms:created>
  <dcterms:modified xsi:type="dcterms:W3CDTF">2026-10-27T09:00:41Z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0x01010053B4CD6D1BE516439237BB1B5289B711</vt:lpwstr>
  </property>
  <property fmtid="{D5CDD505-2E9C-101B-9397-08002B2CF9AE}" pid="3" name="MediaServiceImageTags">
    <vt:lpwstr/>
  </property>
</Properties>
</file>